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94" r:id="rId2"/>
    <p:sldId id="457" r:id="rId3"/>
    <p:sldId id="458" r:id="rId4"/>
    <p:sldId id="676" r:id="rId5"/>
    <p:sldId id="690" r:id="rId6"/>
    <p:sldId id="476" r:id="rId7"/>
    <p:sldId id="422" r:id="rId8"/>
    <p:sldId id="456" r:id="rId9"/>
    <p:sldId id="563" r:id="rId10"/>
    <p:sldId id="660" r:id="rId11"/>
    <p:sldId id="699" r:id="rId12"/>
    <p:sldId id="695" r:id="rId13"/>
    <p:sldId id="709" r:id="rId14"/>
    <p:sldId id="705" r:id="rId15"/>
    <p:sldId id="696" r:id="rId16"/>
    <p:sldId id="701" r:id="rId17"/>
    <p:sldId id="702" r:id="rId18"/>
    <p:sldId id="707" r:id="rId19"/>
    <p:sldId id="706" r:id="rId20"/>
    <p:sldId id="708" r:id="rId21"/>
    <p:sldId id="703" r:id="rId22"/>
    <p:sldId id="710" r:id="rId23"/>
  </p:sldIdLst>
  <p:sldSz cx="12192000" cy="6858000"/>
  <p:notesSz cx="6799263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A3"/>
    <a:srgbClr val="004C9C"/>
    <a:srgbClr val="000000"/>
    <a:srgbClr val="000066"/>
    <a:srgbClr val="004D9D"/>
    <a:srgbClr val="014EA0"/>
    <a:srgbClr val="D9D9D9"/>
    <a:srgbClr val="016BD9"/>
    <a:srgbClr val="1A3062"/>
    <a:srgbClr val="00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280" autoAdjust="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dmin\Google%20Drive\ANVISA%20PEDRO\Passivo%20da%20GGM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eu%20Drive\Anvisa\Processos\3.%20Frentes\OS03.2016%20-%20Registro%20de%20Produto\Planilha%20Fila%20GRMED\Acompanhamento%20da%20fila\Produtividade%20ANVISA%20v5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Lista%20completa%20de%20genericos%20registr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Lista%20completa%20de%20genericos%20registrados%20(1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Lista%20completa%20de%20genericos%20registrados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Lista%20completa%20de%20genericos%20registrados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633629870504295E-2"/>
          <c:y val="3.5691797960923699E-2"/>
          <c:w val="0.89744685579404204"/>
          <c:h val="0.715912357612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'Genéricos e Similares'!$C$10:$C$16</c:f>
              <c:strCache>
                <c:ptCount val="7"/>
                <c:pt idx="0">
                  <c:v>Passivo antes de 29/03</c:v>
                </c:pt>
              </c:strCache>
            </c:strRef>
          </c:tx>
          <c:spPr>
            <a:solidFill>
              <a:srgbClr val="004C9C"/>
            </a:solidFill>
            <a:ln>
              <a:noFill/>
            </a:ln>
            <a:effectLst/>
          </c:spPr>
          <c:invertIfNegative val="0"/>
          <c:cat>
            <c:numRef>
              <c:f>'Genéricos e Similares'!$B$17:$B$64</c:f>
              <c:numCache>
                <c:formatCode>mmm\-yy</c:formatCode>
                <c:ptCount val="48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  <c:pt idx="25">
                  <c:v>43709</c:v>
                </c:pt>
                <c:pt idx="26">
                  <c:v>43739</c:v>
                </c:pt>
                <c:pt idx="27">
                  <c:v>43770</c:v>
                </c:pt>
                <c:pt idx="28">
                  <c:v>43800</c:v>
                </c:pt>
                <c:pt idx="29">
                  <c:v>43831</c:v>
                </c:pt>
                <c:pt idx="30">
                  <c:v>43862</c:v>
                </c:pt>
                <c:pt idx="31">
                  <c:v>43891</c:v>
                </c:pt>
                <c:pt idx="32">
                  <c:v>43922</c:v>
                </c:pt>
                <c:pt idx="33">
                  <c:v>43952</c:v>
                </c:pt>
                <c:pt idx="34">
                  <c:v>43983</c:v>
                </c:pt>
                <c:pt idx="35">
                  <c:v>44013</c:v>
                </c:pt>
                <c:pt idx="36">
                  <c:v>44044</c:v>
                </c:pt>
                <c:pt idx="37">
                  <c:v>44075</c:v>
                </c:pt>
                <c:pt idx="38">
                  <c:v>44105</c:v>
                </c:pt>
                <c:pt idx="39">
                  <c:v>44136</c:v>
                </c:pt>
                <c:pt idx="40">
                  <c:v>44166</c:v>
                </c:pt>
                <c:pt idx="41">
                  <c:v>44197</c:v>
                </c:pt>
                <c:pt idx="42">
                  <c:v>44228</c:v>
                </c:pt>
                <c:pt idx="43">
                  <c:v>44256</c:v>
                </c:pt>
                <c:pt idx="44">
                  <c:v>44287</c:v>
                </c:pt>
                <c:pt idx="45">
                  <c:v>44317</c:v>
                </c:pt>
                <c:pt idx="46">
                  <c:v>44348</c:v>
                </c:pt>
                <c:pt idx="47">
                  <c:v>44378</c:v>
                </c:pt>
              </c:numCache>
            </c:numRef>
          </c:cat>
          <c:val>
            <c:numRef>
              <c:f>'Genéricos e Similares'!$C$17:$C$64</c:f>
              <c:numCache>
                <c:formatCode>General</c:formatCode>
                <c:ptCount val="48"/>
                <c:pt idx="0">
                  <c:v>713</c:v>
                </c:pt>
                <c:pt idx="1">
                  <c:v>691.1</c:v>
                </c:pt>
                <c:pt idx="2">
                  <c:v>669.2</c:v>
                </c:pt>
                <c:pt idx="3">
                  <c:v>647.30000000000007</c:v>
                </c:pt>
                <c:pt idx="4">
                  <c:v>625.40000000000009</c:v>
                </c:pt>
                <c:pt idx="5">
                  <c:v>603.50000000000011</c:v>
                </c:pt>
                <c:pt idx="6">
                  <c:v>581.60000000000014</c:v>
                </c:pt>
                <c:pt idx="7">
                  <c:v>559.70000000000016</c:v>
                </c:pt>
                <c:pt idx="8">
                  <c:v>537.80000000000018</c:v>
                </c:pt>
                <c:pt idx="9">
                  <c:v>515.9000000000002</c:v>
                </c:pt>
                <c:pt idx="10">
                  <c:v>494.00000000000028</c:v>
                </c:pt>
                <c:pt idx="11">
                  <c:v>472.10000000000031</c:v>
                </c:pt>
                <c:pt idx="12">
                  <c:v>450.20000000000027</c:v>
                </c:pt>
                <c:pt idx="13">
                  <c:v>428.3000000000003</c:v>
                </c:pt>
                <c:pt idx="14">
                  <c:v>406.40000000000032</c:v>
                </c:pt>
                <c:pt idx="15">
                  <c:v>384.50000000000028</c:v>
                </c:pt>
                <c:pt idx="16">
                  <c:v>362.60000000000042</c:v>
                </c:pt>
                <c:pt idx="17">
                  <c:v>340.70000000000039</c:v>
                </c:pt>
                <c:pt idx="18">
                  <c:v>318.80000000000041</c:v>
                </c:pt>
                <c:pt idx="19">
                  <c:v>296.90000000000032</c:v>
                </c:pt>
                <c:pt idx="20">
                  <c:v>275.00000000000051</c:v>
                </c:pt>
                <c:pt idx="21">
                  <c:v>253.10000000000039</c:v>
                </c:pt>
                <c:pt idx="22">
                  <c:v>231.20000000000039</c:v>
                </c:pt>
                <c:pt idx="23">
                  <c:v>209.30000000000041</c:v>
                </c:pt>
                <c:pt idx="24">
                  <c:v>187.4000000000004</c:v>
                </c:pt>
                <c:pt idx="25">
                  <c:v>165.5000000000004</c:v>
                </c:pt>
                <c:pt idx="26">
                  <c:v>143.60000000000039</c:v>
                </c:pt>
                <c:pt idx="27">
                  <c:v>121.7000000000004</c:v>
                </c:pt>
                <c:pt idx="28">
                  <c:v>99.800000000000409</c:v>
                </c:pt>
                <c:pt idx="29">
                  <c:v>77.900000000000404</c:v>
                </c:pt>
                <c:pt idx="30">
                  <c:v>56.000000000000412</c:v>
                </c:pt>
                <c:pt idx="31">
                  <c:v>34.100000000000414</c:v>
                </c:pt>
                <c:pt idx="32">
                  <c:v>12.20000000000041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2-4604-82DB-3A3D26B85820}"/>
            </c:ext>
          </c:extLst>
        </c:ser>
        <c:ser>
          <c:idx val="1"/>
          <c:order val="1"/>
          <c:tx>
            <c:strRef>
              <c:f>'Genéricos e Similares'!$D$10:$D$16</c:f>
              <c:strCache>
                <c:ptCount val="7"/>
                <c:pt idx="0">
                  <c:v>Entrada depois de 29/03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'Genéricos e Similares'!$B$17:$B$64</c:f>
              <c:numCache>
                <c:formatCode>mmm\-yy</c:formatCode>
                <c:ptCount val="48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  <c:pt idx="25">
                  <c:v>43709</c:v>
                </c:pt>
                <c:pt idx="26">
                  <c:v>43739</c:v>
                </c:pt>
                <c:pt idx="27">
                  <c:v>43770</c:v>
                </c:pt>
                <c:pt idx="28">
                  <c:v>43800</c:v>
                </c:pt>
                <c:pt idx="29">
                  <c:v>43831</c:v>
                </c:pt>
                <c:pt idx="30">
                  <c:v>43862</c:v>
                </c:pt>
                <c:pt idx="31">
                  <c:v>43891</c:v>
                </c:pt>
                <c:pt idx="32">
                  <c:v>43922</c:v>
                </c:pt>
                <c:pt idx="33">
                  <c:v>43952</c:v>
                </c:pt>
                <c:pt idx="34">
                  <c:v>43983</c:v>
                </c:pt>
                <c:pt idx="35">
                  <c:v>44013</c:v>
                </c:pt>
                <c:pt idx="36">
                  <c:v>44044</c:v>
                </c:pt>
                <c:pt idx="37">
                  <c:v>44075</c:v>
                </c:pt>
                <c:pt idx="38">
                  <c:v>44105</c:v>
                </c:pt>
                <c:pt idx="39">
                  <c:v>44136</c:v>
                </c:pt>
                <c:pt idx="40">
                  <c:v>44166</c:v>
                </c:pt>
                <c:pt idx="41">
                  <c:v>44197</c:v>
                </c:pt>
                <c:pt idx="42">
                  <c:v>44228</c:v>
                </c:pt>
                <c:pt idx="43">
                  <c:v>44256</c:v>
                </c:pt>
                <c:pt idx="44">
                  <c:v>44287</c:v>
                </c:pt>
                <c:pt idx="45">
                  <c:v>44317</c:v>
                </c:pt>
                <c:pt idx="46">
                  <c:v>44348</c:v>
                </c:pt>
                <c:pt idx="47">
                  <c:v>44378</c:v>
                </c:pt>
              </c:numCache>
            </c:numRef>
          </c:cat>
          <c:val>
            <c:numRef>
              <c:f>'Genéricos e Similares'!$D$17:$D$64</c:f>
              <c:numCache>
                <c:formatCode>General</c:formatCode>
                <c:ptCount val="48"/>
                <c:pt idx="0">
                  <c:v>44</c:v>
                </c:pt>
                <c:pt idx="1">
                  <c:v>50</c:v>
                </c:pt>
                <c:pt idx="2">
                  <c:v>56</c:v>
                </c:pt>
                <c:pt idx="3">
                  <c:v>62</c:v>
                </c:pt>
                <c:pt idx="4">
                  <c:v>68</c:v>
                </c:pt>
                <c:pt idx="5">
                  <c:v>74</c:v>
                </c:pt>
                <c:pt idx="6">
                  <c:v>80</c:v>
                </c:pt>
                <c:pt idx="7">
                  <c:v>86</c:v>
                </c:pt>
                <c:pt idx="8">
                  <c:v>92</c:v>
                </c:pt>
                <c:pt idx="9">
                  <c:v>98</c:v>
                </c:pt>
                <c:pt idx="10">
                  <c:v>104</c:v>
                </c:pt>
                <c:pt idx="11">
                  <c:v>110</c:v>
                </c:pt>
                <c:pt idx="12">
                  <c:v>116</c:v>
                </c:pt>
                <c:pt idx="13">
                  <c:v>122</c:v>
                </c:pt>
                <c:pt idx="14">
                  <c:v>128</c:v>
                </c:pt>
                <c:pt idx="15">
                  <c:v>134</c:v>
                </c:pt>
                <c:pt idx="16">
                  <c:v>140</c:v>
                </c:pt>
                <c:pt idx="17">
                  <c:v>146</c:v>
                </c:pt>
                <c:pt idx="18">
                  <c:v>152</c:v>
                </c:pt>
                <c:pt idx="19">
                  <c:v>158</c:v>
                </c:pt>
                <c:pt idx="20">
                  <c:v>164</c:v>
                </c:pt>
                <c:pt idx="21">
                  <c:v>170</c:v>
                </c:pt>
                <c:pt idx="22">
                  <c:v>176</c:v>
                </c:pt>
                <c:pt idx="23">
                  <c:v>182</c:v>
                </c:pt>
                <c:pt idx="24">
                  <c:v>188</c:v>
                </c:pt>
                <c:pt idx="25">
                  <c:v>194</c:v>
                </c:pt>
                <c:pt idx="26">
                  <c:v>200</c:v>
                </c:pt>
                <c:pt idx="27">
                  <c:v>206</c:v>
                </c:pt>
                <c:pt idx="28">
                  <c:v>212</c:v>
                </c:pt>
                <c:pt idx="29">
                  <c:v>218</c:v>
                </c:pt>
                <c:pt idx="30">
                  <c:v>224</c:v>
                </c:pt>
                <c:pt idx="31">
                  <c:v>230</c:v>
                </c:pt>
                <c:pt idx="32">
                  <c:v>236</c:v>
                </c:pt>
                <c:pt idx="33">
                  <c:v>220.1</c:v>
                </c:pt>
                <c:pt idx="34">
                  <c:v>204.2</c:v>
                </c:pt>
                <c:pt idx="35">
                  <c:v>188.3</c:v>
                </c:pt>
                <c:pt idx="36">
                  <c:v>172.4</c:v>
                </c:pt>
                <c:pt idx="37">
                  <c:v>156.5</c:v>
                </c:pt>
                <c:pt idx="38">
                  <c:v>140.6</c:v>
                </c:pt>
                <c:pt idx="39">
                  <c:v>124.7</c:v>
                </c:pt>
                <c:pt idx="40">
                  <c:v>108.8</c:v>
                </c:pt>
                <c:pt idx="41">
                  <c:v>92.899999999999963</c:v>
                </c:pt>
                <c:pt idx="42">
                  <c:v>77</c:v>
                </c:pt>
                <c:pt idx="43">
                  <c:v>61.099999999999952</c:v>
                </c:pt>
                <c:pt idx="44">
                  <c:v>45.19999999999996</c:v>
                </c:pt>
                <c:pt idx="45">
                  <c:v>29.29999999999994</c:v>
                </c:pt>
                <c:pt idx="46">
                  <c:v>13.399999999999951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D2-4604-82DB-3A3D26B85820}"/>
            </c:ext>
          </c:extLst>
        </c:ser>
        <c:ser>
          <c:idx val="5"/>
          <c:order val="5"/>
          <c:tx>
            <c:strRef>
              <c:f>'Genéricos e Similares'!$H$10:$H$16</c:f>
              <c:strCache>
                <c:ptCount val="7"/>
                <c:pt idx="0">
                  <c:v>Passivo total</c:v>
                </c:pt>
              </c:strCache>
            </c:strRef>
          </c:tx>
          <c:spPr>
            <a:solidFill>
              <a:srgbClr val="44B19E"/>
            </a:solidFill>
            <a:ln>
              <a:noFill/>
            </a:ln>
            <a:effectLst/>
          </c:spPr>
          <c:invertIfNegative val="0"/>
          <c:cat>
            <c:numRef>
              <c:f>'Genéricos e Similares'!$B$17:$B$64</c:f>
              <c:numCache>
                <c:formatCode>mmm\-yy</c:formatCode>
                <c:ptCount val="48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  <c:pt idx="25">
                  <c:v>43709</c:v>
                </c:pt>
                <c:pt idx="26">
                  <c:v>43739</c:v>
                </c:pt>
                <c:pt idx="27">
                  <c:v>43770</c:v>
                </c:pt>
                <c:pt idx="28">
                  <c:v>43800</c:v>
                </c:pt>
                <c:pt idx="29">
                  <c:v>43831</c:v>
                </c:pt>
                <c:pt idx="30">
                  <c:v>43862</c:v>
                </c:pt>
                <c:pt idx="31">
                  <c:v>43891</c:v>
                </c:pt>
                <c:pt idx="32">
                  <c:v>43922</c:v>
                </c:pt>
                <c:pt idx="33">
                  <c:v>43952</c:v>
                </c:pt>
                <c:pt idx="34">
                  <c:v>43983</c:v>
                </c:pt>
                <c:pt idx="35">
                  <c:v>44013</c:v>
                </c:pt>
                <c:pt idx="36">
                  <c:v>44044</c:v>
                </c:pt>
                <c:pt idx="37">
                  <c:v>44075</c:v>
                </c:pt>
                <c:pt idx="38">
                  <c:v>44105</c:v>
                </c:pt>
                <c:pt idx="39">
                  <c:v>44136</c:v>
                </c:pt>
                <c:pt idx="40">
                  <c:v>44166</c:v>
                </c:pt>
                <c:pt idx="41">
                  <c:v>44197</c:v>
                </c:pt>
                <c:pt idx="42">
                  <c:v>44228</c:v>
                </c:pt>
                <c:pt idx="43">
                  <c:v>44256</c:v>
                </c:pt>
                <c:pt idx="44">
                  <c:v>44287</c:v>
                </c:pt>
                <c:pt idx="45">
                  <c:v>44317</c:v>
                </c:pt>
                <c:pt idx="46">
                  <c:v>44348</c:v>
                </c:pt>
                <c:pt idx="47">
                  <c:v>44378</c:v>
                </c:pt>
              </c:numCache>
            </c:numRef>
          </c:cat>
          <c:val>
            <c:numRef>
              <c:f>'Genéricos e Similares'!$H$17:$H$64</c:f>
              <c:numCache>
                <c:formatCode>General</c:formatCode>
                <c:ptCount val="48"/>
                <c:pt idx="0">
                  <c:v>757</c:v>
                </c:pt>
                <c:pt idx="1">
                  <c:v>741.1</c:v>
                </c:pt>
                <c:pt idx="2">
                  <c:v>725.2</c:v>
                </c:pt>
                <c:pt idx="3">
                  <c:v>709.30000000000007</c:v>
                </c:pt>
                <c:pt idx="4">
                  <c:v>693.40000000000009</c:v>
                </c:pt>
                <c:pt idx="5">
                  <c:v>677.50000000000011</c:v>
                </c:pt>
                <c:pt idx="6">
                  <c:v>661.60000000000014</c:v>
                </c:pt>
                <c:pt idx="7">
                  <c:v>645.70000000000016</c:v>
                </c:pt>
                <c:pt idx="8">
                  <c:v>629.80000000000018</c:v>
                </c:pt>
                <c:pt idx="9">
                  <c:v>613.9000000000002</c:v>
                </c:pt>
                <c:pt idx="10">
                  <c:v>598.00000000000023</c:v>
                </c:pt>
                <c:pt idx="11">
                  <c:v>582.10000000000025</c:v>
                </c:pt>
                <c:pt idx="12">
                  <c:v>566.20000000000027</c:v>
                </c:pt>
                <c:pt idx="13">
                  <c:v>550.3000000000003</c:v>
                </c:pt>
                <c:pt idx="14">
                  <c:v>534.40000000000032</c:v>
                </c:pt>
                <c:pt idx="15">
                  <c:v>518.50000000000034</c:v>
                </c:pt>
                <c:pt idx="16">
                  <c:v>502.60000000000042</c:v>
                </c:pt>
                <c:pt idx="17">
                  <c:v>486.70000000000039</c:v>
                </c:pt>
                <c:pt idx="18">
                  <c:v>470.80000000000041</c:v>
                </c:pt>
                <c:pt idx="19">
                  <c:v>454.90000000000032</c:v>
                </c:pt>
                <c:pt idx="20">
                  <c:v>439.00000000000051</c:v>
                </c:pt>
                <c:pt idx="21">
                  <c:v>423.10000000000048</c:v>
                </c:pt>
                <c:pt idx="22">
                  <c:v>407.20000000000039</c:v>
                </c:pt>
                <c:pt idx="23">
                  <c:v>391.30000000000041</c:v>
                </c:pt>
                <c:pt idx="24">
                  <c:v>375.40000000000032</c:v>
                </c:pt>
                <c:pt idx="25">
                  <c:v>359.50000000000051</c:v>
                </c:pt>
                <c:pt idx="26">
                  <c:v>343.60000000000042</c:v>
                </c:pt>
                <c:pt idx="27">
                  <c:v>327.70000000000039</c:v>
                </c:pt>
                <c:pt idx="28">
                  <c:v>311.80000000000041</c:v>
                </c:pt>
                <c:pt idx="29">
                  <c:v>295.90000000000032</c:v>
                </c:pt>
                <c:pt idx="30">
                  <c:v>280.0000000000004</c:v>
                </c:pt>
                <c:pt idx="31">
                  <c:v>264.10000000000042</c:v>
                </c:pt>
                <c:pt idx="32">
                  <c:v>248.20000000000039</c:v>
                </c:pt>
                <c:pt idx="33">
                  <c:v>220.1</c:v>
                </c:pt>
                <c:pt idx="34">
                  <c:v>204.2</c:v>
                </c:pt>
                <c:pt idx="35">
                  <c:v>188.3</c:v>
                </c:pt>
                <c:pt idx="36">
                  <c:v>172.4</c:v>
                </c:pt>
                <c:pt idx="37">
                  <c:v>156.5</c:v>
                </c:pt>
                <c:pt idx="38">
                  <c:v>140.6</c:v>
                </c:pt>
                <c:pt idx="39">
                  <c:v>124.7</c:v>
                </c:pt>
                <c:pt idx="40">
                  <c:v>108.8</c:v>
                </c:pt>
                <c:pt idx="41">
                  <c:v>92.899999999999963</c:v>
                </c:pt>
                <c:pt idx="42">
                  <c:v>77</c:v>
                </c:pt>
                <c:pt idx="43">
                  <c:v>61.099999999999952</c:v>
                </c:pt>
                <c:pt idx="44">
                  <c:v>45.19999999999996</c:v>
                </c:pt>
                <c:pt idx="45">
                  <c:v>29.29999999999994</c:v>
                </c:pt>
                <c:pt idx="46">
                  <c:v>13.399999999999951</c:v>
                </c:pt>
                <c:pt idx="4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D2-4604-82DB-3A3D26B85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207528"/>
        <c:axId val="70520792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'Genéricos e Similares'!$E$10:$E$16</c15:sqref>
                        </c15:formulaRef>
                      </c:ext>
                    </c:extLst>
                    <c:strCache>
                      <c:ptCount val="7"/>
                      <c:pt idx="0">
                        <c:v>Entrada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'Genéricos e Similares'!$B$17:$B$64</c15:sqref>
                        </c15:formulaRef>
                      </c:ext>
                    </c:extLst>
                    <c:numCache>
                      <c:formatCode>mmm\-yy</c:formatCode>
                      <c:ptCount val="48"/>
                      <c:pt idx="0">
                        <c:v>42948</c:v>
                      </c:pt>
                      <c:pt idx="1">
                        <c:v>42979</c:v>
                      </c:pt>
                      <c:pt idx="2">
                        <c:v>43009</c:v>
                      </c:pt>
                      <c:pt idx="3">
                        <c:v>43040</c:v>
                      </c:pt>
                      <c:pt idx="4">
                        <c:v>43070</c:v>
                      </c:pt>
                      <c:pt idx="5">
                        <c:v>43101</c:v>
                      </c:pt>
                      <c:pt idx="6">
                        <c:v>43132</c:v>
                      </c:pt>
                      <c:pt idx="7">
                        <c:v>43160</c:v>
                      </c:pt>
                      <c:pt idx="8">
                        <c:v>43191</c:v>
                      </c:pt>
                      <c:pt idx="9">
                        <c:v>43221</c:v>
                      </c:pt>
                      <c:pt idx="10">
                        <c:v>43252</c:v>
                      </c:pt>
                      <c:pt idx="11">
                        <c:v>43282</c:v>
                      </c:pt>
                      <c:pt idx="12">
                        <c:v>43313</c:v>
                      </c:pt>
                      <c:pt idx="13">
                        <c:v>43344</c:v>
                      </c:pt>
                      <c:pt idx="14">
                        <c:v>43374</c:v>
                      </c:pt>
                      <c:pt idx="15">
                        <c:v>43405</c:v>
                      </c:pt>
                      <c:pt idx="16">
                        <c:v>43435</c:v>
                      </c:pt>
                      <c:pt idx="17">
                        <c:v>43466</c:v>
                      </c:pt>
                      <c:pt idx="18">
                        <c:v>43497</c:v>
                      </c:pt>
                      <c:pt idx="19">
                        <c:v>43525</c:v>
                      </c:pt>
                      <c:pt idx="20">
                        <c:v>43556</c:v>
                      </c:pt>
                      <c:pt idx="21">
                        <c:v>43586</c:v>
                      </c:pt>
                      <c:pt idx="22">
                        <c:v>43617</c:v>
                      </c:pt>
                      <c:pt idx="23">
                        <c:v>43647</c:v>
                      </c:pt>
                      <c:pt idx="24">
                        <c:v>43678</c:v>
                      </c:pt>
                      <c:pt idx="25">
                        <c:v>43709</c:v>
                      </c:pt>
                      <c:pt idx="26">
                        <c:v>43739</c:v>
                      </c:pt>
                      <c:pt idx="27">
                        <c:v>43770</c:v>
                      </c:pt>
                      <c:pt idx="28">
                        <c:v>43800</c:v>
                      </c:pt>
                      <c:pt idx="29">
                        <c:v>43831</c:v>
                      </c:pt>
                      <c:pt idx="30">
                        <c:v>43862</c:v>
                      </c:pt>
                      <c:pt idx="31">
                        <c:v>43891</c:v>
                      </c:pt>
                      <c:pt idx="32">
                        <c:v>43922</c:v>
                      </c:pt>
                      <c:pt idx="33">
                        <c:v>43952</c:v>
                      </c:pt>
                      <c:pt idx="34">
                        <c:v>43983</c:v>
                      </c:pt>
                      <c:pt idx="35">
                        <c:v>44013</c:v>
                      </c:pt>
                      <c:pt idx="36">
                        <c:v>44044</c:v>
                      </c:pt>
                      <c:pt idx="37">
                        <c:v>44075</c:v>
                      </c:pt>
                      <c:pt idx="38">
                        <c:v>44105</c:v>
                      </c:pt>
                      <c:pt idx="39">
                        <c:v>44136</c:v>
                      </c:pt>
                      <c:pt idx="40">
                        <c:v>44166</c:v>
                      </c:pt>
                      <c:pt idx="41">
                        <c:v>44197</c:v>
                      </c:pt>
                      <c:pt idx="42">
                        <c:v>44228</c:v>
                      </c:pt>
                      <c:pt idx="43">
                        <c:v>44256</c:v>
                      </c:pt>
                      <c:pt idx="44">
                        <c:v>44287</c:v>
                      </c:pt>
                      <c:pt idx="45">
                        <c:v>44317</c:v>
                      </c:pt>
                      <c:pt idx="46">
                        <c:v>44348</c:v>
                      </c:pt>
                      <c:pt idx="47">
                        <c:v>44378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'Genéricos e Similares'!$E$17:$E$64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6</c:v>
                      </c:pt>
                      <c:pt idx="1">
                        <c:v>6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</c:v>
                      </c:pt>
                      <c:pt idx="5">
                        <c:v>6</c:v>
                      </c:pt>
                      <c:pt idx="6">
                        <c:v>6</c:v>
                      </c:pt>
                      <c:pt idx="7">
                        <c:v>6</c:v>
                      </c:pt>
                      <c:pt idx="8">
                        <c:v>6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6</c:v>
                      </c:pt>
                      <c:pt idx="12">
                        <c:v>6</c:v>
                      </c:pt>
                      <c:pt idx="13">
                        <c:v>6</c:v>
                      </c:pt>
                      <c:pt idx="14">
                        <c:v>6</c:v>
                      </c:pt>
                      <c:pt idx="15">
                        <c:v>6</c:v>
                      </c:pt>
                      <c:pt idx="16">
                        <c:v>6</c:v>
                      </c:pt>
                      <c:pt idx="17">
                        <c:v>6</c:v>
                      </c:pt>
                      <c:pt idx="18">
                        <c:v>6</c:v>
                      </c:pt>
                      <c:pt idx="19">
                        <c:v>6</c:v>
                      </c:pt>
                      <c:pt idx="20">
                        <c:v>6</c:v>
                      </c:pt>
                      <c:pt idx="21">
                        <c:v>6</c:v>
                      </c:pt>
                      <c:pt idx="22">
                        <c:v>6</c:v>
                      </c:pt>
                      <c:pt idx="23">
                        <c:v>6</c:v>
                      </c:pt>
                      <c:pt idx="24">
                        <c:v>6</c:v>
                      </c:pt>
                      <c:pt idx="25">
                        <c:v>6</c:v>
                      </c:pt>
                      <c:pt idx="26">
                        <c:v>6</c:v>
                      </c:pt>
                      <c:pt idx="27">
                        <c:v>6</c:v>
                      </c:pt>
                      <c:pt idx="28">
                        <c:v>6</c:v>
                      </c:pt>
                      <c:pt idx="29">
                        <c:v>6</c:v>
                      </c:pt>
                      <c:pt idx="30">
                        <c:v>6</c:v>
                      </c:pt>
                      <c:pt idx="31">
                        <c:v>6</c:v>
                      </c:pt>
                      <c:pt idx="32">
                        <c:v>6</c:v>
                      </c:pt>
                      <c:pt idx="33">
                        <c:v>6</c:v>
                      </c:pt>
                      <c:pt idx="34">
                        <c:v>6</c:v>
                      </c:pt>
                      <c:pt idx="35">
                        <c:v>6</c:v>
                      </c:pt>
                      <c:pt idx="36">
                        <c:v>6</c:v>
                      </c:pt>
                      <c:pt idx="37">
                        <c:v>6</c:v>
                      </c:pt>
                      <c:pt idx="38">
                        <c:v>6</c:v>
                      </c:pt>
                      <c:pt idx="39">
                        <c:v>6</c:v>
                      </c:pt>
                      <c:pt idx="40">
                        <c:v>6</c:v>
                      </c:pt>
                      <c:pt idx="41">
                        <c:v>6</c:v>
                      </c:pt>
                      <c:pt idx="42">
                        <c:v>6</c:v>
                      </c:pt>
                      <c:pt idx="43">
                        <c:v>6</c:v>
                      </c:pt>
                      <c:pt idx="44">
                        <c:v>6</c:v>
                      </c:pt>
                      <c:pt idx="45">
                        <c:v>6</c:v>
                      </c:pt>
                      <c:pt idx="46">
                        <c:v>6</c:v>
                      </c:pt>
                      <c:pt idx="47">
                        <c:v>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3D2-4604-82DB-3A3D26B8582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Similares'!$F$10:$F$16</c15:sqref>
                        </c15:formulaRef>
                      </c:ext>
                    </c:extLst>
                    <c:strCache>
                      <c:ptCount val="7"/>
                      <c:pt idx="0">
                        <c:v>saída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Similares'!$B$17:$B$64</c15:sqref>
                        </c15:formulaRef>
                      </c:ext>
                    </c:extLst>
                    <c:numCache>
                      <c:formatCode>mmm\-yy</c:formatCode>
                      <c:ptCount val="48"/>
                      <c:pt idx="0">
                        <c:v>42948</c:v>
                      </c:pt>
                      <c:pt idx="1">
                        <c:v>42979</c:v>
                      </c:pt>
                      <c:pt idx="2">
                        <c:v>43009</c:v>
                      </c:pt>
                      <c:pt idx="3">
                        <c:v>43040</c:v>
                      </c:pt>
                      <c:pt idx="4">
                        <c:v>43070</c:v>
                      </c:pt>
                      <c:pt idx="5">
                        <c:v>43101</c:v>
                      </c:pt>
                      <c:pt idx="6">
                        <c:v>43132</c:v>
                      </c:pt>
                      <c:pt idx="7">
                        <c:v>43160</c:v>
                      </c:pt>
                      <c:pt idx="8">
                        <c:v>43191</c:v>
                      </c:pt>
                      <c:pt idx="9">
                        <c:v>43221</c:v>
                      </c:pt>
                      <c:pt idx="10">
                        <c:v>43252</c:v>
                      </c:pt>
                      <c:pt idx="11">
                        <c:v>43282</c:v>
                      </c:pt>
                      <c:pt idx="12">
                        <c:v>43313</c:v>
                      </c:pt>
                      <c:pt idx="13">
                        <c:v>43344</c:v>
                      </c:pt>
                      <c:pt idx="14">
                        <c:v>43374</c:v>
                      </c:pt>
                      <c:pt idx="15">
                        <c:v>43405</c:v>
                      </c:pt>
                      <c:pt idx="16">
                        <c:v>43435</c:v>
                      </c:pt>
                      <c:pt idx="17">
                        <c:v>43466</c:v>
                      </c:pt>
                      <c:pt idx="18">
                        <c:v>43497</c:v>
                      </c:pt>
                      <c:pt idx="19">
                        <c:v>43525</c:v>
                      </c:pt>
                      <c:pt idx="20">
                        <c:v>43556</c:v>
                      </c:pt>
                      <c:pt idx="21">
                        <c:v>43586</c:v>
                      </c:pt>
                      <c:pt idx="22">
                        <c:v>43617</c:v>
                      </c:pt>
                      <c:pt idx="23">
                        <c:v>43647</c:v>
                      </c:pt>
                      <c:pt idx="24">
                        <c:v>43678</c:v>
                      </c:pt>
                      <c:pt idx="25">
                        <c:v>43709</c:v>
                      </c:pt>
                      <c:pt idx="26">
                        <c:v>43739</c:v>
                      </c:pt>
                      <c:pt idx="27">
                        <c:v>43770</c:v>
                      </c:pt>
                      <c:pt idx="28">
                        <c:v>43800</c:v>
                      </c:pt>
                      <c:pt idx="29">
                        <c:v>43831</c:v>
                      </c:pt>
                      <c:pt idx="30">
                        <c:v>43862</c:v>
                      </c:pt>
                      <c:pt idx="31">
                        <c:v>43891</c:v>
                      </c:pt>
                      <c:pt idx="32">
                        <c:v>43922</c:v>
                      </c:pt>
                      <c:pt idx="33">
                        <c:v>43952</c:v>
                      </c:pt>
                      <c:pt idx="34">
                        <c:v>43983</c:v>
                      </c:pt>
                      <c:pt idx="35">
                        <c:v>44013</c:v>
                      </c:pt>
                      <c:pt idx="36">
                        <c:v>44044</c:v>
                      </c:pt>
                      <c:pt idx="37">
                        <c:v>44075</c:v>
                      </c:pt>
                      <c:pt idx="38">
                        <c:v>44105</c:v>
                      </c:pt>
                      <c:pt idx="39">
                        <c:v>44136</c:v>
                      </c:pt>
                      <c:pt idx="40">
                        <c:v>44166</c:v>
                      </c:pt>
                      <c:pt idx="41">
                        <c:v>44197</c:v>
                      </c:pt>
                      <c:pt idx="42">
                        <c:v>44228</c:v>
                      </c:pt>
                      <c:pt idx="43">
                        <c:v>44256</c:v>
                      </c:pt>
                      <c:pt idx="44">
                        <c:v>44287</c:v>
                      </c:pt>
                      <c:pt idx="45">
                        <c:v>44317</c:v>
                      </c:pt>
                      <c:pt idx="46">
                        <c:v>44348</c:v>
                      </c:pt>
                      <c:pt idx="47">
                        <c:v>44378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Similares'!$F$17:$F$64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21.9</c:v>
                      </c:pt>
                      <c:pt idx="1">
                        <c:v>21.9</c:v>
                      </c:pt>
                      <c:pt idx="2">
                        <c:v>21.9</c:v>
                      </c:pt>
                      <c:pt idx="3">
                        <c:v>21.9</c:v>
                      </c:pt>
                      <c:pt idx="4">
                        <c:v>21.9</c:v>
                      </c:pt>
                      <c:pt idx="5">
                        <c:v>21.9</c:v>
                      </c:pt>
                      <c:pt idx="6">
                        <c:v>21.9</c:v>
                      </c:pt>
                      <c:pt idx="7">
                        <c:v>21.9</c:v>
                      </c:pt>
                      <c:pt idx="8">
                        <c:v>21.9</c:v>
                      </c:pt>
                      <c:pt idx="9">
                        <c:v>21.9</c:v>
                      </c:pt>
                      <c:pt idx="10">
                        <c:v>21.9</c:v>
                      </c:pt>
                      <c:pt idx="11">
                        <c:v>21.9</c:v>
                      </c:pt>
                      <c:pt idx="12">
                        <c:v>21.9</c:v>
                      </c:pt>
                      <c:pt idx="13">
                        <c:v>21.9</c:v>
                      </c:pt>
                      <c:pt idx="14">
                        <c:v>21.9</c:v>
                      </c:pt>
                      <c:pt idx="15">
                        <c:v>21.9</c:v>
                      </c:pt>
                      <c:pt idx="16">
                        <c:v>21.9</c:v>
                      </c:pt>
                      <c:pt idx="17">
                        <c:v>21.9</c:v>
                      </c:pt>
                      <c:pt idx="18">
                        <c:v>21.9</c:v>
                      </c:pt>
                      <c:pt idx="19">
                        <c:v>21.9</c:v>
                      </c:pt>
                      <c:pt idx="20">
                        <c:v>21.9</c:v>
                      </c:pt>
                      <c:pt idx="21">
                        <c:v>21.9</c:v>
                      </c:pt>
                      <c:pt idx="22">
                        <c:v>21.9</c:v>
                      </c:pt>
                      <c:pt idx="23">
                        <c:v>21.9</c:v>
                      </c:pt>
                      <c:pt idx="24">
                        <c:v>21.9</c:v>
                      </c:pt>
                      <c:pt idx="25">
                        <c:v>21.9</c:v>
                      </c:pt>
                      <c:pt idx="26">
                        <c:v>21.9</c:v>
                      </c:pt>
                      <c:pt idx="27">
                        <c:v>21.9</c:v>
                      </c:pt>
                      <c:pt idx="28">
                        <c:v>21.9</c:v>
                      </c:pt>
                      <c:pt idx="29">
                        <c:v>21.9</c:v>
                      </c:pt>
                      <c:pt idx="30">
                        <c:v>21.9</c:v>
                      </c:pt>
                      <c:pt idx="31">
                        <c:v>21.9</c:v>
                      </c:pt>
                      <c:pt idx="32">
                        <c:v>21.9</c:v>
                      </c:pt>
                      <c:pt idx="33">
                        <c:v>21.9</c:v>
                      </c:pt>
                      <c:pt idx="34">
                        <c:v>21.9</c:v>
                      </c:pt>
                      <c:pt idx="35">
                        <c:v>21.9</c:v>
                      </c:pt>
                      <c:pt idx="36">
                        <c:v>21.9</c:v>
                      </c:pt>
                      <c:pt idx="37">
                        <c:v>21.9</c:v>
                      </c:pt>
                      <c:pt idx="38">
                        <c:v>21.9</c:v>
                      </c:pt>
                      <c:pt idx="39">
                        <c:v>21.9</c:v>
                      </c:pt>
                      <c:pt idx="40">
                        <c:v>21.9</c:v>
                      </c:pt>
                      <c:pt idx="41">
                        <c:v>21.9</c:v>
                      </c:pt>
                      <c:pt idx="42">
                        <c:v>21.9</c:v>
                      </c:pt>
                      <c:pt idx="43">
                        <c:v>21.9</c:v>
                      </c:pt>
                      <c:pt idx="44">
                        <c:v>21.9</c:v>
                      </c:pt>
                      <c:pt idx="45">
                        <c:v>21.9</c:v>
                      </c:pt>
                      <c:pt idx="46">
                        <c:v>21.9</c:v>
                      </c:pt>
                      <c:pt idx="47">
                        <c:v>21.9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3D2-4604-82DB-3A3D26B8582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Similares'!$G$10:$G$16</c15:sqref>
                        </c15:formulaRef>
                      </c:ext>
                    </c:extLst>
                    <c:strCache>
                      <c:ptCount val="7"/>
                      <c:pt idx="0">
                        <c:v>Passivo depois de 29/03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Similares'!$B$17:$B$64</c15:sqref>
                        </c15:formulaRef>
                      </c:ext>
                    </c:extLst>
                    <c:numCache>
                      <c:formatCode>mmm\-yy</c:formatCode>
                      <c:ptCount val="48"/>
                      <c:pt idx="0">
                        <c:v>42948</c:v>
                      </c:pt>
                      <c:pt idx="1">
                        <c:v>42979</c:v>
                      </c:pt>
                      <c:pt idx="2">
                        <c:v>43009</c:v>
                      </c:pt>
                      <c:pt idx="3">
                        <c:v>43040</c:v>
                      </c:pt>
                      <c:pt idx="4">
                        <c:v>43070</c:v>
                      </c:pt>
                      <c:pt idx="5">
                        <c:v>43101</c:v>
                      </c:pt>
                      <c:pt idx="6">
                        <c:v>43132</c:v>
                      </c:pt>
                      <c:pt idx="7">
                        <c:v>43160</c:v>
                      </c:pt>
                      <c:pt idx="8">
                        <c:v>43191</c:v>
                      </c:pt>
                      <c:pt idx="9">
                        <c:v>43221</c:v>
                      </c:pt>
                      <c:pt idx="10">
                        <c:v>43252</c:v>
                      </c:pt>
                      <c:pt idx="11">
                        <c:v>43282</c:v>
                      </c:pt>
                      <c:pt idx="12">
                        <c:v>43313</c:v>
                      </c:pt>
                      <c:pt idx="13">
                        <c:v>43344</c:v>
                      </c:pt>
                      <c:pt idx="14">
                        <c:v>43374</c:v>
                      </c:pt>
                      <c:pt idx="15">
                        <c:v>43405</c:v>
                      </c:pt>
                      <c:pt idx="16">
                        <c:v>43435</c:v>
                      </c:pt>
                      <c:pt idx="17">
                        <c:v>43466</c:v>
                      </c:pt>
                      <c:pt idx="18">
                        <c:v>43497</c:v>
                      </c:pt>
                      <c:pt idx="19">
                        <c:v>43525</c:v>
                      </c:pt>
                      <c:pt idx="20">
                        <c:v>43556</c:v>
                      </c:pt>
                      <c:pt idx="21">
                        <c:v>43586</c:v>
                      </c:pt>
                      <c:pt idx="22">
                        <c:v>43617</c:v>
                      </c:pt>
                      <c:pt idx="23">
                        <c:v>43647</c:v>
                      </c:pt>
                      <c:pt idx="24">
                        <c:v>43678</c:v>
                      </c:pt>
                      <c:pt idx="25">
                        <c:v>43709</c:v>
                      </c:pt>
                      <c:pt idx="26">
                        <c:v>43739</c:v>
                      </c:pt>
                      <c:pt idx="27">
                        <c:v>43770</c:v>
                      </c:pt>
                      <c:pt idx="28">
                        <c:v>43800</c:v>
                      </c:pt>
                      <c:pt idx="29">
                        <c:v>43831</c:v>
                      </c:pt>
                      <c:pt idx="30">
                        <c:v>43862</c:v>
                      </c:pt>
                      <c:pt idx="31">
                        <c:v>43891</c:v>
                      </c:pt>
                      <c:pt idx="32">
                        <c:v>43922</c:v>
                      </c:pt>
                      <c:pt idx="33">
                        <c:v>43952</c:v>
                      </c:pt>
                      <c:pt idx="34">
                        <c:v>43983</c:v>
                      </c:pt>
                      <c:pt idx="35">
                        <c:v>44013</c:v>
                      </c:pt>
                      <c:pt idx="36">
                        <c:v>44044</c:v>
                      </c:pt>
                      <c:pt idx="37">
                        <c:v>44075</c:v>
                      </c:pt>
                      <c:pt idx="38">
                        <c:v>44105</c:v>
                      </c:pt>
                      <c:pt idx="39">
                        <c:v>44136</c:v>
                      </c:pt>
                      <c:pt idx="40">
                        <c:v>44166</c:v>
                      </c:pt>
                      <c:pt idx="41">
                        <c:v>44197</c:v>
                      </c:pt>
                      <c:pt idx="42">
                        <c:v>44228</c:v>
                      </c:pt>
                      <c:pt idx="43">
                        <c:v>44256</c:v>
                      </c:pt>
                      <c:pt idx="44">
                        <c:v>44287</c:v>
                      </c:pt>
                      <c:pt idx="45">
                        <c:v>44317</c:v>
                      </c:pt>
                      <c:pt idx="46">
                        <c:v>44348</c:v>
                      </c:pt>
                      <c:pt idx="47">
                        <c:v>44378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Similares'!$G$17:$G$64</c15:sqref>
                        </c15:formulaRef>
                      </c:ext>
                    </c:extLst>
                    <c:numCache>
                      <c:formatCode>General</c:formatCode>
                      <c:ptCount val="4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3D2-4604-82DB-3A3D26B85820}"/>
                  </c:ext>
                </c:extLst>
              </c15:ser>
            </c15:filteredBarSeries>
          </c:ext>
        </c:extLst>
      </c:barChart>
      <c:dateAx>
        <c:axId val="705207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5207920"/>
        <c:crosses val="autoZero"/>
        <c:auto val="1"/>
        <c:lblOffset val="100"/>
        <c:baseTimeUnit val="months"/>
      </c:dateAx>
      <c:valAx>
        <c:axId val="705207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 sz="1800" b="1">
                    <a:solidFill>
                      <a:schemeClr val="tx1"/>
                    </a:solidFill>
                    <a:latin typeface="+mj-lt"/>
                  </a:rPr>
                  <a:t>N° de petições para análise</a:t>
                </a:r>
              </a:p>
            </c:rich>
          </c:tx>
          <c:layout>
            <c:manualLayout>
              <c:xMode val="edge"/>
              <c:yMode val="edge"/>
              <c:x val="0"/>
              <c:y val="0.16560920753040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520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90937907643699"/>
          <c:y val="0.90319328431100299"/>
          <c:w val="0.60418115108315895"/>
          <c:h val="7.0877256883760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04782134194035E-2"/>
          <c:y val="9.2091850400181752E-2"/>
          <c:w val="0.94539521786580594"/>
          <c:h val="0.68315211763940997"/>
        </c:manualLayout>
      </c:layout>
      <c:lineChart>
        <c:grouping val="standard"/>
        <c:varyColors val="0"/>
        <c:ser>
          <c:idx val="0"/>
          <c:order val="0"/>
          <c:tx>
            <c:strRef>
              <c:f>'[Produtividade ANVISA v5 (2).xlsx]Planilha1'!$D$44</c:f>
              <c:strCache>
                <c:ptCount val="1"/>
                <c:pt idx="0">
                  <c:v>Total de processos no estoque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46-4F9C-AA4E-A71EB813F1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46-4F9C-AA4E-A71EB813F18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46-4F9C-AA4E-A71EB813F18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46-4F9C-AA4E-A71EB813F18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46-4F9C-AA4E-A71EB813F18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46-4F9C-AA4E-A71EB813F18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46-4F9C-AA4E-A71EB813F1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46-4F9C-AA4E-A71EB813F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'[Produtividade ANVISA v5 (2).xlsx]Planilha1'!$C$45:$C$79</c:f>
              <c:strCache>
                <c:ptCount val="3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Setembro</c:v>
                </c:pt>
                <c:pt idx="5">
                  <c:v>Outubro</c:v>
                </c:pt>
                <c:pt idx="6">
                  <c:v>Novembro</c:v>
                </c:pt>
                <c:pt idx="7">
                  <c:v>Dezembro</c:v>
                </c:pt>
                <c:pt idx="8">
                  <c:v>Janeiro</c:v>
                </c:pt>
                <c:pt idx="9">
                  <c:v>Fevereiro</c:v>
                </c:pt>
                <c:pt idx="10">
                  <c:v>Março</c:v>
                </c:pt>
                <c:pt idx="11">
                  <c:v>Abril</c:v>
                </c:pt>
                <c:pt idx="12">
                  <c:v>Maio</c:v>
                </c:pt>
                <c:pt idx="13">
                  <c:v>Junho</c:v>
                </c:pt>
                <c:pt idx="14">
                  <c:v>Julho</c:v>
                </c:pt>
                <c:pt idx="15">
                  <c:v>Agosto</c:v>
                </c:pt>
                <c:pt idx="16">
                  <c:v>Setembro</c:v>
                </c:pt>
                <c:pt idx="17">
                  <c:v>Outubro</c:v>
                </c:pt>
                <c:pt idx="18">
                  <c:v>Novembro</c:v>
                </c:pt>
                <c:pt idx="19">
                  <c:v>Dezembro</c:v>
                </c:pt>
                <c:pt idx="20">
                  <c:v>Janeiro</c:v>
                </c:pt>
                <c:pt idx="21">
                  <c:v>Fevereiro</c:v>
                </c:pt>
                <c:pt idx="22">
                  <c:v>Março</c:v>
                </c:pt>
                <c:pt idx="23">
                  <c:v>Abril</c:v>
                </c:pt>
                <c:pt idx="24">
                  <c:v>Maio</c:v>
                </c:pt>
                <c:pt idx="25">
                  <c:v>Junho</c:v>
                </c:pt>
                <c:pt idx="26">
                  <c:v>Julho</c:v>
                </c:pt>
                <c:pt idx="27">
                  <c:v>Agosto</c:v>
                </c:pt>
                <c:pt idx="28">
                  <c:v>Setembro</c:v>
                </c:pt>
                <c:pt idx="29">
                  <c:v>Outubro</c:v>
                </c:pt>
                <c:pt idx="30">
                  <c:v>Novembro</c:v>
                </c:pt>
                <c:pt idx="31">
                  <c:v>Dezembro</c:v>
                </c:pt>
                <c:pt idx="32">
                  <c:v>Janeiro</c:v>
                </c:pt>
                <c:pt idx="33">
                  <c:v>Fevereiro</c:v>
                </c:pt>
                <c:pt idx="34">
                  <c:v>Março</c:v>
                </c:pt>
              </c:strCache>
            </c:strRef>
          </c:cat>
          <c:val>
            <c:numRef>
              <c:f>'[Produtividade ANVISA v5 (2).xlsx]Planilha1'!$D$45:$D$79</c:f>
              <c:numCache>
                <c:formatCode>General</c:formatCode>
                <c:ptCount val="35"/>
                <c:pt idx="2">
                  <c:v>763</c:v>
                </c:pt>
                <c:pt idx="3">
                  <c:v>728</c:v>
                </c:pt>
                <c:pt idx="4">
                  <c:v>647.5</c:v>
                </c:pt>
                <c:pt idx="5">
                  <c:v>495</c:v>
                </c:pt>
                <c:pt idx="6">
                  <c:v>444</c:v>
                </c:pt>
                <c:pt idx="7">
                  <c:v>444</c:v>
                </c:pt>
                <c:pt idx="8">
                  <c:v>330</c:v>
                </c:pt>
                <c:pt idx="9">
                  <c:v>311</c:v>
                </c:pt>
                <c:pt idx="10">
                  <c:v>240</c:v>
                </c:pt>
                <c:pt idx="11">
                  <c:v>151</c:v>
                </c:pt>
                <c:pt idx="12">
                  <c:v>120</c:v>
                </c:pt>
                <c:pt idx="13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46-4F9C-AA4E-A71EB813F18D}"/>
            </c:ext>
          </c:extLst>
        </c:ser>
        <c:ser>
          <c:idx val="1"/>
          <c:order val="1"/>
          <c:tx>
            <c:strRef>
              <c:f>'[Produtividade ANVISA v5 (2).xlsx]Planilha1'!$E$44</c:f>
              <c:strCache>
                <c:ptCount val="1"/>
                <c:pt idx="0">
                  <c:v>Total de processos projetado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'[Produtividade ANVISA v5 (2).xlsx]Planilha1'!$C$45:$C$79</c:f>
              <c:strCache>
                <c:ptCount val="3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Setembro</c:v>
                </c:pt>
                <c:pt idx="5">
                  <c:v>Outubro</c:v>
                </c:pt>
                <c:pt idx="6">
                  <c:v>Novembro</c:v>
                </c:pt>
                <c:pt idx="7">
                  <c:v>Dezembro</c:v>
                </c:pt>
                <c:pt idx="8">
                  <c:v>Janeiro</c:v>
                </c:pt>
                <c:pt idx="9">
                  <c:v>Fevereiro</c:v>
                </c:pt>
                <c:pt idx="10">
                  <c:v>Março</c:v>
                </c:pt>
                <c:pt idx="11">
                  <c:v>Abril</c:v>
                </c:pt>
                <c:pt idx="12">
                  <c:v>Maio</c:v>
                </c:pt>
                <c:pt idx="13">
                  <c:v>Junho</c:v>
                </c:pt>
                <c:pt idx="14">
                  <c:v>Julho</c:v>
                </c:pt>
                <c:pt idx="15">
                  <c:v>Agosto</c:v>
                </c:pt>
                <c:pt idx="16">
                  <c:v>Setembro</c:v>
                </c:pt>
                <c:pt idx="17">
                  <c:v>Outubro</c:v>
                </c:pt>
                <c:pt idx="18">
                  <c:v>Novembro</c:v>
                </c:pt>
                <c:pt idx="19">
                  <c:v>Dezembro</c:v>
                </c:pt>
                <c:pt idx="20">
                  <c:v>Janeiro</c:v>
                </c:pt>
                <c:pt idx="21">
                  <c:v>Fevereiro</c:v>
                </c:pt>
                <c:pt idx="22">
                  <c:v>Março</c:v>
                </c:pt>
                <c:pt idx="23">
                  <c:v>Abril</c:v>
                </c:pt>
                <c:pt idx="24">
                  <c:v>Maio</c:v>
                </c:pt>
                <c:pt idx="25">
                  <c:v>Junho</c:v>
                </c:pt>
                <c:pt idx="26">
                  <c:v>Julho</c:v>
                </c:pt>
                <c:pt idx="27">
                  <c:v>Agosto</c:v>
                </c:pt>
                <c:pt idx="28">
                  <c:v>Setembro</c:v>
                </c:pt>
                <c:pt idx="29">
                  <c:v>Outubro</c:v>
                </c:pt>
                <c:pt idx="30">
                  <c:v>Novembro</c:v>
                </c:pt>
                <c:pt idx="31">
                  <c:v>Dezembro</c:v>
                </c:pt>
                <c:pt idx="32">
                  <c:v>Janeiro</c:v>
                </c:pt>
                <c:pt idx="33">
                  <c:v>Fevereiro</c:v>
                </c:pt>
                <c:pt idx="34">
                  <c:v>Março</c:v>
                </c:pt>
              </c:strCache>
            </c:strRef>
          </c:cat>
          <c:val>
            <c:numRef>
              <c:f>'[Produtividade ANVISA v5 (2).xlsx]Planilha1'!$E$45:$E$79</c:f>
              <c:numCache>
                <c:formatCode>General</c:formatCode>
                <c:ptCount val="35"/>
                <c:pt idx="2">
                  <c:v>763</c:v>
                </c:pt>
                <c:pt idx="3" formatCode="0.00">
                  <c:v>732</c:v>
                </c:pt>
                <c:pt idx="4" formatCode="0.00">
                  <c:v>636</c:v>
                </c:pt>
                <c:pt idx="5" formatCode="0.00">
                  <c:v>540</c:v>
                </c:pt>
                <c:pt idx="6" formatCode="0.00">
                  <c:v>444</c:v>
                </c:pt>
                <c:pt idx="7" formatCode="0.00">
                  <c:v>349</c:v>
                </c:pt>
                <c:pt idx="8" formatCode="0.00">
                  <c:v>291</c:v>
                </c:pt>
                <c:pt idx="9" formatCode="0.00">
                  <c:v>233</c:v>
                </c:pt>
                <c:pt idx="10" formatCode="0.00">
                  <c:v>175</c:v>
                </c:pt>
                <c:pt idx="11" formatCode="0.00">
                  <c:v>117</c:v>
                </c:pt>
                <c:pt idx="12" formatCode="0.00">
                  <c:v>59</c:v>
                </c:pt>
                <c:pt idx="13" formatCode="0.00">
                  <c:v>6</c:v>
                </c:pt>
                <c:pt idx="14" formatCode="0.0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46-4F9C-AA4E-A71EB813F18D}"/>
            </c:ext>
          </c:extLst>
        </c:ser>
        <c:ser>
          <c:idx val="2"/>
          <c:order val="2"/>
          <c:tx>
            <c:strRef>
              <c:f>'[Produtividade ANVISA v5 (2).xlsx]Planilha1'!$F$44</c:f>
              <c:strCache>
                <c:ptCount val="1"/>
                <c:pt idx="0">
                  <c:v>Total sem mudança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'[Produtividade ANVISA v5 (2).xlsx]Planilha1'!$C$45:$C$79</c:f>
              <c:strCache>
                <c:ptCount val="3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Setembro</c:v>
                </c:pt>
                <c:pt idx="5">
                  <c:v>Outubro</c:v>
                </c:pt>
                <c:pt idx="6">
                  <c:v>Novembro</c:v>
                </c:pt>
                <c:pt idx="7">
                  <c:v>Dezembro</c:v>
                </c:pt>
                <c:pt idx="8">
                  <c:v>Janeiro</c:v>
                </c:pt>
                <c:pt idx="9">
                  <c:v>Fevereiro</c:v>
                </c:pt>
                <c:pt idx="10">
                  <c:v>Março</c:v>
                </c:pt>
                <c:pt idx="11">
                  <c:v>Abril</c:v>
                </c:pt>
                <c:pt idx="12">
                  <c:v>Maio</c:v>
                </c:pt>
                <c:pt idx="13">
                  <c:v>Junho</c:v>
                </c:pt>
                <c:pt idx="14">
                  <c:v>Julho</c:v>
                </c:pt>
                <c:pt idx="15">
                  <c:v>Agosto</c:v>
                </c:pt>
                <c:pt idx="16">
                  <c:v>Setembro</c:v>
                </c:pt>
                <c:pt idx="17">
                  <c:v>Outubro</c:v>
                </c:pt>
                <c:pt idx="18">
                  <c:v>Novembro</c:v>
                </c:pt>
                <c:pt idx="19">
                  <c:v>Dezembro</c:v>
                </c:pt>
                <c:pt idx="20">
                  <c:v>Janeiro</c:v>
                </c:pt>
                <c:pt idx="21">
                  <c:v>Fevereiro</c:v>
                </c:pt>
                <c:pt idx="22">
                  <c:v>Março</c:v>
                </c:pt>
                <c:pt idx="23">
                  <c:v>Abril</c:v>
                </c:pt>
                <c:pt idx="24">
                  <c:v>Maio</c:v>
                </c:pt>
                <c:pt idx="25">
                  <c:v>Junho</c:v>
                </c:pt>
                <c:pt idx="26">
                  <c:v>Julho</c:v>
                </c:pt>
                <c:pt idx="27">
                  <c:v>Agosto</c:v>
                </c:pt>
                <c:pt idx="28">
                  <c:v>Setembro</c:v>
                </c:pt>
                <c:pt idx="29">
                  <c:v>Outubro</c:v>
                </c:pt>
                <c:pt idx="30">
                  <c:v>Novembro</c:v>
                </c:pt>
                <c:pt idx="31">
                  <c:v>Dezembro</c:v>
                </c:pt>
                <c:pt idx="32">
                  <c:v>Janeiro</c:v>
                </c:pt>
                <c:pt idx="33">
                  <c:v>Fevereiro</c:v>
                </c:pt>
                <c:pt idx="34">
                  <c:v>Março</c:v>
                </c:pt>
              </c:strCache>
            </c:strRef>
          </c:cat>
          <c:val>
            <c:numRef>
              <c:f>'[Produtividade ANVISA v5 (2).xlsx]Planilha1'!$F$45:$F$79</c:f>
              <c:numCache>
                <c:formatCode>General</c:formatCode>
                <c:ptCount val="35"/>
                <c:pt idx="2">
                  <c:v>763</c:v>
                </c:pt>
                <c:pt idx="3" formatCode="0.00">
                  <c:v>739</c:v>
                </c:pt>
                <c:pt idx="4" formatCode="0.00">
                  <c:v>715</c:v>
                </c:pt>
                <c:pt idx="5" formatCode="0.00">
                  <c:v>691</c:v>
                </c:pt>
                <c:pt idx="6" formatCode="0.00">
                  <c:v>667</c:v>
                </c:pt>
                <c:pt idx="7" formatCode="0.00">
                  <c:v>643</c:v>
                </c:pt>
                <c:pt idx="8" formatCode="0.00">
                  <c:v>619</c:v>
                </c:pt>
                <c:pt idx="9" formatCode="0.00">
                  <c:v>595</c:v>
                </c:pt>
                <c:pt idx="10" formatCode="0.00">
                  <c:v>571</c:v>
                </c:pt>
                <c:pt idx="11" formatCode="0.00">
                  <c:v>547</c:v>
                </c:pt>
                <c:pt idx="12" formatCode="0.00">
                  <c:v>523</c:v>
                </c:pt>
                <c:pt idx="13" formatCode="0.00">
                  <c:v>499</c:v>
                </c:pt>
                <c:pt idx="14" formatCode="0.00">
                  <c:v>475</c:v>
                </c:pt>
                <c:pt idx="15" formatCode="0.00">
                  <c:v>451</c:v>
                </c:pt>
                <c:pt idx="16" formatCode="0.00">
                  <c:v>427</c:v>
                </c:pt>
                <c:pt idx="17" formatCode="0.00">
                  <c:v>403</c:v>
                </c:pt>
                <c:pt idx="18" formatCode="0.00">
                  <c:v>379</c:v>
                </c:pt>
                <c:pt idx="19" formatCode="0.00">
                  <c:v>355</c:v>
                </c:pt>
                <c:pt idx="20" formatCode="0.00">
                  <c:v>331</c:v>
                </c:pt>
                <c:pt idx="21" formatCode="0.00">
                  <c:v>307</c:v>
                </c:pt>
                <c:pt idx="22" formatCode="0.00">
                  <c:v>283</c:v>
                </c:pt>
                <c:pt idx="23" formatCode="0.00">
                  <c:v>259</c:v>
                </c:pt>
                <c:pt idx="24" formatCode="0.00">
                  <c:v>235</c:v>
                </c:pt>
                <c:pt idx="25" formatCode="0.00">
                  <c:v>211</c:v>
                </c:pt>
                <c:pt idx="26" formatCode="0.00">
                  <c:v>187</c:v>
                </c:pt>
                <c:pt idx="27" formatCode="0.00">
                  <c:v>163</c:v>
                </c:pt>
                <c:pt idx="28" formatCode="0.00">
                  <c:v>139</c:v>
                </c:pt>
                <c:pt idx="29" formatCode="0.00">
                  <c:v>115</c:v>
                </c:pt>
                <c:pt idx="30" formatCode="0.00">
                  <c:v>91</c:v>
                </c:pt>
                <c:pt idx="31" formatCode="0.00">
                  <c:v>67</c:v>
                </c:pt>
                <c:pt idx="32" formatCode="0.00">
                  <c:v>43</c:v>
                </c:pt>
                <c:pt idx="33" formatCode="0.00">
                  <c:v>19</c:v>
                </c:pt>
                <c:pt idx="34" formatCode="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46-4F9C-AA4E-A71EB813F1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9850672"/>
        <c:axId val="561276288"/>
      </c:lineChart>
      <c:catAx>
        <c:axId val="34985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276288"/>
        <c:crosses val="autoZero"/>
        <c:auto val="1"/>
        <c:lblAlgn val="ctr"/>
        <c:lblOffset val="100"/>
        <c:noMultiLvlLbl val="0"/>
      </c:catAx>
      <c:valAx>
        <c:axId val="56127628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>
                    <a:solidFill>
                      <a:schemeClr val="tx1"/>
                    </a:solidFill>
                  </a:rPr>
                  <a:t>Processos em estoque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985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45838991623436"/>
          <c:y val="0.94373998632700606"/>
          <c:w val="0.55965422854239555"/>
          <c:h val="5.6260017760349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'[Lista completa de genericos registrados.xlsx]Planilha1'!$C$4</c:f>
              <c:strCache>
                <c:ptCount val="1"/>
                <c:pt idx="0">
                  <c:v>Entrada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'[Lista completa de genericos registrados.xlsx]Planilha1'!$D$3:$O$3</c:f>
              <c:numCache>
                <c:formatCode>mmm\-yy</c:formatCode>
                <c:ptCount val="12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</c:numCache>
            </c:numRef>
          </c:cat>
          <c:val>
            <c:numRef>
              <c:f>'[Lista completa de genericos registrados.xlsx]Planilha1'!$D$4:$O$4</c:f>
              <c:numCache>
                <c:formatCode>General</c:formatCode>
                <c:ptCount val="12"/>
                <c:pt idx="0">
                  <c:v>3</c:v>
                </c:pt>
                <c:pt idx="1">
                  <c:v>8</c:v>
                </c:pt>
                <c:pt idx="2">
                  <c:v>9</c:v>
                </c:pt>
                <c:pt idx="3">
                  <c:v>16</c:v>
                </c:pt>
                <c:pt idx="4">
                  <c:v>13</c:v>
                </c:pt>
                <c:pt idx="5">
                  <c:v>27</c:v>
                </c:pt>
                <c:pt idx="6">
                  <c:v>15</c:v>
                </c:pt>
                <c:pt idx="7">
                  <c:v>7</c:v>
                </c:pt>
                <c:pt idx="8">
                  <c:v>8</c:v>
                </c:pt>
                <c:pt idx="9">
                  <c:v>11</c:v>
                </c:pt>
                <c:pt idx="10">
                  <c:v>7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27-4E8F-8989-2063794B6D7A}"/>
            </c:ext>
          </c:extLst>
        </c:ser>
        <c:ser>
          <c:idx val="1"/>
          <c:order val="1"/>
          <c:tx>
            <c:strRef>
              <c:f>'[Lista completa de genericos registrados.xlsx]Planilha1'!$C$5</c:f>
              <c:strCache>
                <c:ptCount val="1"/>
                <c:pt idx="0">
                  <c:v>Média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'[Lista completa de genericos registrados.xlsx]Planilha1'!$D$3:$O$3</c:f>
              <c:numCache>
                <c:formatCode>mmm\-yy</c:formatCode>
                <c:ptCount val="12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</c:numCache>
            </c:numRef>
          </c:cat>
          <c:val>
            <c:numRef>
              <c:f>'[Lista completa de genericos registrados.xlsx]Planilha1'!$D$5:$O$5</c:f>
              <c:numCache>
                <c:formatCode>0.00</c:formatCode>
                <c:ptCount val="12"/>
                <c:pt idx="0">
                  <c:v>10.666666666666666</c:v>
                </c:pt>
                <c:pt idx="1">
                  <c:v>10.666666666666666</c:v>
                </c:pt>
                <c:pt idx="2">
                  <c:v>10.666666666666666</c:v>
                </c:pt>
                <c:pt idx="3">
                  <c:v>10.666666666666666</c:v>
                </c:pt>
                <c:pt idx="4">
                  <c:v>10.666666666666666</c:v>
                </c:pt>
                <c:pt idx="5">
                  <c:v>10.666666666666666</c:v>
                </c:pt>
                <c:pt idx="6">
                  <c:v>10.666666666666666</c:v>
                </c:pt>
                <c:pt idx="7">
                  <c:v>10.666666666666666</c:v>
                </c:pt>
                <c:pt idx="8">
                  <c:v>10.666666666666666</c:v>
                </c:pt>
                <c:pt idx="9">
                  <c:v>10.666666666666666</c:v>
                </c:pt>
                <c:pt idx="10">
                  <c:v>10.666666666666666</c:v>
                </c:pt>
                <c:pt idx="11">
                  <c:v>10.666666666666666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27-4E8F-8989-2063794B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7301983"/>
        <c:axId val="1647482527"/>
      </c:lineChart>
      <c:dateAx>
        <c:axId val="169730198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7482527"/>
        <c:crosses val="autoZero"/>
        <c:auto val="1"/>
        <c:lblOffset val="100"/>
        <c:baseTimeUnit val="months"/>
      </c:dateAx>
      <c:valAx>
        <c:axId val="16474825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/>
                  <a:t>N° DE PETIÇÕES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730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[Lista completa de genericos registrados (1).xlsx]Planilha1!Tabela dinâmica1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8"/>
              <c:layout>
                <c:manualLayout>
                  <c:x val="-1.9198664861354051E-2"/>
                  <c:y val="5.9548077648728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3D-4369-B16F-1F2B61CF1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Planilha1!$A$4:$A$23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Planilha1!$B$4:$B$23</c:f>
              <c:numCache>
                <c:formatCode>General</c:formatCode>
                <c:ptCount val="19"/>
                <c:pt idx="0">
                  <c:v>182</c:v>
                </c:pt>
                <c:pt idx="1">
                  <c:v>256</c:v>
                </c:pt>
                <c:pt idx="2">
                  <c:v>288</c:v>
                </c:pt>
                <c:pt idx="3">
                  <c:v>326</c:v>
                </c:pt>
                <c:pt idx="4">
                  <c:v>392</c:v>
                </c:pt>
                <c:pt idx="5">
                  <c:v>471</c:v>
                </c:pt>
                <c:pt idx="6">
                  <c:v>320</c:v>
                </c:pt>
                <c:pt idx="7">
                  <c:v>294</c:v>
                </c:pt>
                <c:pt idx="8">
                  <c:v>336</c:v>
                </c:pt>
                <c:pt idx="9">
                  <c:v>377</c:v>
                </c:pt>
                <c:pt idx="10">
                  <c:v>211</c:v>
                </c:pt>
                <c:pt idx="11">
                  <c:v>194</c:v>
                </c:pt>
                <c:pt idx="12">
                  <c:v>222</c:v>
                </c:pt>
                <c:pt idx="13">
                  <c:v>183</c:v>
                </c:pt>
                <c:pt idx="14">
                  <c:v>168</c:v>
                </c:pt>
                <c:pt idx="15">
                  <c:v>305</c:v>
                </c:pt>
                <c:pt idx="16">
                  <c:v>284</c:v>
                </c:pt>
                <c:pt idx="17">
                  <c:v>236</c:v>
                </c:pt>
                <c:pt idx="18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8-4178-8C99-8A4036A83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332608"/>
        <c:axId val="184397984"/>
      </c:barChart>
      <c:catAx>
        <c:axId val="2773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397984"/>
        <c:crosses val="autoZero"/>
        <c:auto val="1"/>
        <c:lblAlgn val="ctr"/>
        <c:lblOffset val="100"/>
        <c:noMultiLvlLbl val="0"/>
      </c:catAx>
      <c:valAx>
        <c:axId val="184397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733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'[Lista completa de genericos registrados (1).xlsx]Planilha1'!$D$9:$D$27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'[Lista completa de genericos registrados (1).xlsx]Planilha1'!$E$9:$E$27</c:f>
              <c:numCache>
                <c:formatCode>General</c:formatCode>
                <c:ptCount val="19"/>
                <c:pt idx="0">
                  <c:v>100</c:v>
                </c:pt>
                <c:pt idx="1">
                  <c:v>125</c:v>
                </c:pt>
                <c:pt idx="2">
                  <c:v>101</c:v>
                </c:pt>
                <c:pt idx="3">
                  <c:v>85</c:v>
                </c:pt>
                <c:pt idx="4">
                  <c:v>61</c:v>
                </c:pt>
                <c:pt idx="5">
                  <c:v>76</c:v>
                </c:pt>
                <c:pt idx="6">
                  <c:v>44</c:v>
                </c:pt>
                <c:pt idx="7">
                  <c:v>49</c:v>
                </c:pt>
                <c:pt idx="8">
                  <c:v>36</c:v>
                </c:pt>
                <c:pt idx="9">
                  <c:v>45</c:v>
                </c:pt>
                <c:pt idx="10">
                  <c:v>48</c:v>
                </c:pt>
                <c:pt idx="11">
                  <c:v>29</c:v>
                </c:pt>
                <c:pt idx="12">
                  <c:v>38</c:v>
                </c:pt>
                <c:pt idx="13">
                  <c:v>39</c:v>
                </c:pt>
                <c:pt idx="14">
                  <c:v>38</c:v>
                </c:pt>
                <c:pt idx="15">
                  <c:v>62</c:v>
                </c:pt>
                <c:pt idx="16">
                  <c:v>48</c:v>
                </c:pt>
                <c:pt idx="17">
                  <c:v>19</c:v>
                </c:pt>
                <c:pt idx="1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9-4C2F-A839-39917A065E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8452128"/>
        <c:axId val="184414400"/>
      </c:barChart>
      <c:catAx>
        <c:axId val="2784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414400"/>
        <c:crosses val="autoZero"/>
        <c:auto val="1"/>
        <c:lblAlgn val="ctr"/>
        <c:lblOffset val="100"/>
        <c:noMultiLvlLbl val="0"/>
      </c:catAx>
      <c:valAx>
        <c:axId val="18441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45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9-45E3-BDE6-58534874327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29-45E3-BDE6-5853487432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29-45E3-BDE6-58534874327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29-45E3-BDE6-585348743274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29-45E3-BDE6-585348743274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29-45E3-BDE6-585348743274}"/>
              </c:ext>
            </c:extLst>
          </c:dPt>
          <c:dPt>
            <c:idx val="6"/>
            <c:bubble3D val="0"/>
            <c:spPr>
              <a:solidFill>
                <a:srgbClr val="014E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29-45E3-BDE6-585348743274}"/>
              </c:ext>
            </c:extLst>
          </c:dPt>
          <c:dPt>
            <c:idx val="7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29-45E3-BDE6-585348743274}"/>
              </c:ext>
            </c:extLst>
          </c:dPt>
          <c:dPt>
            <c:idx val="8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929-45E3-BDE6-585348743274}"/>
              </c:ext>
            </c:extLst>
          </c:dPt>
          <c:dLbls>
            <c:dLbl>
              <c:idx val="0"/>
              <c:layout>
                <c:manualLayout>
                  <c:x val="3.4971547976442398E-2"/>
                  <c:y val="-8.44614066792346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9-45E3-BDE6-585348743274}"/>
                </c:ext>
              </c:extLst>
            </c:dLbl>
            <c:dLbl>
              <c:idx val="2"/>
              <c:layout>
                <c:manualLayout>
                  <c:x val="2.7074746820471601E-2"/>
                  <c:y val="-1.68922813358469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29-45E3-BDE6-585348743274}"/>
                </c:ext>
              </c:extLst>
            </c:dLbl>
            <c:dLbl>
              <c:idx val="4"/>
              <c:layout>
                <c:manualLayout>
                  <c:x val="2.1434174566206683E-2"/>
                  <c:y val="-1.40769011132057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29-45E3-BDE6-585348743274}"/>
                </c:ext>
              </c:extLst>
            </c:dLbl>
            <c:dLbl>
              <c:idx val="5"/>
              <c:layout>
                <c:manualLayout>
                  <c:x val="2.2562289017058839E-3"/>
                  <c:y val="5.06768440075407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29-45E3-BDE6-585348743274}"/>
                </c:ext>
              </c:extLst>
            </c:dLbl>
            <c:dLbl>
              <c:idx val="7"/>
              <c:layout>
                <c:manualLayout>
                  <c:x val="-3.4971547976442564E-2"/>
                  <c:y val="2.81538022264115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29-45E3-BDE6-585348743274}"/>
                </c:ext>
              </c:extLst>
            </c:dLbl>
            <c:dLbl>
              <c:idx val="8"/>
              <c:layout>
                <c:manualLayout>
                  <c:x val="4.5124578034118502E-3"/>
                  <c:y val="-1.12528752347628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29-45E3-BDE6-585348743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'[Lista completa de genericos registrados (1).xlsx]Planilha1'!$B$25:$B$33</c:f>
              <c:strCache>
                <c:ptCount val="9"/>
                <c:pt idx="0">
                  <c:v>Capilar</c:v>
                </c:pt>
                <c:pt idx="1">
                  <c:v>Dermatológica</c:v>
                </c:pt>
                <c:pt idx="2">
                  <c:v>Inalatória</c:v>
                </c:pt>
                <c:pt idx="3">
                  <c:v>Injetável</c:v>
                </c:pt>
                <c:pt idx="4">
                  <c:v>Nasal</c:v>
                </c:pt>
                <c:pt idx="5">
                  <c:v>Oftálmica</c:v>
                </c:pt>
                <c:pt idx="6">
                  <c:v>Oral</c:v>
                </c:pt>
                <c:pt idx="7">
                  <c:v>Outras tópicas</c:v>
                </c:pt>
                <c:pt idx="8">
                  <c:v>Vaginal</c:v>
                </c:pt>
              </c:strCache>
            </c:strRef>
          </c:cat>
          <c:val>
            <c:numRef>
              <c:f>'[Lista completa de genericos registrados (1).xlsx]Planilha1'!$C$25:$C$33</c:f>
              <c:numCache>
                <c:formatCode>General</c:formatCode>
                <c:ptCount val="9"/>
                <c:pt idx="0">
                  <c:v>33</c:v>
                </c:pt>
                <c:pt idx="1">
                  <c:v>604</c:v>
                </c:pt>
                <c:pt idx="2">
                  <c:v>28</c:v>
                </c:pt>
                <c:pt idx="3">
                  <c:v>583</c:v>
                </c:pt>
                <c:pt idx="4">
                  <c:v>30</c:v>
                </c:pt>
                <c:pt idx="5">
                  <c:v>142</c:v>
                </c:pt>
                <c:pt idx="6">
                  <c:v>3607</c:v>
                </c:pt>
                <c:pt idx="7">
                  <c:v>36</c:v>
                </c:pt>
                <c:pt idx="8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929-45E3-BDE6-5853487432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0.95548</cdr:x>
      <cdr:y>0.3312</cdr:y>
    </cdr:from>
    <cdr:to>
      <cdr:x>0.96995</cdr:x>
      <cdr:y>0.6688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id="{D745AAD2-6714-4A7A-AFEE-84F8F8A91286}"/>
            </a:ext>
          </a:extLst>
        </cdr:cNvPr>
        <cdr:cNvSpPr/>
      </cdr:nvSpPr>
      <cdr:spPr>
        <a:xfrm xmlns:a="http://schemas.openxmlformats.org/drawingml/2006/main">
          <a:off x="11376992" y="1483367"/>
          <a:ext cx="172278" cy="151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D0A4AE43-684D-4269-B7E7-445DA769CF98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08A7279B-EC57-4ECA-A5DB-1FF1C520F4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7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51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C732FD8B-D2DA-4E89-8D55-224EE6E49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99F6D907-247B-4EC2-8635-410F31DE5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>
                <a:latin typeface="Franklin Gothic Demi Cond" panose="020B0706030402020204" pitchFamily="34" charset="0"/>
                <a:cs typeface="Arial" panose="020B0604020202020204" pitchFamily="34" charset="0"/>
              </a:rPr>
              <a:t>Passivo de antes de 29.03: </a:t>
            </a:r>
            <a:r>
              <a:rPr lang="pt-BR" altLang="pt-BR">
                <a:solidFill>
                  <a:srgbClr val="004C9D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713 petições</a:t>
            </a:r>
          </a:p>
          <a:p>
            <a:r>
              <a:rPr lang="pt-BR" altLang="pt-BR">
                <a:latin typeface="Franklin Gothic Demi Cond" panose="020B0706030402020204" pitchFamily="34" charset="0"/>
                <a:cs typeface="Arial" panose="020B0604020202020204" pitchFamily="34" charset="0"/>
              </a:rPr>
              <a:t>Média de saída: </a:t>
            </a:r>
            <a:r>
              <a:rPr lang="pt-BR" altLang="pt-BR">
                <a:solidFill>
                  <a:srgbClr val="44B19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21 petições/mês</a:t>
            </a:r>
            <a:endParaRPr lang="pt-BR" altLang="pt-BR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r>
              <a:rPr lang="pt-BR" altLang="pt-BR">
                <a:latin typeface="Franklin Gothic Demi Cond" panose="020B0706030402020204" pitchFamily="34" charset="0"/>
                <a:cs typeface="Arial" panose="020B0604020202020204" pitchFamily="34" charset="0"/>
              </a:rPr>
              <a:t>Média de entrada: </a:t>
            </a:r>
            <a:r>
              <a:rPr lang="pt-BR" altLang="pt-BR">
                <a:solidFill>
                  <a:srgbClr val="ED7D3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 petições/mês</a:t>
            </a:r>
          </a:p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51A0B707-B5CB-4DA5-9699-6038BFCF9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3500" indent="-2898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9231" indent="-23184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2923" indent="-23184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6615" indent="-23184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0307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4000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7692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1384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C09327-82AF-451C-87D7-28573A2842BE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142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52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5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92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2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8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ção 02 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id="{6CF477C8-4AAC-43F7-8276-2CBFF541B8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513" y="6408738"/>
            <a:ext cx="547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145" eaLnBrk="1" hangingPunct="1">
              <a:defRPr/>
            </a:pPr>
            <a:r>
              <a:rPr lang="en-US" altLang="pt-BR" sz="1200" dirty="0">
                <a:solidFill>
                  <a:srgbClr val="8CBDEC"/>
                </a:solidFill>
                <a:cs typeface="Arial" panose="020B0604020202020204" pitchFamily="34" charset="0"/>
              </a:rPr>
              <a:t>|</a:t>
            </a:r>
            <a:r>
              <a:rPr lang="en-US" altLang="pt-BR" sz="1200" dirty="0">
                <a:solidFill>
                  <a:srgbClr val="5A5A5A"/>
                </a:solidFill>
                <a:cs typeface="Arial" panose="020B0604020202020204" pitchFamily="34" charset="0"/>
              </a:rPr>
              <a:t> </a:t>
            </a:r>
            <a:fld id="{98CEAF31-EAE0-4172-A87D-7929B014E93C}" type="slidenum">
              <a:rPr lang="en-US" altLang="pt-BR" sz="1200" b="1" smtClean="0">
                <a:solidFill>
                  <a:srgbClr val="656365"/>
                </a:solidFill>
                <a:cs typeface="Arial" panose="020B0604020202020204" pitchFamily="34" charset="0"/>
              </a:rPr>
              <a:pPr algn="r" defTabSz="457145" eaLnBrk="1" hangingPunct="1">
                <a:defRPr/>
              </a:pPr>
              <a:t>‹nº›</a:t>
            </a:fld>
            <a:endParaRPr lang="en-US" altLang="pt-BR" sz="1200" dirty="0">
              <a:solidFill>
                <a:srgbClr val="656365"/>
              </a:solidFill>
              <a:cs typeface="Arial" panose="020B0604020202020204" pitchFamily="34" charset="0"/>
            </a:endParaRPr>
          </a:p>
        </p:txBody>
      </p:sp>
      <p:sp>
        <p:nvSpPr>
          <p:cNvPr id="5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753533" y="274638"/>
            <a:ext cx="10947400" cy="39624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FontTx/>
              <a:buNone/>
              <a:defRPr sz="2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3459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5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4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1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2661-EB4F-4B58-AF1C-ACA672A31E5D}" type="datetimeFigureOut">
              <a:rPr lang="pt-BR" smtClean="0"/>
              <a:t>05/07/2018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495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141688"/>
            <a:ext cx="1157890" cy="11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Retângulo 6546">
            <a:extLst>
              <a:ext uri="{FF2B5EF4-FFF2-40B4-BE49-F238E27FC236}">
                <a16:creationId xmlns:a16="http://schemas.microsoft.com/office/drawing/2014/main" id="{95D07310-2FA6-DB41-AC3B-B343EB50E0FA}"/>
              </a:ext>
            </a:extLst>
          </p:cNvPr>
          <p:cNvSpPr/>
          <p:nvPr/>
        </p:nvSpPr>
        <p:spPr>
          <a:xfrm>
            <a:off x="-4" y="1"/>
            <a:ext cx="1219200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25" name="Retângulo 5624">
            <a:extLst>
              <a:ext uri="{FF2B5EF4-FFF2-40B4-BE49-F238E27FC236}">
                <a16:creationId xmlns:a16="http://schemas.microsoft.com/office/drawing/2014/main" id="{1AF8132B-8B58-A543-8982-A6D74EC36F10}"/>
              </a:ext>
            </a:extLst>
          </p:cNvPr>
          <p:cNvSpPr/>
          <p:nvPr/>
        </p:nvSpPr>
        <p:spPr>
          <a:xfrm>
            <a:off x="4159726" y="1924843"/>
            <a:ext cx="79295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 RESULTADOS DA ESTRATÉGIA DE TRATAMENTO DA FILA DE REGISTRO DE MEDICAMENTO (ATENDIMENTO À LEI 13411/2016)</a:t>
            </a:r>
          </a:p>
        </p:txBody>
      </p:sp>
      <p:pic>
        <p:nvPicPr>
          <p:cNvPr id="6552" name="Imagem 6551">
            <a:extLst>
              <a:ext uri="{FF2B5EF4-FFF2-40B4-BE49-F238E27FC236}">
                <a16:creationId xmlns:a16="http://schemas.microsoft.com/office/drawing/2014/main" id="{8F41C81D-DD4F-EC43-AC10-C79794481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98" y="6015041"/>
            <a:ext cx="2176162" cy="337196"/>
          </a:xfrm>
          <a:prstGeom prst="rect">
            <a:avLst/>
          </a:prstGeom>
        </p:spPr>
      </p:pic>
      <p:grpSp>
        <p:nvGrpSpPr>
          <p:cNvPr id="6562" name="Agrupar 6561">
            <a:extLst>
              <a:ext uri="{FF2B5EF4-FFF2-40B4-BE49-F238E27FC236}">
                <a16:creationId xmlns:a16="http://schemas.microsoft.com/office/drawing/2014/main" id="{BE4FAD1A-2B5C-0642-8554-0F2826A35F05}"/>
              </a:ext>
            </a:extLst>
          </p:cNvPr>
          <p:cNvGrpSpPr/>
          <p:nvPr/>
        </p:nvGrpSpPr>
        <p:grpSpPr>
          <a:xfrm>
            <a:off x="-390105" y="-334625"/>
            <a:ext cx="4475337" cy="7527250"/>
            <a:chOff x="-390105" y="-334625"/>
            <a:chExt cx="4475337" cy="7527250"/>
          </a:xfrm>
        </p:grpSpPr>
        <p:sp>
          <p:nvSpPr>
            <p:cNvPr id="3806" name="Retângulo 3805">
              <a:extLst>
                <a:ext uri="{FF2B5EF4-FFF2-40B4-BE49-F238E27FC236}">
                  <a16:creationId xmlns:a16="http://schemas.microsoft.com/office/drawing/2014/main" id="{EDEB8CD5-84BB-8A4B-8F7F-7E44BCDD8AD5}"/>
                </a:ext>
              </a:extLst>
            </p:cNvPr>
            <p:cNvSpPr>
              <a:spLocks/>
            </p:cNvSpPr>
            <p:nvPr/>
          </p:nvSpPr>
          <p:spPr>
            <a:xfrm rot="5400000">
              <a:off x="-2112821" y="2112819"/>
              <a:ext cx="6456221" cy="2230581"/>
            </a:xfrm>
            <a:prstGeom prst="triangle">
              <a:avLst>
                <a:gd name="adj" fmla="val 3354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431" name="Agrupar 3430">
              <a:extLst>
                <a:ext uri="{FF2B5EF4-FFF2-40B4-BE49-F238E27FC236}">
                  <a16:creationId xmlns:a16="http://schemas.microsoft.com/office/drawing/2014/main" id="{FE49A271-F979-4D46-92AE-0124C1CD314D}"/>
                </a:ext>
              </a:extLst>
            </p:cNvPr>
            <p:cNvGrpSpPr/>
            <p:nvPr/>
          </p:nvGrpSpPr>
          <p:grpSpPr>
            <a:xfrm>
              <a:off x="1507665" y="3318484"/>
              <a:ext cx="1993033" cy="221009"/>
              <a:chOff x="5556528" y="4061522"/>
              <a:chExt cx="4074409" cy="346191"/>
            </a:xfrm>
          </p:grpSpPr>
          <p:sp>
            <p:nvSpPr>
              <p:cNvPr id="3602" name="Triângulo 3601">
                <a:extLst>
                  <a:ext uri="{FF2B5EF4-FFF2-40B4-BE49-F238E27FC236}">
                    <a16:creationId xmlns:a16="http://schemas.microsoft.com/office/drawing/2014/main" id="{4229E6AC-E84A-4844-9C94-69605D650A35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3" name="Triângulo 3602">
                <a:extLst>
                  <a:ext uri="{FF2B5EF4-FFF2-40B4-BE49-F238E27FC236}">
                    <a16:creationId xmlns:a16="http://schemas.microsoft.com/office/drawing/2014/main" id="{F5D7D710-1B26-6C4A-8FAF-A8EA467E9A9D}"/>
                  </a:ext>
                </a:extLst>
              </p:cNvPr>
              <p:cNvSpPr/>
              <p:nvPr/>
            </p:nvSpPr>
            <p:spPr>
              <a:xfrm rot="10800000">
                <a:off x="6279540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4" name="Triângulo 3603">
                <a:extLst>
                  <a:ext uri="{FF2B5EF4-FFF2-40B4-BE49-F238E27FC236}">
                    <a16:creationId xmlns:a16="http://schemas.microsoft.com/office/drawing/2014/main" id="{5B3F7767-52BB-9940-BDA0-AC86B02EF610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5" name="Triângulo 3604">
                <a:extLst>
                  <a:ext uri="{FF2B5EF4-FFF2-40B4-BE49-F238E27FC236}">
                    <a16:creationId xmlns:a16="http://schemas.microsoft.com/office/drawing/2014/main" id="{6B26AB8C-2EF5-4D43-BFA4-E7725FBFBA40}"/>
                  </a:ext>
                </a:extLst>
              </p:cNvPr>
              <p:cNvSpPr/>
              <p:nvPr/>
            </p:nvSpPr>
            <p:spPr>
              <a:xfrm rot="10800000">
                <a:off x="5797535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6" name="Triângulo 3605">
                <a:extLst>
                  <a:ext uri="{FF2B5EF4-FFF2-40B4-BE49-F238E27FC236}">
                    <a16:creationId xmlns:a16="http://schemas.microsoft.com/office/drawing/2014/main" id="{50423187-8065-4744-B1FC-2B3C92E475B7}"/>
                  </a:ext>
                </a:extLst>
              </p:cNvPr>
              <p:cNvSpPr/>
              <p:nvPr/>
            </p:nvSpPr>
            <p:spPr>
              <a:xfrm>
                <a:off x="8930566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7" name="Triângulo 3606">
                <a:extLst>
                  <a:ext uri="{FF2B5EF4-FFF2-40B4-BE49-F238E27FC236}">
                    <a16:creationId xmlns:a16="http://schemas.microsoft.com/office/drawing/2014/main" id="{F7381521-E796-0D4B-9CB8-8C7CFFC06DD3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8" name="Triângulo 3607">
                <a:extLst>
                  <a:ext uri="{FF2B5EF4-FFF2-40B4-BE49-F238E27FC236}">
                    <a16:creationId xmlns:a16="http://schemas.microsoft.com/office/drawing/2014/main" id="{6AAECA3D-A4DE-5E4E-A155-876966FC9F03}"/>
                  </a:ext>
                </a:extLst>
              </p:cNvPr>
              <p:cNvSpPr/>
              <p:nvPr/>
            </p:nvSpPr>
            <p:spPr>
              <a:xfrm>
                <a:off x="8448561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9" name="Triângulo 3608">
                <a:extLst>
                  <a:ext uri="{FF2B5EF4-FFF2-40B4-BE49-F238E27FC236}">
                    <a16:creationId xmlns:a16="http://schemas.microsoft.com/office/drawing/2014/main" id="{E16C2805-9D6D-7043-B74E-4C08F9DA42AD}"/>
                  </a:ext>
                </a:extLst>
              </p:cNvPr>
              <p:cNvSpPr/>
              <p:nvPr/>
            </p:nvSpPr>
            <p:spPr>
              <a:xfrm rot="10800000">
                <a:off x="8689563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0" name="Triângulo 3609">
                <a:extLst>
                  <a:ext uri="{FF2B5EF4-FFF2-40B4-BE49-F238E27FC236}">
                    <a16:creationId xmlns:a16="http://schemas.microsoft.com/office/drawing/2014/main" id="{2D64281B-0AAB-AC40-BB88-4636636A6506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1" name="Triângulo 3610">
                <a:extLst>
                  <a:ext uri="{FF2B5EF4-FFF2-40B4-BE49-F238E27FC236}">
                    <a16:creationId xmlns:a16="http://schemas.microsoft.com/office/drawing/2014/main" id="{7ABA3D9D-88A8-A748-A9BD-7FCFDEBDA2B4}"/>
                  </a:ext>
                </a:extLst>
              </p:cNvPr>
              <p:cNvSpPr/>
              <p:nvPr/>
            </p:nvSpPr>
            <p:spPr>
              <a:xfrm rot="10800000">
                <a:off x="8207560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2" name="Triângulo 3611">
                <a:extLst>
                  <a:ext uri="{FF2B5EF4-FFF2-40B4-BE49-F238E27FC236}">
                    <a16:creationId xmlns:a16="http://schemas.microsoft.com/office/drawing/2014/main" id="{A98CAA4F-CBBC-D14D-ABF3-EFD4ECED572B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3" name="Triângulo 3612">
                <a:extLst>
                  <a:ext uri="{FF2B5EF4-FFF2-40B4-BE49-F238E27FC236}">
                    <a16:creationId xmlns:a16="http://schemas.microsoft.com/office/drawing/2014/main" id="{253DBE85-E885-684D-A770-9C3227DF1DA3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4" name="Triângulo 3613">
                <a:extLst>
                  <a:ext uri="{FF2B5EF4-FFF2-40B4-BE49-F238E27FC236}">
                    <a16:creationId xmlns:a16="http://schemas.microsoft.com/office/drawing/2014/main" id="{64F18AAB-80C4-0941-A4AD-74FDBC723085}"/>
                  </a:ext>
                </a:extLst>
              </p:cNvPr>
              <p:cNvSpPr/>
              <p:nvPr/>
            </p:nvSpPr>
            <p:spPr>
              <a:xfrm>
                <a:off x="700254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5" name="Triângulo 3614">
                <a:extLst>
                  <a:ext uri="{FF2B5EF4-FFF2-40B4-BE49-F238E27FC236}">
                    <a16:creationId xmlns:a16="http://schemas.microsoft.com/office/drawing/2014/main" id="{DF158F8F-C655-0D43-9BCB-FF3C1C05F308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6" name="Triângulo 3615">
                <a:extLst>
                  <a:ext uri="{FF2B5EF4-FFF2-40B4-BE49-F238E27FC236}">
                    <a16:creationId xmlns:a16="http://schemas.microsoft.com/office/drawing/2014/main" id="{6740858A-16E3-1349-82A3-E9BE20D30242}"/>
                  </a:ext>
                </a:extLst>
              </p:cNvPr>
              <p:cNvSpPr/>
              <p:nvPr/>
            </p:nvSpPr>
            <p:spPr>
              <a:xfrm>
                <a:off x="6520541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7" name="Triângulo 3616">
                <a:extLst>
                  <a:ext uri="{FF2B5EF4-FFF2-40B4-BE49-F238E27FC236}">
                    <a16:creationId xmlns:a16="http://schemas.microsoft.com/office/drawing/2014/main" id="{098A873F-E312-3745-9459-F0951AB21918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2" name="Agrupar 3431">
              <a:extLst>
                <a:ext uri="{FF2B5EF4-FFF2-40B4-BE49-F238E27FC236}">
                  <a16:creationId xmlns:a16="http://schemas.microsoft.com/office/drawing/2014/main" id="{5EFF3AA2-9044-D649-B119-DEB62B88DAE9}"/>
                </a:ext>
              </a:extLst>
            </p:cNvPr>
            <p:cNvGrpSpPr/>
            <p:nvPr/>
          </p:nvGrpSpPr>
          <p:grpSpPr>
            <a:xfrm>
              <a:off x="1386279" y="3546803"/>
              <a:ext cx="1993033" cy="221009"/>
              <a:chOff x="5309705" y="4418299"/>
              <a:chExt cx="4074409" cy="346191"/>
            </a:xfrm>
          </p:grpSpPr>
          <p:sp>
            <p:nvSpPr>
              <p:cNvPr id="3586" name="Triângulo 3585">
                <a:extLst>
                  <a:ext uri="{FF2B5EF4-FFF2-40B4-BE49-F238E27FC236}">
                    <a16:creationId xmlns:a16="http://schemas.microsoft.com/office/drawing/2014/main" id="{C8C61A27-1F27-FE43-A552-449546E70093}"/>
                  </a:ext>
                </a:extLst>
              </p:cNvPr>
              <p:cNvSpPr/>
              <p:nvPr/>
            </p:nvSpPr>
            <p:spPr>
              <a:xfrm>
                <a:off x="579171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7" name="Triângulo 3586">
                <a:extLst>
                  <a:ext uri="{FF2B5EF4-FFF2-40B4-BE49-F238E27FC236}">
                    <a16:creationId xmlns:a16="http://schemas.microsoft.com/office/drawing/2014/main" id="{6A3F5349-A723-014A-B97D-2751DAECFFAA}"/>
                  </a:ext>
                </a:extLst>
              </p:cNvPr>
              <p:cNvSpPr/>
              <p:nvPr/>
            </p:nvSpPr>
            <p:spPr>
              <a:xfrm rot="10800000">
                <a:off x="6032717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8" name="Triângulo 3587">
                <a:extLst>
                  <a:ext uri="{FF2B5EF4-FFF2-40B4-BE49-F238E27FC236}">
                    <a16:creationId xmlns:a16="http://schemas.microsoft.com/office/drawing/2014/main" id="{C6718236-F31A-814F-9493-DDDD3DCE7763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9" name="Triângulo 3588">
                <a:extLst>
                  <a:ext uri="{FF2B5EF4-FFF2-40B4-BE49-F238E27FC236}">
                    <a16:creationId xmlns:a16="http://schemas.microsoft.com/office/drawing/2014/main" id="{C807EDF3-B462-734F-B5AD-54C3F4C7A6D9}"/>
                  </a:ext>
                </a:extLst>
              </p:cNvPr>
              <p:cNvSpPr/>
              <p:nvPr/>
            </p:nvSpPr>
            <p:spPr>
              <a:xfrm rot="10800000">
                <a:off x="5550712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0" name="Triângulo 3589">
                <a:extLst>
                  <a:ext uri="{FF2B5EF4-FFF2-40B4-BE49-F238E27FC236}">
                    <a16:creationId xmlns:a16="http://schemas.microsoft.com/office/drawing/2014/main" id="{649B8592-7DDC-DF4B-9C5A-987E2B064ECC}"/>
                  </a:ext>
                </a:extLst>
              </p:cNvPr>
              <p:cNvSpPr/>
              <p:nvPr/>
            </p:nvSpPr>
            <p:spPr>
              <a:xfrm>
                <a:off x="8683743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1" name="Triângulo 3590">
                <a:extLst>
                  <a:ext uri="{FF2B5EF4-FFF2-40B4-BE49-F238E27FC236}">
                    <a16:creationId xmlns:a16="http://schemas.microsoft.com/office/drawing/2014/main" id="{3A7D3ED9-9130-B14B-AE24-068BDC692EAD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2" name="Triângulo 3591">
                <a:extLst>
                  <a:ext uri="{FF2B5EF4-FFF2-40B4-BE49-F238E27FC236}">
                    <a16:creationId xmlns:a16="http://schemas.microsoft.com/office/drawing/2014/main" id="{527E9B8D-A98B-0B4B-B374-010905C35291}"/>
                  </a:ext>
                </a:extLst>
              </p:cNvPr>
              <p:cNvSpPr/>
              <p:nvPr/>
            </p:nvSpPr>
            <p:spPr>
              <a:xfrm>
                <a:off x="8201738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3" name="Triângulo 3592">
                <a:extLst>
                  <a:ext uri="{FF2B5EF4-FFF2-40B4-BE49-F238E27FC236}">
                    <a16:creationId xmlns:a16="http://schemas.microsoft.com/office/drawing/2014/main" id="{47C7FFD9-1E69-8C45-8DEF-024514F4D99C}"/>
                  </a:ext>
                </a:extLst>
              </p:cNvPr>
              <p:cNvSpPr/>
              <p:nvPr/>
            </p:nvSpPr>
            <p:spPr>
              <a:xfrm rot="10800000">
                <a:off x="8442740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4" name="Triângulo 3593">
                <a:extLst>
                  <a:ext uri="{FF2B5EF4-FFF2-40B4-BE49-F238E27FC236}">
                    <a16:creationId xmlns:a16="http://schemas.microsoft.com/office/drawing/2014/main" id="{20088017-ADF4-7541-9884-CB39331342A3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5" name="Triângulo 3594">
                <a:extLst>
                  <a:ext uri="{FF2B5EF4-FFF2-40B4-BE49-F238E27FC236}">
                    <a16:creationId xmlns:a16="http://schemas.microsoft.com/office/drawing/2014/main" id="{E5EAEDB6-DE69-334F-A0E4-F854903754E6}"/>
                  </a:ext>
                </a:extLst>
              </p:cNvPr>
              <p:cNvSpPr/>
              <p:nvPr/>
            </p:nvSpPr>
            <p:spPr>
              <a:xfrm rot="10800000">
                <a:off x="7960737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6" name="Triângulo 3595">
                <a:extLst>
                  <a:ext uri="{FF2B5EF4-FFF2-40B4-BE49-F238E27FC236}">
                    <a16:creationId xmlns:a16="http://schemas.microsoft.com/office/drawing/2014/main" id="{B06F2F57-2EC6-1047-9E1E-C6F253AA511E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7" name="Triângulo 3596">
                <a:extLst>
                  <a:ext uri="{FF2B5EF4-FFF2-40B4-BE49-F238E27FC236}">
                    <a16:creationId xmlns:a16="http://schemas.microsoft.com/office/drawing/2014/main" id="{5E0C2D32-4E6E-5146-A1D8-416B66454901}"/>
                  </a:ext>
                </a:extLst>
              </p:cNvPr>
              <p:cNvSpPr/>
              <p:nvPr/>
            </p:nvSpPr>
            <p:spPr>
              <a:xfrm rot="10800000">
                <a:off x="7478732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8" name="Triângulo 3597">
                <a:extLst>
                  <a:ext uri="{FF2B5EF4-FFF2-40B4-BE49-F238E27FC236}">
                    <a16:creationId xmlns:a16="http://schemas.microsoft.com/office/drawing/2014/main" id="{B72CD6F0-04A0-1341-A66F-42BDEE0DD260}"/>
                  </a:ext>
                </a:extLst>
              </p:cNvPr>
              <p:cNvSpPr/>
              <p:nvPr/>
            </p:nvSpPr>
            <p:spPr>
              <a:xfrm>
                <a:off x="675572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9" name="Triângulo 3598">
                <a:extLst>
                  <a:ext uri="{FF2B5EF4-FFF2-40B4-BE49-F238E27FC236}">
                    <a16:creationId xmlns:a16="http://schemas.microsoft.com/office/drawing/2014/main" id="{E896234E-0BAE-F145-B664-69491419687B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0" name="Triângulo 3599">
                <a:extLst>
                  <a:ext uri="{FF2B5EF4-FFF2-40B4-BE49-F238E27FC236}">
                    <a16:creationId xmlns:a16="http://schemas.microsoft.com/office/drawing/2014/main" id="{01428A47-0C66-FA45-8FE5-FC454EB90193}"/>
                  </a:ext>
                </a:extLst>
              </p:cNvPr>
              <p:cNvSpPr/>
              <p:nvPr/>
            </p:nvSpPr>
            <p:spPr>
              <a:xfrm>
                <a:off x="6273718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1" name="Triângulo 3600">
                <a:extLst>
                  <a:ext uri="{FF2B5EF4-FFF2-40B4-BE49-F238E27FC236}">
                    <a16:creationId xmlns:a16="http://schemas.microsoft.com/office/drawing/2014/main" id="{2A5EEC12-E494-9547-9368-AD982734AD6A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3" name="Agrupar 3432">
              <a:extLst>
                <a:ext uri="{FF2B5EF4-FFF2-40B4-BE49-F238E27FC236}">
                  <a16:creationId xmlns:a16="http://schemas.microsoft.com/office/drawing/2014/main" id="{15C2B049-84AD-DD49-BC57-F26A98D0E149}"/>
                </a:ext>
              </a:extLst>
            </p:cNvPr>
            <p:cNvGrpSpPr/>
            <p:nvPr/>
          </p:nvGrpSpPr>
          <p:grpSpPr>
            <a:xfrm>
              <a:off x="1264894" y="3775122"/>
              <a:ext cx="1993033" cy="221010"/>
              <a:chOff x="5062884" y="4775074"/>
              <a:chExt cx="4074409" cy="346192"/>
            </a:xfrm>
          </p:grpSpPr>
          <p:sp>
            <p:nvSpPr>
              <p:cNvPr id="3570" name="Triângulo 3569">
                <a:extLst>
                  <a:ext uri="{FF2B5EF4-FFF2-40B4-BE49-F238E27FC236}">
                    <a16:creationId xmlns:a16="http://schemas.microsoft.com/office/drawing/2014/main" id="{037B435F-B502-3148-BD13-CA0FF73F4C80}"/>
                  </a:ext>
                </a:extLst>
              </p:cNvPr>
              <p:cNvSpPr/>
              <p:nvPr/>
            </p:nvSpPr>
            <p:spPr>
              <a:xfrm>
                <a:off x="5544894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1" name="Triângulo 3570">
                <a:extLst>
                  <a:ext uri="{FF2B5EF4-FFF2-40B4-BE49-F238E27FC236}">
                    <a16:creationId xmlns:a16="http://schemas.microsoft.com/office/drawing/2014/main" id="{34A4EA23-9BB6-9942-B4BF-DA3C67159734}"/>
                  </a:ext>
                </a:extLst>
              </p:cNvPr>
              <p:cNvSpPr/>
              <p:nvPr/>
            </p:nvSpPr>
            <p:spPr>
              <a:xfrm rot="10800000">
                <a:off x="5785897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2" name="Triângulo 3571">
                <a:extLst>
                  <a:ext uri="{FF2B5EF4-FFF2-40B4-BE49-F238E27FC236}">
                    <a16:creationId xmlns:a16="http://schemas.microsoft.com/office/drawing/2014/main" id="{1C583337-F954-CC4B-A56F-66A918B6B9DE}"/>
                  </a:ext>
                </a:extLst>
              </p:cNvPr>
              <p:cNvSpPr/>
              <p:nvPr/>
            </p:nvSpPr>
            <p:spPr>
              <a:xfrm>
                <a:off x="5062884" y="4775074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3" name="Triângulo 3572">
                <a:extLst>
                  <a:ext uri="{FF2B5EF4-FFF2-40B4-BE49-F238E27FC236}">
                    <a16:creationId xmlns:a16="http://schemas.microsoft.com/office/drawing/2014/main" id="{16069FAB-35CE-1244-BF22-8C4DCFB96451}"/>
                  </a:ext>
                </a:extLst>
              </p:cNvPr>
              <p:cNvSpPr/>
              <p:nvPr/>
            </p:nvSpPr>
            <p:spPr>
              <a:xfrm rot="10800000">
                <a:off x="5303891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4" name="Triângulo 3573">
                <a:extLst>
                  <a:ext uri="{FF2B5EF4-FFF2-40B4-BE49-F238E27FC236}">
                    <a16:creationId xmlns:a16="http://schemas.microsoft.com/office/drawing/2014/main" id="{3F7031F2-20CC-ED4F-BA97-F33EF5B35B9B}"/>
                  </a:ext>
                </a:extLst>
              </p:cNvPr>
              <p:cNvSpPr/>
              <p:nvPr/>
            </p:nvSpPr>
            <p:spPr>
              <a:xfrm>
                <a:off x="8436922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5" name="Triângulo 3574">
                <a:extLst>
                  <a:ext uri="{FF2B5EF4-FFF2-40B4-BE49-F238E27FC236}">
                    <a16:creationId xmlns:a16="http://schemas.microsoft.com/office/drawing/2014/main" id="{99E182E8-D634-5748-A71E-FE070C5431AB}"/>
                  </a:ext>
                </a:extLst>
              </p:cNvPr>
              <p:cNvSpPr/>
              <p:nvPr/>
            </p:nvSpPr>
            <p:spPr>
              <a:xfrm rot="10800000">
                <a:off x="8677925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6" name="Triângulo 3575">
                <a:extLst>
                  <a:ext uri="{FF2B5EF4-FFF2-40B4-BE49-F238E27FC236}">
                    <a16:creationId xmlns:a16="http://schemas.microsoft.com/office/drawing/2014/main" id="{099BBB8B-896D-5141-8552-B775E2210A74}"/>
                  </a:ext>
                </a:extLst>
              </p:cNvPr>
              <p:cNvSpPr/>
              <p:nvPr/>
            </p:nvSpPr>
            <p:spPr>
              <a:xfrm>
                <a:off x="7954917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7" name="Triângulo 3576">
                <a:extLst>
                  <a:ext uri="{FF2B5EF4-FFF2-40B4-BE49-F238E27FC236}">
                    <a16:creationId xmlns:a16="http://schemas.microsoft.com/office/drawing/2014/main" id="{C09FF6EE-F889-9749-AF6D-368D2E0E8C2B}"/>
                  </a:ext>
                </a:extLst>
              </p:cNvPr>
              <p:cNvSpPr/>
              <p:nvPr/>
            </p:nvSpPr>
            <p:spPr>
              <a:xfrm rot="10800000">
                <a:off x="8195920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8" name="Triângulo 3577">
                <a:extLst>
                  <a:ext uri="{FF2B5EF4-FFF2-40B4-BE49-F238E27FC236}">
                    <a16:creationId xmlns:a16="http://schemas.microsoft.com/office/drawing/2014/main" id="{6C38A48D-D09D-8246-AC7B-2280A71FF295}"/>
                  </a:ext>
                </a:extLst>
              </p:cNvPr>
              <p:cNvSpPr/>
              <p:nvPr/>
            </p:nvSpPr>
            <p:spPr>
              <a:xfrm>
                <a:off x="7472914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9" name="Triângulo 3578">
                <a:extLst>
                  <a:ext uri="{FF2B5EF4-FFF2-40B4-BE49-F238E27FC236}">
                    <a16:creationId xmlns:a16="http://schemas.microsoft.com/office/drawing/2014/main" id="{CD945A8C-4917-7E40-8CA6-1361DEBD1FCF}"/>
                  </a:ext>
                </a:extLst>
              </p:cNvPr>
              <p:cNvSpPr/>
              <p:nvPr/>
            </p:nvSpPr>
            <p:spPr>
              <a:xfrm rot="10800000">
                <a:off x="7713916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0" name="Triângulo 3579">
                <a:extLst>
                  <a:ext uri="{FF2B5EF4-FFF2-40B4-BE49-F238E27FC236}">
                    <a16:creationId xmlns:a16="http://schemas.microsoft.com/office/drawing/2014/main" id="{0DDFBA1E-4AE9-B540-8B6E-E7E0FFA32091}"/>
                  </a:ext>
                </a:extLst>
              </p:cNvPr>
              <p:cNvSpPr/>
              <p:nvPr/>
            </p:nvSpPr>
            <p:spPr>
              <a:xfrm>
                <a:off x="6990908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1" name="Triângulo 3580">
                <a:extLst>
                  <a:ext uri="{FF2B5EF4-FFF2-40B4-BE49-F238E27FC236}">
                    <a16:creationId xmlns:a16="http://schemas.microsoft.com/office/drawing/2014/main" id="{9C418D50-4B82-8D47-9C8D-A2AC587A44CC}"/>
                  </a:ext>
                </a:extLst>
              </p:cNvPr>
              <p:cNvSpPr/>
              <p:nvPr/>
            </p:nvSpPr>
            <p:spPr>
              <a:xfrm rot="10800000">
                <a:off x="7231911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2" name="Triângulo 3581">
                <a:extLst>
                  <a:ext uri="{FF2B5EF4-FFF2-40B4-BE49-F238E27FC236}">
                    <a16:creationId xmlns:a16="http://schemas.microsoft.com/office/drawing/2014/main" id="{4DE004C8-E8A7-EF46-8E29-7D5670FB745D}"/>
                  </a:ext>
                </a:extLst>
              </p:cNvPr>
              <p:cNvSpPr/>
              <p:nvPr/>
            </p:nvSpPr>
            <p:spPr>
              <a:xfrm>
                <a:off x="6508903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3" name="Triângulo 3582">
                <a:extLst>
                  <a:ext uri="{FF2B5EF4-FFF2-40B4-BE49-F238E27FC236}">
                    <a16:creationId xmlns:a16="http://schemas.microsoft.com/office/drawing/2014/main" id="{804A6E99-EE5B-AA47-ABCA-DE8DC2C83FD9}"/>
                  </a:ext>
                </a:extLst>
              </p:cNvPr>
              <p:cNvSpPr/>
              <p:nvPr/>
            </p:nvSpPr>
            <p:spPr>
              <a:xfrm rot="10800000">
                <a:off x="6749905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4" name="Triângulo 3583">
                <a:extLst>
                  <a:ext uri="{FF2B5EF4-FFF2-40B4-BE49-F238E27FC236}">
                    <a16:creationId xmlns:a16="http://schemas.microsoft.com/office/drawing/2014/main" id="{47BE0B2F-7429-5542-9004-7CE320AC6848}"/>
                  </a:ext>
                </a:extLst>
              </p:cNvPr>
              <p:cNvSpPr/>
              <p:nvPr/>
            </p:nvSpPr>
            <p:spPr>
              <a:xfrm>
                <a:off x="6026899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5" name="Triângulo 3584">
                <a:extLst>
                  <a:ext uri="{FF2B5EF4-FFF2-40B4-BE49-F238E27FC236}">
                    <a16:creationId xmlns:a16="http://schemas.microsoft.com/office/drawing/2014/main" id="{C3810ED3-3DC5-F048-BFC9-E789FADFC0B7}"/>
                  </a:ext>
                </a:extLst>
              </p:cNvPr>
              <p:cNvSpPr/>
              <p:nvPr/>
            </p:nvSpPr>
            <p:spPr>
              <a:xfrm rot="10800000">
                <a:off x="6267902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4" name="Agrupar 3433">
              <a:extLst>
                <a:ext uri="{FF2B5EF4-FFF2-40B4-BE49-F238E27FC236}">
                  <a16:creationId xmlns:a16="http://schemas.microsoft.com/office/drawing/2014/main" id="{BB599F3F-8B07-1A4C-948D-EBFE63C4B209}"/>
                </a:ext>
              </a:extLst>
            </p:cNvPr>
            <p:cNvGrpSpPr/>
            <p:nvPr/>
          </p:nvGrpSpPr>
          <p:grpSpPr>
            <a:xfrm>
              <a:off x="1143507" y="4003442"/>
              <a:ext cx="1993034" cy="221010"/>
              <a:chOff x="4816061" y="5131850"/>
              <a:chExt cx="4074411" cy="346192"/>
            </a:xfrm>
          </p:grpSpPr>
          <p:sp>
            <p:nvSpPr>
              <p:cNvPr id="3554" name="Triângulo 3553">
                <a:extLst>
                  <a:ext uri="{FF2B5EF4-FFF2-40B4-BE49-F238E27FC236}">
                    <a16:creationId xmlns:a16="http://schemas.microsoft.com/office/drawing/2014/main" id="{12C1C1A4-810C-FB42-ACCC-4BD4D00AA84E}"/>
                  </a:ext>
                </a:extLst>
              </p:cNvPr>
              <p:cNvSpPr/>
              <p:nvPr/>
            </p:nvSpPr>
            <p:spPr>
              <a:xfrm>
                <a:off x="5298073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5" name="Triângulo 3554">
                <a:extLst>
                  <a:ext uri="{FF2B5EF4-FFF2-40B4-BE49-F238E27FC236}">
                    <a16:creationId xmlns:a16="http://schemas.microsoft.com/office/drawing/2014/main" id="{61DD9A17-A174-5A4D-B763-C6978217CBE4}"/>
                  </a:ext>
                </a:extLst>
              </p:cNvPr>
              <p:cNvSpPr/>
              <p:nvPr/>
            </p:nvSpPr>
            <p:spPr>
              <a:xfrm rot="10800000">
                <a:off x="5539076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6" name="Triângulo 3555">
                <a:extLst>
                  <a:ext uri="{FF2B5EF4-FFF2-40B4-BE49-F238E27FC236}">
                    <a16:creationId xmlns:a16="http://schemas.microsoft.com/office/drawing/2014/main" id="{1CFCFCCB-A289-244F-B54E-E8D02F742494}"/>
                  </a:ext>
                </a:extLst>
              </p:cNvPr>
              <p:cNvSpPr/>
              <p:nvPr/>
            </p:nvSpPr>
            <p:spPr>
              <a:xfrm>
                <a:off x="4816061" y="513185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7" name="Triângulo 3556">
                <a:extLst>
                  <a:ext uri="{FF2B5EF4-FFF2-40B4-BE49-F238E27FC236}">
                    <a16:creationId xmlns:a16="http://schemas.microsoft.com/office/drawing/2014/main" id="{3718C38F-C4F7-C645-89CF-82FD3E6895F8}"/>
                  </a:ext>
                </a:extLst>
              </p:cNvPr>
              <p:cNvSpPr/>
              <p:nvPr/>
            </p:nvSpPr>
            <p:spPr>
              <a:xfrm rot="10800000">
                <a:off x="5057070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8" name="Triângulo 3557">
                <a:extLst>
                  <a:ext uri="{FF2B5EF4-FFF2-40B4-BE49-F238E27FC236}">
                    <a16:creationId xmlns:a16="http://schemas.microsoft.com/office/drawing/2014/main" id="{856D0DEB-FC56-0942-A7F1-DAECB69204A9}"/>
                  </a:ext>
                </a:extLst>
              </p:cNvPr>
              <p:cNvSpPr/>
              <p:nvPr/>
            </p:nvSpPr>
            <p:spPr>
              <a:xfrm>
                <a:off x="8190102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9" name="Triângulo 3558">
                <a:extLst>
                  <a:ext uri="{FF2B5EF4-FFF2-40B4-BE49-F238E27FC236}">
                    <a16:creationId xmlns:a16="http://schemas.microsoft.com/office/drawing/2014/main" id="{40E5ED87-1B6B-8749-9301-5F0508AA10FF}"/>
                  </a:ext>
                </a:extLst>
              </p:cNvPr>
              <p:cNvSpPr/>
              <p:nvPr/>
            </p:nvSpPr>
            <p:spPr>
              <a:xfrm rot="10800000">
                <a:off x="8431104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0" name="Triângulo 3559">
                <a:extLst>
                  <a:ext uri="{FF2B5EF4-FFF2-40B4-BE49-F238E27FC236}">
                    <a16:creationId xmlns:a16="http://schemas.microsoft.com/office/drawing/2014/main" id="{AA6C3F5A-7304-A34F-9EDF-0E67374FB3CE}"/>
                  </a:ext>
                </a:extLst>
              </p:cNvPr>
              <p:cNvSpPr/>
              <p:nvPr/>
            </p:nvSpPr>
            <p:spPr>
              <a:xfrm>
                <a:off x="7708096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1" name="Triângulo 3560">
                <a:extLst>
                  <a:ext uri="{FF2B5EF4-FFF2-40B4-BE49-F238E27FC236}">
                    <a16:creationId xmlns:a16="http://schemas.microsoft.com/office/drawing/2014/main" id="{7BF48B46-975C-1440-80C7-D23E4112A4B9}"/>
                  </a:ext>
                </a:extLst>
              </p:cNvPr>
              <p:cNvSpPr/>
              <p:nvPr/>
            </p:nvSpPr>
            <p:spPr>
              <a:xfrm rot="10800000">
                <a:off x="7949099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2" name="Triângulo 3561">
                <a:extLst>
                  <a:ext uri="{FF2B5EF4-FFF2-40B4-BE49-F238E27FC236}">
                    <a16:creationId xmlns:a16="http://schemas.microsoft.com/office/drawing/2014/main" id="{13B5D364-E844-FF40-891A-5FC6EEE0C7D1}"/>
                  </a:ext>
                </a:extLst>
              </p:cNvPr>
              <p:cNvSpPr/>
              <p:nvPr/>
            </p:nvSpPr>
            <p:spPr>
              <a:xfrm>
                <a:off x="7226093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3" name="Triângulo 3562">
                <a:extLst>
                  <a:ext uri="{FF2B5EF4-FFF2-40B4-BE49-F238E27FC236}">
                    <a16:creationId xmlns:a16="http://schemas.microsoft.com/office/drawing/2014/main" id="{1AD41D45-0DAA-A541-9E03-57FA11E84E8B}"/>
                  </a:ext>
                </a:extLst>
              </p:cNvPr>
              <p:cNvSpPr/>
              <p:nvPr/>
            </p:nvSpPr>
            <p:spPr>
              <a:xfrm rot="10800000">
                <a:off x="746709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4" name="Triângulo 3563">
                <a:extLst>
                  <a:ext uri="{FF2B5EF4-FFF2-40B4-BE49-F238E27FC236}">
                    <a16:creationId xmlns:a16="http://schemas.microsoft.com/office/drawing/2014/main" id="{6A64FF8D-17DC-2D4A-8984-B1DE24AC785A}"/>
                  </a:ext>
                </a:extLst>
              </p:cNvPr>
              <p:cNvSpPr/>
              <p:nvPr/>
            </p:nvSpPr>
            <p:spPr>
              <a:xfrm>
                <a:off x="6744087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5" name="Triângulo 3564">
                <a:extLst>
                  <a:ext uri="{FF2B5EF4-FFF2-40B4-BE49-F238E27FC236}">
                    <a16:creationId xmlns:a16="http://schemas.microsoft.com/office/drawing/2014/main" id="{EAF54B50-6F74-2B4F-BAF9-BA3159760CBF}"/>
                  </a:ext>
                </a:extLst>
              </p:cNvPr>
              <p:cNvSpPr/>
              <p:nvPr/>
            </p:nvSpPr>
            <p:spPr>
              <a:xfrm rot="10800000">
                <a:off x="6985090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6" name="Triângulo 3565">
                <a:extLst>
                  <a:ext uri="{FF2B5EF4-FFF2-40B4-BE49-F238E27FC236}">
                    <a16:creationId xmlns:a16="http://schemas.microsoft.com/office/drawing/2014/main" id="{A369D873-9355-7644-897B-7D70F0EDB915}"/>
                  </a:ext>
                </a:extLst>
              </p:cNvPr>
              <p:cNvSpPr/>
              <p:nvPr/>
            </p:nvSpPr>
            <p:spPr>
              <a:xfrm>
                <a:off x="6262082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7" name="Triângulo 3566">
                <a:extLst>
                  <a:ext uri="{FF2B5EF4-FFF2-40B4-BE49-F238E27FC236}">
                    <a16:creationId xmlns:a16="http://schemas.microsoft.com/office/drawing/2014/main" id="{E3ED99DD-57FD-9147-8D13-1F844A871C65}"/>
                  </a:ext>
                </a:extLst>
              </p:cNvPr>
              <p:cNvSpPr/>
              <p:nvPr/>
            </p:nvSpPr>
            <p:spPr>
              <a:xfrm rot="10800000">
                <a:off x="650308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8" name="Triângulo 3567">
                <a:extLst>
                  <a:ext uri="{FF2B5EF4-FFF2-40B4-BE49-F238E27FC236}">
                    <a16:creationId xmlns:a16="http://schemas.microsoft.com/office/drawing/2014/main" id="{E03042C3-EC59-534A-97F2-80F65AAAC3DE}"/>
                  </a:ext>
                </a:extLst>
              </p:cNvPr>
              <p:cNvSpPr/>
              <p:nvPr/>
            </p:nvSpPr>
            <p:spPr>
              <a:xfrm>
                <a:off x="5780078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9" name="Triângulo 3568">
                <a:extLst>
                  <a:ext uri="{FF2B5EF4-FFF2-40B4-BE49-F238E27FC236}">
                    <a16:creationId xmlns:a16="http://schemas.microsoft.com/office/drawing/2014/main" id="{B47EF41F-F6E9-E746-BB3A-48F9E12B74A9}"/>
                  </a:ext>
                </a:extLst>
              </p:cNvPr>
              <p:cNvSpPr/>
              <p:nvPr/>
            </p:nvSpPr>
            <p:spPr>
              <a:xfrm rot="10800000">
                <a:off x="6021081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5" name="Agrupar 3434">
              <a:extLst>
                <a:ext uri="{FF2B5EF4-FFF2-40B4-BE49-F238E27FC236}">
                  <a16:creationId xmlns:a16="http://schemas.microsoft.com/office/drawing/2014/main" id="{5EA2B08C-8752-B14F-992A-184A460012AC}"/>
                </a:ext>
              </a:extLst>
            </p:cNvPr>
            <p:cNvGrpSpPr/>
            <p:nvPr/>
          </p:nvGrpSpPr>
          <p:grpSpPr>
            <a:xfrm>
              <a:off x="1629051" y="3090165"/>
              <a:ext cx="1993032" cy="221009"/>
              <a:chOff x="5803349" y="3704747"/>
              <a:chExt cx="4074408" cy="346191"/>
            </a:xfrm>
          </p:grpSpPr>
          <p:sp>
            <p:nvSpPr>
              <p:cNvPr id="3538" name="Triângulo 3537">
                <a:extLst>
                  <a:ext uri="{FF2B5EF4-FFF2-40B4-BE49-F238E27FC236}">
                    <a16:creationId xmlns:a16="http://schemas.microsoft.com/office/drawing/2014/main" id="{DDDE40A3-3DD5-7F4B-B3DA-4E472A2574CA}"/>
                  </a:ext>
                </a:extLst>
              </p:cNvPr>
              <p:cNvSpPr/>
              <p:nvPr/>
            </p:nvSpPr>
            <p:spPr>
              <a:xfrm>
                <a:off x="6285358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9" name="Triângulo 3538">
                <a:extLst>
                  <a:ext uri="{FF2B5EF4-FFF2-40B4-BE49-F238E27FC236}">
                    <a16:creationId xmlns:a16="http://schemas.microsoft.com/office/drawing/2014/main" id="{11937F29-1E0B-3F4E-8595-317EDB9563D7}"/>
                  </a:ext>
                </a:extLst>
              </p:cNvPr>
              <p:cNvSpPr/>
              <p:nvPr/>
            </p:nvSpPr>
            <p:spPr>
              <a:xfrm rot="10800000">
                <a:off x="6526361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0" name="Triângulo 3539">
                <a:extLst>
                  <a:ext uri="{FF2B5EF4-FFF2-40B4-BE49-F238E27FC236}">
                    <a16:creationId xmlns:a16="http://schemas.microsoft.com/office/drawing/2014/main" id="{3F060B63-6206-F84F-9FA1-8BA1B8C5E78C}"/>
                  </a:ext>
                </a:extLst>
              </p:cNvPr>
              <p:cNvSpPr/>
              <p:nvPr/>
            </p:nvSpPr>
            <p:spPr>
              <a:xfrm>
                <a:off x="5803349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1" name="Triângulo 3540">
                <a:extLst>
                  <a:ext uri="{FF2B5EF4-FFF2-40B4-BE49-F238E27FC236}">
                    <a16:creationId xmlns:a16="http://schemas.microsoft.com/office/drawing/2014/main" id="{CB7298D1-B762-9A40-8DEC-2A74AE39258E}"/>
                  </a:ext>
                </a:extLst>
              </p:cNvPr>
              <p:cNvSpPr/>
              <p:nvPr/>
            </p:nvSpPr>
            <p:spPr>
              <a:xfrm rot="10800000">
                <a:off x="6044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2" name="Triângulo 3541">
                <a:extLst>
                  <a:ext uri="{FF2B5EF4-FFF2-40B4-BE49-F238E27FC236}">
                    <a16:creationId xmlns:a16="http://schemas.microsoft.com/office/drawing/2014/main" id="{4A8661A0-AAE6-644A-828F-A1774C5178D3}"/>
                  </a:ext>
                </a:extLst>
              </p:cNvPr>
              <p:cNvSpPr/>
              <p:nvPr/>
            </p:nvSpPr>
            <p:spPr>
              <a:xfrm>
                <a:off x="9177387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3" name="Triângulo 3542">
                <a:extLst>
                  <a:ext uri="{FF2B5EF4-FFF2-40B4-BE49-F238E27FC236}">
                    <a16:creationId xmlns:a16="http://schemas.microsoft.com/office/drawing/2014/main" id="{12EB0721-D973-254A-8772-E35DCE7F20DD}"/>
                  </a:ext>
                </a:extLst>
              </p:cNvPr>
              <p:cNvSpPr/>
              <p:nvPr/>
            </p:nvSpPr>
            <p:spPr>
              <a:xfrm rot="10800000">
                <a:off x="941838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4" name="Triângulo 3543">
                <a:extLst>
                  <a:ext uri="{FF2B5EF4-FFF2-40B4-BE49-F238E27FC236}">
                    <a16:creationId xmlns:a16="http://schemas.microsoft.com/office/drawing/2014/main" id="{E4042B85-613F-434E-8054-835AA69B6D4F}"/>
                  </a:ext>
                </a:extLst>
              </p:cNvPr>
              <p:cNvSpPr/>
              <p:nvPr/>
            </p:nvSpPr>
            <p:spPr>
              <a:xfrm>
                <a:off x="8695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5" name="Triângulo 3544">
                <a:extLst>
                  <a:ext uri="{FF2B5EF4-FFF2-40B4-BE49-F238E27FC236}">
                    <a16:creationId xmlns:a16="http://schemas.microsoft.com/office/drawing/2014/main" id="{04D160FF-32FE-6A4A-9FA2-99C5A9B0663E}"/>
                  </a:ext>
                </a:extLst>
              </p:cNvPr>
              <p:cNvSpPr/>
              <p:nvPr/>
            </p:nvSpPr>
            <p:spPr>
              <a:xfrm rot="10800000">
                <a:off x="8936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6" name="Triângulo 3545">
                <a:extLst>
                  <a:ext uri="{FF2B5EF4-FFF2-40B4-BE49-F238E27FC236}">
                    <a16:creationId xmlns:a16="http://schemas.microsoft.com/office/drawing/2014/main" id="{86D1A05F-8FE5-5847-BFB0-E91256D85CD6}"/>
                  </a:ext>
                </a:extLst>
              </p:cNvPr>
              <p:cNvSpPr/>
              <p:nvPr/>
            </p:nvSpPr>
            <p:spPr>
              <a:xfrm>
                <a:off x="821337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7" name="Triângulo 3546">
                <a:extLst>
                  <a:ext uri="{FF2B5EF4-FFF2-40B4-BE49-F238E27FC236}">
                    <a16:creationId xmlns:a16="http://schemas.microsoft.com/office/drawing/2014/main" id="{7E7E073B-B441-C747-9567-B7286CCC1F96}"/>
                  </a:ext>
                </a:extLst>
              </p:cNvPr>
              <p:cNvSpPr/>
              <p:nvPr/>
            </p:nvSpPr>
            <p:spPr>
              <a:xfrm rot="10800000">
                <a:off x="8454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8" name="Triângulo 3547">
                <a:extLst>
                  <a:ext uri="{FF2B5EF4-FFF2-40B4-BE49-F238E27FC236}">
                    <a16:creationId xmlns:a16="http://schemas.microsoft.com/office/drawing/2014/main" id="{1CB71235-2F25-7246-B15A-48D7FF62ABD1}"/>
                  </a:ext>
                </a:extLst>
              </p:cNvPr>
              <p:cNvSpPr/>
              <p:nvPr/>
            </p:nvSpPr>
            <p:spPr>
              <a:xfrm>
                <a:off x="773137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9" name="Triângulo 3548">
                <a:extLst>
                  <a:ext uri="{FF2B5EF4-FFF2-40B4-BE49-F238E27FC236}">
                    <a16:creationId xmlns:a16="http://schemas.microsoft.com/office/drawing/2014/main" id="{D4A8374F-C95F-6E44-984C-BE79D3F1A602}"/>
                  </a:ext>
                </a:extLst>
              </p:cNvPr>
              <p:cNvSpPr/>
              <p:nvPr/>
            </p:nvSpPr>
            <p:spPr>
              <a:xfrm rot="10800000">
                <a:off x="7972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0" name="Triângulo 3549">
                <a:extLst>
                  <a:ext uri="{FF2B5EF4-FFF2-40B4-BE49-F238E27FC236}">
                    <a16:creationId xmlns:a16="http://schemas.microsoft.com/office/drawing/2014/main" id="{C08FC82A-007F-634B-BFC7-B3D081985724}"/>
                  </a:ext>
                </a:extLst>
              </p:cNvPr>
              <p:cNvSpPr/>
              <p:nvPr/>
            </p:nvSpPr>
            <p:spPr>
              <a:xfrm>
                <a:off x="7249367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1" name="Triângulo 3550">
                <a:extLst>
                  <a:ext uri="{FF2B5EF4-FFF2-40B4-BE49-F238E27FC236}">
                    <a16:creationId xmlns:a16="http://schemas.microsoft.com/office/drawing/2014/main" id="{BB932A4D-E737-A84B-AB6A-E0BC518931E6}"/>
                  </a:ext>
                </a:extLst>
              </p:cNvPr>
              <p:cNvSpPr/>
              <p:nvPr/>
            </p:nvSpPr>
            <p:spPr>
              <a:xfrm rot="10800000">
                <a:off x="749037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2" name="Triângulo 3551">
                <a:extLst>
                  <a:ext uri="{FF2B5EF4-FFF2-40B4-BE49-F238E27FC236}">
                    <a16:creationId xmlns:a16="http://schemas.microsoft.com/office/drawing/2014/main" id="{51DEE1E9-A6DB-7D4E-A684-375F72E126C2}"/>
                  </a:ext>
                </a:extLst>
              </p:cNvPr>
              <p:cNvSpPr/>
              <p:nvPr/>
            </p:nvSpPr>
            <p:spPr>
              <a:xfrm>
                <a:off x="6767364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3" name="Triângulo 3552">
                <a:extLst>
                  <a:ext uri="{FF2B5EF4-FFF2-40B4-BE49-F238E27FC236}">
                    <a16:creationId xmlns:a16="http://schemas.microsoft.com/office/drawing/2014/main" id="{619D6AA9-54BC-F942-BC46-25E62D1775E1}"/>
                  </a:ext>
                </a:extLst>
              </p:cNvPr>
              <p:cNvSpPr/>
              <p:nvPr/>
            </p:nvSpPr>
            <p:spPr>
              <a:xfrm rot="10800000">
                <a:off x="7008366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6" name="Agrupar 3435">
              <a:extLst>
                <a:ext uri="{FF2B5EF4-FFF2-40B4-BE49-F238E27FC236}">
                  <a16:creationId xmlns:a16="http://schemas.microsoft.com/office/drawing/2014/main" id="{6FE502C4-5382-404F-B428-30C77FBEE991}"/>
                </a:ext>
              </a:extLst>
            </p:cNvPr>
            <p:cNvGrpSpPr/>
            <p:nvPr/>
          </p:nvGrpSpPr>
          <p:grpSpPr>
            <a:xfrm>
              <a:off x="1750436" y="2861846"/>
              <a:ext cx="1990243" cy="221009"/>
              <a:chOff x="6050171" y="3347971"/>
              <a:chExt cx="4068705" cy="346191"/>
            </a:xfrm>
          </p:grpSpPr>
          <p:sp>
            <p:nvSpPr>
              <p:cNvPr id="3522" name="Triângulo 3521">
                <a:extLst>
                  <a:ext uri="{FF2B5EF4-FFF2-40B4-BE49-F238E27FC236}">
                    <a16:creationId xmlns:a16="http://schemas.microsoft.com/office/drawing/2014/main" id="{5173154D-2633-4A46-A7E0-A88ED89C1512}"/>
                  </a:ext>
                </a:extLst>
              </p:cNvPr>
              <p:cNvSpPr/>
              <p:nvPr/>
            </p:nvSpPr>
            <p:spPr>
              <a:xfrm>
                <a:off x="6531414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3" name="Triângulo 3522">
                <a:extLst>
                  <a:ext uri="{FF2B5EF4-FFF2-40B4-BE49-F238E27FC236}">
                    <a16:creationId xmlns:a16="http://schemas.microsoft.com/office/drawing/2014/main" id="{84DED611-5117-5949-871A-39959D03AE70}"/>
                  </a:ext>
                </a:extLst>
              </p:cNvPr>
              <p:cNvSpPr/>
              <p:nvPr/>
            </p:nvSpPr>
            <p:spPr>
              <a:xfrm rot="10800000">
                <a:off x="6772035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4" name="Triângulo 3523">
                <a:extLst>
                  <a:ext uri="{FF2B5EF4-FFF2-40B4-BE49-F238E27FC236}">
                    <a16:creationId xmlns:a16="http://schemas.microsoft.com/office/drawing/2014/main" id="{9AD2507F-1DC3-2047-A4EF-D5A83BCDECD8}"/>
                  </a:ext>
                </a:extLst>
              </p:cNvPr>
              <p:cNvSpPr/>
              <p:nvPr/>
            </p:nvSpPr>
            <p:spPr>
              <a:xfrm>
                <a:off x="605017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5" name="Triângulo 3524">
                <a:extLst>
                  <a:ext uri="{FF2B5EF4-FFF2-40B4-BE49-F238E27FC236}">
                    <a16:creationId xmlns:a16="http://schemas.microsoft.com/office/drawing/2014/main" id="{49FF2A02-06B7-5441-AD1F-25BF930338DF}"/>
                  </a:ext>
                </a:extLst>
              </p:cNvPr>
              <p:cNvSpPr/>
              <p:nvPr/>
            </p:nvSpPr>
            <p:spPr>
              <a:xfrm rot="10800000">
                <a:off x="629079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6" name="Triângulo 3525">
                <a:extLst>
                  <a:ext uri="{FF2B5EF4-FFF2-40B4-BE49-F238E27FC236}">
                    <a16:creationId xmlns:a16="http://schemas.microsoft.com/office/drawing/2014/main" id="{7BD1BD54-B586-5F45-ACD6-D17B5A78E6D6}"/>
                  </a:ext>
                </a:extLst>
              </p:cNvPr>
              <p:cNvSpPr/>
              <p:nvPr/>
            </p:nvSpPr>
            <p:spPr>
              <a:xfrm>
                <a:off x="845639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7" name="Triângulo 3526">
                <a:extLst>
                  <a:ext uri="{FF2B5EF4-FFF2-40B4-BE49-F238E27FC236}">
                    <a16:creationId xmlns:a16="http://schemas.microsoft.com/office/drawing/2014/main" id="{6D080774-5E57-654A-9EEE-B0CDC6A4FF67}"/>
                  </a:ext>
                </a:extLst>
              </p:cNvPr>
              <p:cNvSpPr/>
              <p:nvPr/>
            </p:nvSpPr>
            <p:spPr>
              <a:xfrm rot="10800000">
                <a:off x="869701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8" name="Triângulo 3527">
                <a:extLst>
                  <a:ext uri="{FF2B5EF4-FFF2-40B4-BE49-F238E27FC236}">
                    <a16:creationId xmlns:a16="http://schemas.microsoft.com/office/drawing/2014/main" id="{ED083CBE-0CF4-674E-B506-D9A8EFD77854}"/>
                  </a:ext>
                </a:extLst>
              </p:cNvPr>
              <p:cNvSpPr/>
              <p:nvPr/>
            </p:nvSpPr>
            <p:spPr>
              <a:xfrm>
                <a:off x="797515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9" name="Triângulo 3528">
                <a:extLst>
                  <a:ext uri="{FF2B5EF4-FFF2-40B4-BE49-F238E27FC236}">
                    <a16:creationId xmlns:a16="http://schemas.microsoft.com/office/drawing/2014/main" id="{82FCBD46-38C9-C34B-87C3-B68234F204C8}"/>
                  </a:ext>
                </a:extLst>
              </p:cNvPr>
              <p:cNvSpPr/>
              <p:nvPr/>
            </p:nvSpPr>
            <p:spPr>
              <a:xfrm rot="10800000">
                <a:off x="821577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0" name="Triângulo 3529">
                <a:extLst>
                  <a:ext uri="{FF2B5EF4-FFF2-40B4-BE49-F238E27FC236}">
                    <a16:creationId xmlns:a16="http://schemas.microsoft.com/office/drawing/2014/main" id="{C23BD178-7675-EC48-94C2-1DB020FA107E}"/>
                  </a:ext>
                </a:extLst>
              </p:cNvPr>
              <p:cNvSpPr/>
              <p:nvPr/>
            </p:nvSpPr>
            <p:spPr>
              <a:xfrm>
                <a:off x="749390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1" name="Triângulo 3530">
                <a:extLst>
                  <a:ext uri="{FF2B5EF4-FFF2-40B4-BE49-F238E27FC236}">
                    <a16:creationId xmlns:a16="http://schemas.microsoft.com/office/drawing/2014/main" id="{3DC39DC4-79CA-644D-A4C9-383A638E39F8}"/>
                  </a:ext>
                </a:extLst>
              </p:cNvPr>
              <p:cNvSpPr/>
              <p:nvPr/>
            </p:nvSpPr>
            <p:spPr>
              <a:xfrm rot="10800000">
                <a:off x="773452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2" name="Triângulo 3531">
                <a:extLst>
                  <a:ext uri="{FF2B5EF4-FFF2-40B4-BE49-F238E27FC236}">
                    <a16:creationId xmlns:a16="http://schemas.microsoft.com/office/drawing/2014/main" id="{42827188-8A82-E246-B2CE-8066B520474D}"/>
                  </a:ext>
                </a:extLst>
              </p:cNvPr>
              <p:cNvSpPr/>
              <p:nvPr/>
            </p:nvSpPr>
            <p:spPr>
              <a:xfrm>
                <a:off x="701265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3" name="Triângulo 3532">
                <a:extLst>
                  <a:ext uri="{FF2B5EF4-FFF2-40B4-BE49-F238E27FC236}">
                    <a16:creationId xmlns:a16="http://schemas.microsoft.com/office/drawing/2014/main" id="{B3E8DA26-04A1-F44C-8223-01BDA2955D4D}"/>
                  </a:ext>
                </a:extLst>
              </p:cNvPr>
              <p:cNvSpPr/>
              <p:nvPr/>
            </p:nvSpPr>
            <p:spPr>
              <a:xfrm rot="10800000">
                <a:off x="7253282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4" name="Triângulo 3533">
                <a:extLst>
                  <a:ext uri="{FF2B5EF4-FFF2-40B4-BE49-F238E27FC236}">
                    <a16:creationId xmlns:a16="http://schemas.microsoft.com/office/drawing/2014/main" id="{53D02551-FC17-A34D-8D7D-3B51E9CB831D}"/>
                  </a:ext>
                </a:extLst>
              </p:cNvPr>
              <p:cNvSpPr/>
              <p:nvPr/>
            </p:nvSpPr>
            <p:spPr>
              <a:xfrm>
                <a:off x="9418885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5" name="Triângulo 3534">
                <a:extLst>
                  <a:ext uri="{FF2B5EF4-FFF2-40B4-BE49-F238E27FC236}">
                    <a16:creationId xmlns:a16="http://schemas.microsoft.com/office/drawing/2014/main" id="{CDE505F2-C244-0D43-B675-CA57BBA5F947}"/>
                  </a:ext>
                </a:extLst>
              </p:cNvPr>
              <p:cNvSpPr/>
              <p:nvPr/>
            </p:nvSpPr>
            <p:spPr>
              <a:xfrm rot="10800000">
                <a:off x="965950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6" name="Triângulo 3535">
                <a:extLst>
                  <a:ext uri="{FF2B5EF4-FFF2-40B4-BE49-F238E27FC236}">
                    <a16:creationId xmlns:a16="http://schemas.microsoft.com/office/drawing/2014/main" id="{2C2D89A0-44C0-0348-A2B8-416357945702}"/>
                  </a:ext>
                </a:extLst>
              </p:cNvPr>
              <p:cNvSpPr/>
              <p:nvPr/>
            </p:nvSpPr>
            <p:spPr>
              <a:xfrm>
                <a:off x="893764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7" name="Triângulo 3536">
                <a:extLst>
                  <a:ext uri="{FF2B5EF4-FFF2-40B4-BE49-F238E27FC236}">
                    <a16:creationId xmlns:a16="http://schemas.microsoft.com/office/drawing/2014/main" id="{02EB0900-8367-764C-983C-791D7B8DC8EF}"/>
                  </a:ext>
                </a:extLst>
              </p:cNvPr>
              <p:cNvSpPr/>
              <p:nvPr/>
            </p:nvSpPr>
            <p:spPr>
              <a:xfrm rot="10800000">
                <a:off x="917826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7" name="Agrupar 3436">
              <a:extLst>
                <a:ext uri="{FF2B5EF4-FFF2-40B4-BE49-F238E27FC236}">
                  <a16:creationId xmlns:a16="http://schemas.microsoft.com/office/drawing/2014/main" id="{C3B1E1E3-B719-DB49-A806-62354B86E06C}"/>
                </a:ext>
              </a:extLst>
            </p:cNvPr>
            <p:cNvGrpSpPr/>
            <p:nvPr/>
          </p:nvGrpSpPr>
          <p:grpSpPr>
            <a:xfrm>
              <a:off x="1869032" y="2633527"/>
              <a:ext cx="1986499" cy="221009"/>
              <a:chOff x="6291288" y="2991196"/>
              <a:chExt cx="4061051" cy="346191"/>
            </a:xfrm>
          </p:grpSpPr>
          <p:sp>
            <p:nvSpPr>
              <p:cNvPr id="3506" name="Triângulo 3505">
                <a:extLst>
                  <a:ext uri="{FF2B5EF4-FFF2-40B4-BE49-F238E27FC236}">
                    <a16:creationId xmlns:a16="http://schemas.microsoft.com/office/drawing/2014/main" id="{9C4F28C1-04B1-9E4A-AC9E-4125F5C80CDA}"/>
                  </a:ext>
                </a:extLst>
              </p:cNvPr>
              <p:cNvSpPr/>
              <p:nvPr/>
            </p:nvSpPr>
            <p:spPr>
              <a:xfrm>
                <a:off x="6771513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7" name="Triângulo 3506">
                <a:extLst>
                  <a:ext uri="{FF2B5EF4-FFF2-40B4-BE49-F238E27FC236}">
                    <a16:creationId xmlns:a16="http://schemas.microsoft.com/office/drawing/2014/main" id="{52A987EA-EEAC-8B4B-B623-C118C69391FF}"/>
                  </a:ext>
                </a:extLst>
              </p:cNvPr>
              <p:cNvSpPr/>
              <p:nvPr/>
            </p:nvSpPr>
            <p:spPr>
              <a:xfrm rot="10800000">
                <a:off x="7011626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8" name="Triângulo 3507">
                <a:extLst>
                  <a:ext uri="{FF2B5EF4-FFF2-40B4-BE49-F238E27FC236}">
                    <a16:creationId xmlns:a16="http://schemas.microsoft.com/office/drawing/2014/main" id="{5B6A4948-EC09-224B-BC2B-4E85A51CE0BE}"/>
                  </a:ext>
                </a:extLst>
              </p:cNvPr>
              <p:cNvSpPr/>
              <p:nvPr/>
            </p:nvSpPr>
            <p:spPr>
              <a:xfrm>
                <a:off x="629128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9" name="Triângulo 3508">
                <a:extLst>
                  <a:ext uri="{FF2B5EF4-FFF2-40B4-BE49-F238E27FC236}">
                    <a16:creationId xmlns:a16="http://schemas.microsoft.com/office/drawing/2014/main" id="{6DDC5746-2DB2-354B-9175-864B4F9B54E4}"/>
                  </a:ext>
                </a:extLst>
              </p:cNvPr>
              <p:cNvSpPr/>
              <p:nvPr/>
            </p:nvSpPr>
            <p:spPr>
              <a:xfrm rot="10800000">
                <a:off x="653140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0" name="Triângulo 3509">
                <a:extLst>
                  <a:ext uri="{FF2B5EF4-FFF2-40B4-BE49-F238E27FC236}">
                    <a16:creationId xmlns:a16="http://schemas.microsoft.com/office/drawing/2014/main" id="{A4C11F25-9F65-F746-BEF6-11426775E49C}"/>
                  </a:ext>
                </a:extLst>
              </p:cNvPr>
              <p:cNvSpPr/>
              <p:nvPr/>
            </p:nvSpPr>
            <p:spPr>
              <a:xfrm>
                <a:off x="773196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1" name="Triângulo 3510">
                <a:extLst>
                  <a:ext uri="{FF2B5EF4-FFF2-40B4-BE49-F238E27FC236}">
                    <a16:creationId xmlns:a16="http://schemas.microsoft.com/office/drawing/2014/main" id="{F23A51C8-A6E8-3F40-A7F6-E88A5291EB95}"/>
                  </a:ext>
                </a:extLst>
              </p:cNvPr>
              <p:cNvSpPr/>
              <p:nvPr/>
            </p:nvSpPr>
            <p:spPr>
              <a:xfrm rot="10800000">
                <a:off x="7972073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2" name="Triângulo 3511">
                <a:extLst>
                  <a:ext uri="{FF2B5EF4-FFF2-40B4-BE49-F238E27FC236}">
                    <a16:creationId xmlns:a16="http://schemas.microsoft.com/office/drawing/2014/main" id="{BED5540D-F2A3-034A-B220-E13D803CA210}"/>
                  </a:ext>
                </a:extLst>
              </p:cNvPr>
              <p:cNvSpPr/>
              <p:nvPr/>
            </p:nvSpPr>
            <p:spPr>
              <a:xfrm>
                <a:off x="725173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3" name="Triângulo 3512">
                <a:extLst>
                  <a:ext uri="{FF2B5EF4-FFF2-40B4-BE49-F238E27FC236}">
                    <a16:creationId xmlns:a16="http://schemas.microsoft.com/office/drawing/2014/main" id="{9A2203CC-A31C-7C4A-B9A7-E6B602EAF044}"/>
                  </a:ext>
                </a:extLst>
              </p:cNvPr>
              <p:cNvSpPr/>
              <p:nvPr/>
            </p:nvSpPr>
            <p:spPr>
              <a:xfrm rot="10800000">
                <a:off x="749185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4" name="Triângulo 3513">
                <a:extLst>
                  <a:ext uri="{FF2B5EF4-FFF2-40B4-BE49-F238E27FC236}">
                    <a16:creationId xmlns:a16="http://schemas.microsoft.com/office/drawing/2014/main" id="{AE962BAC-6486-EE41-B563-F27C6604C844}"/>
                  </a:ext>
                </a:extLst>
              </p:cNvPr>
              <p:cNvSpPr/>
              <p:nvPr/>
            </p:nvSpPr>
            <p:spPr>
              <a:xfrm>
                <a:off x="869241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5" name="Triângulo 3514">
                <a:extLst>
                  <a:ext uri="{FF2B5EF4-FFF2-40B4-BE49-F238E27FC236}">
                    <a16:creationId xmlns:a16="http://schemas.microsoft.com/office/drawing/2014/main" id="{EB561C3F-A634-CB41-869A-79112C56CD1C}"/>
                  </a:ext>
                </a:extLst>
              </p:cNvPr>
              <p:cNvSpPr/>
              <p:nvPr/>
            </p:nvSpPr>
            <p:spPr>
              <a:xfrm rot="10800000">
                <a:off x="893252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6" name="Triângulo 3515">
                <a:extLst>
                  <a:ext uri="{FF2B5EF4-FFF2-40B4-BE49-F238E27FC236}">
                    <a16:creationId xmlns:a16="http://schemas.microsoft.com/office/drawing/2014/main" id="{AD99CC66-D0E2-8247-88D0-E5A9619EC635}"/>
                  </a:ext>
                </a:extLst>
              </p:cNvPr>
              <p:cNvSpPr/>
              <p:nvPr/>
            </p:nvSpPr>
            <p:spPr>
              <a:xfrm>
                <a:off x="821218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7" name="Triângulo 3516">
                <a:extLst>
                  <a:ext uri="{FF2B5EF4-FFF2-40B4-BE49-F238E27FC236}">
                    <a16:creationId xmlns:a16="http://schemas.microsoft.com/office/drawing/2014/main" id="{B6ABA655-E93C-F84F-83B3-9B9F4D3C5357}"/>
                  </a:ext>
                </a:extLst>
              </p:cNvPr>
              <p:cNvSpPr/>
              <p:nvPr/>
            </p:nvSpPr>
            <p:spPr>
              <a:xfrm rot="10800000">
                <a:off x="845229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8" name="Triângulo 3517">
                <a:extLst>
                  <a:ext uri="{FF2B5EF4-FFF2-40B4-BE49-F238E27FC236}">
                    <a16:creationId xmlns:a16="http://schemas.microsoft.com/office/drawing/2014/main" id="{8DAD3239-D955-9A4F-9979-06EB357DFFD5}"/>
                  </a:ext>
                </a:extLst>
              </p:cNvPr>
              <p:cNvSpPr/>
              <p:nvPr/>
            </p:nvSpPr>
            <p:spPr>
              <a:xfrm>
                <a:off x="9652860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9" name="Triângulo 3518">
                <a:extLst>
                  <a:ext uri="{FF2B5EF4-FFF2-40B4-BE49-F238E27FC236}">
                    <a16:creationId xmlns:a16="http://schemas.microsoft.com/office/drawing/2014/main" id="{F280B737-22F8-4B42-A9A8-23084F740C07}"/>
                  </a:ext>
                </a:extLst>
              </p:cNvPr>
              <p:cNvSpPr/>
              <p:nvPr/>
            </p:nvSpPr>
            <p:spPr>
              <a:xfrm rot="10800000">
                <a:off x="989297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0" name="Triângulo 3519">
                <a:extLst>
                  <a:ext uri="{FF2B5EF4-FFF2-40B4-BE49-F238E27FC236}">
                    <a16:creationId xmlns:a16="http://schemas.microsoft.com/office/drawing/2014/main" id="{9C88E048-693B-3647-8069-6336D77D3FA2}"/>
                  </a:ext>
                </a:extLst>
              </p:cNvPr>
              <p:cNvSpPr/>
              <p:nvPr/>
            </p:nvSpPr>
            <p:spPr>
              <a:xfrm>
                <a:off x="917263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1" name="Triângulo 3520">
                <a:extLst>
                  <a:ext uri="{FF2B5EF4-FFF2-40B4-BE49-F238E27FC236}">
                    <a16:creationId xmlns:a16="http://schemas.microsoft.com/office/drawing/2014/main" id="{023EEBA5-F43D-BD40-83E4-C6F2E2AB3DBC}"/>
                  </a:ext>
                </a:extLst>
              </p:cNvPr>
              <p:cNvSpPr/>
              <p:nvPr/>
            </p:nvSpPr>
            <p:spPr>
              <a:xfrm rot="10800000">
                <a:off x="941274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8" name="Agrupar 3437">
              <a:extLst>
                <a:ext uri="{FF2B5EF4-FFF2-40B4-BE49-F238E27FC236}">
                  <a16:creationId xmlns:a16="http://schemas.microsoft.com/office/drawing/2014/main" id="{B3BB8C99-9098-374F-B5F5-948C4ADAAADE}"/>
                </a:ext>
              </a:extLst>
            </p:cNvPr>
            <p:cNvGrpSpPr/>
            <p:nvPr/>
          </p:nvGrpSpPr>
          <p:grpSpPr>
            <a:xfrm>
              <a:off x="1027700" y="4231762"/>
              <a:ext cx="1987454" cy="221010"/>
              <a:chOff x="4580642" y="5488627"/>
              <a:chExt cx="4063005" cy="346192"/>
            </a:xfrm>
          </p:grpSpPr>
          <p:sp>
            <p:nvSpPr>
              <p:cNvPr id="3490" name="Triângulo 3489">
                <a:extLst>
                  <a:ext uri="{FF2B5EF4-FFF2-40B4-BE49-F238E27FC236}">
                    <a16:creationId xmlns:a16="http://schemas.microsoft.com/office/drawing/2014/main" id="{6EE8122A-A1B0-A344-9CD6-F256D0B3621E}"/>
                  </a:ext>
                </a:extLst>
              </p:cNvPr>
              <p:cNvSpPr/>
              <p:nvPr/>
            </p:nvSpPr>
            <p:spPr>
              <a:xfrm>
                <a:off x="7944038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1" name="Triângulo 3490">
                <a:extLst>
                  <a:ext uri="{FF2B5EF4-FFF2-40B4-BE49-F238E27FC236}">
                    <a16:creationId xmlns:a16="http://schemas.microsoft.com/office/drawing/2014/main" id="{93C99F22-98F6-BC45-B8FF-2F4E739344C7}"/>
                  </a:ext>
                </a:extLst>
              </p:cNvPr>
              <p:cNvSpPr/>
              <p:nvPr/>
            </p:nvSpPr>
            <p:spPr>
              <a:xfrm rot="10800000">
                <a:off x="818427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2" name="Triângulo 3491">
                <a:extLst>
                  <a:ext uri="{FF2B5EF4-FFF2-40B4-BE49-F238E27FC236}">
                    <a16:creationId xmlns:a16="http://schemas.microsoft.com/office/drawing/2014/main" id="{742C4757-F143-4945-9543-A6E8FFB4079E}"/>
                  </a:ext>
                </a:extLst>
              </p:cNvPr>
              <p:cNvSpPr/>
              <p:nvPr/>
            </p:nvSpPr>
            <p:spPr>
              <a:xfrm>
                <a:off x="7463554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3" name="Triângulo 3492">
                <a:extLst>
                  <a:ext uri="{FF2B5EF4-FFF2-40B4-BE49-F238E27FC236}">
                    <a16:creationId xmlns:a16="http://schemas.microsoft.com/office/drawing/2014/main" id="{B5B5257F-D069-9940-B0C2-0A0C4F820FBB}"/>
                  </a:ext>
                </a:extLst>
              </p:cNvPr>
              <p:cNvSpPr/>
              <p:nvPr/>
            </p:nvSpPr>
            <p:spPr>
              <a:xfrm rot="10800000">
                <a:off x="7703796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4" name="Triângulo 3493">
                <a:extLst>
                  <a:ext uri="{FF2B5EF4-FFF2-40B4-BE49-F238E27FC236}">
                    <a16:creationId xmlns:a16="http://schemas.microsoft.com/office/drawing/2014/main" id="{3F4AC1E8-3740-B44C-9F77-3C69136DEDBA}"/>
                  </a:ext>
                </a:extLst>
              </p:cNvPr>
              <p:cNvSpPr/>
              <p:nvPr/>
            </p:nvSpPr>
            <p:spPr>
              <a:xfrm>
                <a:off x="6983070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5" name="Triângulo 3494">
                <a:extLst>
                  <a:ext uri="{FF2B5EF4-FFF2-40B4-BE49-F238E27FC236}">
                    <a16:creationId xmlns:a16="http://schemas.microsoft.com/office/drawing/2014/main" id="{92E85A4E-D7C6-5044-B818-C55D0943FDF6}"/>
                  </a:ext>
                </a:extLst>
              </p:cNvPr>
              <p:cNvSpPr/>
              <p:nvPr/>
            </p:nvSpPr>
            <p:spPr>
              <a:xfrm rot="10800000">
                <a:off x="7223312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6" name="Triângulo 3495">
                <a:extLst>
                  <a:ext uri="{FF2B5EF4-FFF2-40B4-BE49-F238E27FC236}">
                    <a16:creationId xmlns:a16="http://schemas.microsoft.com/office/drawing/2014/main" id="{9E2690C3-1200-E34C-876B-F4E8CC02088A}"/>
                  </a:ext>
                </a:extLst>
              </p:cNvPr>
              <p:cNvSpPr/>
              <p:nvPr/>
            </p:nvSpPr>
            <p:spPr>
              <a:xfrm>
                <a:off x="6502587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7" name="Triângulo 3496">
                <a:extLst>
                  <a:ext uri="{FF2B5EF4-FFF2-40B4-BE49-F238E27FC236}">
                    <a16:creationId xmlns:a16="http://schemas.microsoft.com/office/drawing/2014/main" id="{7555FBC8-3651-4E48-9528-3543853B2D49}"/>
                  </a:ext>
                </a:extLst>
              </p:cNvPr>
              <p:cNvSpPr/>
              <p:nvPr/>
            </p:nvSpPr>
            <p:spPr>
              <a:xfrm rot="10800000">
                <a:off x="674282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8" name="Triângulo 3497">
                <a:extLst>
                  <a:ext uri="{FF2B5EF4-FFF2-40B4-BE49-F238E27FC236}">
                    <a16:creationId xmlns:a16="http://schemas.microsoft.com/office/drawing/2014/main" id="{909F9DD0-F2EF-0A49-8BB2-0398765409AB}"/>
                  </a:ext>
                </a:extLst>
              </p:cNvPr>
              <p:cNvSpPr/>
              <p:nvPr/>
            </p:nvSpPr>
            <p:spPr>
              <a:xfrm>
                <a:off x="6022101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9" name="Triângulo 3498">
                <a:extLst>
                  <a:ext uri="{FF2B5EF4-FFF2-40B4-BE49-F238E27FC236}">
                    <a16:creationId xmlns:a16="http://schemas.microsoft.com/office/drawing/2014/main" id="{0C632C95-4433-2445-B555-79A93C332E42}"/>
                  </a:ext>
                </a:extLst>
              </p:cNvPr>
              <p:cNvSpPr/>
              <p:nvPr/>
            </p:nvSpPr>
            <p:spPr>
              <a:xfrm rot="10800000">
                <a:off x="6262343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0" name="Triângulo 3499">
                <a:extLst>
                  <a:ext uri="{FF2B5EF4-FFF2-40B4-BE49-F238E27FC236}">
                    <a16:creationId xmlns:a16="http://schemas.microsoft.com/office/drawing/2014/main" id="{5FD8BAF0-EA71-124D-87FB-CDA569C7985A}"/>
                  </a:ext>
                </a:extLst>
              </p:cNvPr>
              <p:cNvSpPr/>
              <p:nvPr/>
            </p:nvSpPr>
            <p:spPr>
              <a:xfrm>
                <a:off x="5541618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1" name="Triângulo 3500">
                <a:extLst>
                  <a:ext uri="{FF2B5EF4-FFF2-40B4-BE49-F238E27FC236}">
                    <a16:creationId xmlns:a16="http://schemas.microsoft.com/office/drawing/2014/main" id="{0DCDF463-A796-0249-A8AD-55D47CD44F0A}"/>
                  </a:ext>
                </a:extLst>
              </p:cNvPr>
              <p:cNvSpPr/>
              <p:nvPr/>
            </p:nvSpPr>
            <p:spPr>
              <a:xfrm rot="10800000">
                <a:off x="5781859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2" name="Triângulo 3501">
                <a:extLst>
                  <a:ext uri="{FF2B5EF4-FFF2-40B4-BE49-F238E27FC236}">
                    <a16:creationId xmlns:a16="http://schemas.microsoft.com/office/drawing/2014/main" id="{0C291C91-260B-C449-899C-D3733BC9066C}"/>
                  </a:ext>
                </a:extLst>
              </p:cNvPr>
              <p:cNvSpPr/>
              <p:nvPr/>
            </p:nvSpPr>
            <p:spPr>
              <a:xfrm>
                <a:off x="5061134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3" name="Triângulo 3502">
                <a:extLst>
                  <a:ext uri="{FF2B5EF4-FFF2-40B4-BE49-F238E27FC236}">
                    <a16:creationId xmlns:a16="http://schemas.microsoft.com/office/drawing/2014/main" id="{1A24386C-A00B-3149-A806-808A7FF964E2}"/>
                  </a:ext>
                </a:extLst>
              </p:cNvPr>
              <p:cNvSpPr/>
              <p:nvPr/>
            </p:nvSpPr>
            <p:spPr>
              <a:xfrm rot="10800000">
                <a:off x="5301376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4" name="Triângulo 3503">
                <a:extLst>
                  <a:ext uri="{FF2B5EF4-FFF2-40B4-BE49-F238E27FC236}">
                    <a16:creationId xmlns:a16="http://schemas.microsoft.com/office/drawing/2014/main" id="{AED8B4BA-65B3-1F43-A93A-A6FB440AB94A}"/>
                  </a:ext>
                </a:extLst>
              </p:cNvPr>
              <p:cNvSpPr/>
              <p:nvPr/>
            </p:nvSpPr>
            <p:spPr>
              <a:xfrm>
                <a:off x="4580642" y="5488627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5" name="Triângulo 3504">
                <a:extLst>
                  <a:ext uri="{FF2B5EF4-FFF2-40B4-BE49-F238E27FC236}">
                    <a16:creationId xmlns:a16="http://schemas.microsoft.com/office/drawing/2014/main" id="{A6614108-27A8-974D-BF98-60D590482D9B}"/>
                  </a:ext>
                </a:extLst>
              </p:cNvPr>
              <p:cNvSpPr/>
              <p:nvPr/>
            </p:nvSpPr>
            <p:spPr>
              <a:xfrm rot="10800000">
                <a:off x="4820892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9" name="Agrupar 3438">
              <a:extLst>
                <a:ext uri="{FF2B5EF4-FFF2-40B4-BE49-F238E27FC236}">
                  <a16:creationId xmlns:a16="http://schemas.microsoft.com/office/drawing/2014/main" id="{176595FE-75D6-0E44-A9FF-6998F92D48A2}"/>
                </a:ext>
              </a:extLst>
            </p:cNvPr>
            <p:cNvGrpSpPr/>
            <p:nvPr/>
          </p:nvGrpSpPr>
          <p:grpSpPr>
            <a:xfrm>
              <a:off x="914389" y="4460082"/>
              <a:ext cx="1984958" cy="221011"/>
              <a:chOff x="4350327" y="5845403"/>
              <a:chExt cx="4057901" cy="346193"/>
            </a:xfrm>
          </p:grpSpPr>
          <p:sp>
            <p:nvSpPr>
              <p:cNvPr id="3474" name="Triângulo 3473">
                <a:extLst>
                  <a:ext uri="{FF2B5EF4-FFF2-40B4-BE49-F238E27FC236}">
                    <a16:creationId xmlns:a16="http://schemas.microsoft.com/office/drawing/2014/main" id="{EDB8FE1D-0509-4D48-A23D-06E7995D90FA}"/>
                  </a:ext>
                </a:extLst>
              </p:cNvPr>
              <p:cNvSpPr/>
              <p:nvPr/>
            </p:nvSpPr>
            <p:spPr>
              <a:xfrm>
                <a:off x="7708957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5" name="Triângulo 3474">
                <a:extLst>
                  <a:ext uri="{FF2B5EF4-FFF2-40B4-BE49-F238E27FC236}">
                    <a16:creationId xmlns:a16="http://schemas.microsoft.com/office/drawing/2014/main" id="{8C37912C-887D-824A-8CC1-14ECFF14B18A}"/>
                  </a:ext>
                </a:extLst>
              </p:cNvPr>
              <p:cNvSpPr/>
              <p:nvPr/>
            </p:nvSpPr>
            <p:spPr>
              <a:xfrm rot="10800000">
                <a:off x="7948860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6" name="Triângulo 3475">
                <a:extLst>
                  <a:ext uri="{FF2B5EF4-FFF2-40B4-BE49-F238E27FC236}">
                    <a16:creationId xmlns:a16="http://schemas.microsoft.com/office/drawing/2014/main" id="{3B8EF8D7-D9E7-BF45-ADDF-298E6807D6EE}"/>
                  </a:ext>
                </a:extLst>
              </p:cNvPr>
              <p:cNvSpPr/>
              <p:nvPr/>
            </p:nvSpPr>
            <p:spPr>
              <a:xfrm>
                <a:off x="7229153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7" name="Triângulo 3476">
                <a:extLst>
                  <a:ext uri="{FF2B5EF4-FFF2-40B4-BE49-F238E27FC236}">
                    <a16:creationId xmlns:a16="http://schemas.microsoft.com/office/drawing/2014/main" id="{E4E4EAA9-B9D2-CC43-AEAA-EE1D9A7C9CC2}"/>
                  </a:ext>
                </a:extLst>
              </p:cNvPr>
              <p:cNvSpPr/>
              <p:nvPr/>
            </p:nvSpPr>
            <p:spPr>
              <a:xfrm rot="10800000">
                <a:off x="7469054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8" name="Triângulo 3477">
                <a:extLst>
                  <a:ext uri="{FF2B5EF4-FFF2-40B4-BE49-F238E27FC236}">
                    <a16:creationId xmlns:a16="http://schemas.microsoft.com/office/drawing/2014/main" id="{15A7C2FE-2FE5-554A-BCF6-76D178E624AF}"/>
                  </a:ext>
                </a:extLst>
              </p:cNvPr>
              <p:cNvSpPr/>
              <p:nvPr/>
            </p:nvSpPr>
            <p:spPr>
              <a:xfrm>
                <a:off x="674934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9" name="Triângulo 3478">
                <a:extLst>
                  <a:ext uri="{FF2B5EF4-FFF2-40B4-BE49-F238E27FC236}">
                    <a16:creationId xmlns:a16="http://schemas.microsoft.com/office/drawing/2014/main" id="{8A05C517-DAAB-B843-A55F-898D1A332527}"/>
                  </a:ext>
                </a:extLst>
              </p:cNvPr>
              <p:cNvSpPr/>
              <p:nvPr/>
            </p:nvSpPr>
            <p:spPr>
              <a:xfrm rot="10800000">
                <a:off x="6989250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0" name="Triângulo 3479">
                <a:extLst>
                  <a:ext uri="{FF2B5EF4-FFF2-40B4-BE49-F238E27FC236}">
                    <a16:creationId xmlns:a16="http://schemas.microsoft.com/office/drawing/2014/main" id="{685FF94D-66AA-A148-8799-C562574155D0}"/>
                  </a:ext>
                </a:extLst>
              </p:cNvPr>
              <p:cNvSpPr/>
              <p:nvPr/>
            </p:nvSpPr>
            <p:spPr>
              <a:xfrm>
                <a:off x="626954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1" name="Triângulo 3480">
                <a:extLst>
                  <a:ext uri="{FF2B5EF4-FFF2-40B4-BE49-F238E27FC236}">
                    <a16:creationId xmlns:a16="http://schemas.microsoft.com/office/drawing/2014/main" id="{FA9964B1-A67B-904A-8585-02C0CBDDAC8D}"/>
                  </a:ext>
                </a:extLst>
              </p:cNvPr>
              <p:cNvSpPr/>
              <p:nvPr/>
            </p:nvSpPr>
            <p:spPr>
              <a:xfrm rot="10800000">
                <a:off x="650944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2" name="Triângulo 3481">
                <a:extLst>
                  <a:ext uri="{FF2B5EF4-FFF2-40B4-BE49-F238E27FC236}">
                    <a16:creationId xmlns:a16="http://schemas.microsoft.com/office/drawing/2014/main" id="{3491FAC0-266A-8743-AE85-9C04D7C7CFF4}"/>
                  </a:ext>
                </a:extLst>
              </p:cNvPr>
              <p:cNvSpPr/>
              <p:nvPr/>
            </p:nvSpPr>
            <p:spPr>
              <a:xfrm>
                <a:off x="578973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3" name="Triângulo 3482">
                <a:extLst>
                  <a:ext uri="{FF2B5EF4-FFF2-40B4-BE49-F238E27FC236}">
                    <a16:creationId xmlns:a16="http://schemas.microsoft.com/office/drawing/2014/main" id="{EF9AC919-5018-7245-ADB5-530F5F4DF33D}"/>
                  </a:ext>
                </a:extLst>
              </p:cNvPr>
              <p:cNvSpPr/>
              <p:nvPr/>
            </p:nvSpPr>
            <p:spPr>
              <a:xfrm rot="10800000">
                <a:off x="6029639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4" name="Triângulo 3483">
                <a:extLst>
                  <a:ext uri="{FF2B5EF4-FFF2-40B4-BE49-F238E27FC236}">
                    <a16:creationId xmlns:a16="http://schemas.microsoft.com/office/drawing/2014/main" id="{24C46492-C6EC-A84F-BB24-5E850563166A}"/>
                  </a:ext>
                </a:extLst>
              </p:cNvPr>
              <p:cNvSpPr/>
              <p:nvPr/>
            </p:nvSpPr>
            <p:spPr>
              <a:xfrm>
                <a:off x="5309931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5" name="Triângulo 3484">
                <a:extLst>
                  <a:ext uri="{FF2B5EF4-FFF2-40B4-BE49-F238E27FC236}">
                    <a16:creationId xmlns:a16="http://schemas.microsoft.com/office/drawing/2014/main" id="{F2C9EC09-1AFE-B247-B36D-08790CBE6404}"/>
                  </a:ext>
                </a:extLst>
              </p:cNvPr>
              <p:cNvSpPr/>
              <p:nvPr/>
            </p:nvSpPr>
            <p:spPr>
              <a:xfrm rot="10800000">
                <a:off x="554983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6" name="Triângulo 3485">
                <a:extLst>
                  <a:ext uri="{FF2B5EF4-FFF2-40B4-BE49-F238E27FC236}">
                    <a16:creationId xmlns:a16="http://schemas.microsoft.com/office/drawing/2014/main" id="{9E5BF26B-65CF-DB4C-A89E-CEEED64D2751}"/>
                  </a:ext>
                </a:extLst>
              </p:cNvPr>
              <p:cNvSpPr/>
              <p:nvPr/>
            </p:nvSpPr>
            <p:spPr>
              <a:xfrm>
                <a:off x="4830125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7" name="Triângulo 3486">
                <a:extLst>
                  <a:ext uri="{FF2B5EF4-FFF2-40B4-BE49-F238E27FC236}">
                    <a16:creationId xmlns:a16="http://schemas.microsoft.com/office/drawing/2014/main" id="{07E4A1F6-2CA4-FB4A-8B66-007BB0BA9891}"/>
                  </a:ext>
                </a:extLst>
              </p:cNvPr>
              <p:cNvSpPr/>
              <p:nvPr/>
            </p:nvSpPr>
            <p:spPr>
              <a:xfrm rot="10800000">
                <a:off x="5070028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8" name="Triângulo 3487">
                <a:extLst>
                  <a:ext uri="{FF2B5EF4-FFF2-40B4-BE49-F238E27FC236}">
                    <a16:creationId xmlns:a16="http://schemas.microsoft.com/office/drawing/2014/main" id="{75D4AC81-C4D4-7341-BD04-5F550080156A}"/>
                  </a:ext>
                </a:extLst>
              </p:cNvPr>
              <p:cNvSpPr/>
              <p:nvPr/>
            </p:nvSpPr>
            <p:spPr>
              <a:xfrm>
                <a:off x="4350327" y="5845403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9" name="Triângulo 3488">
                <a:extLst>
                  <a:ext uri="{FF2B5EF4-FFF2-40B4-BE49-F238E27FC236}">
                    <a16:creationId xmlns:a16="http://schemas.microsoft.com/office/drawing/2014/main" id="{80B42D93-0034-1C47-8464-E2FF5F3501A8}"/>
                  </a:ext>
                </a:extLst>
              </p:cNvPr>
              <p:cNvSpPr/>
              <p:nvPr/>
            </p:nvSpPr>
            <p:spPr>
              <a:xfrm rot="10800000">
                <a:off x="459022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40" name="Agrupar 3439">
              <a:extLst>
                <a:ext uri="{FF2B5EF4-FFF2-40B4-BE49-F238E27FC236}">
                  <a16:creationId xmlns:a16="http://schemas.microsoft.com/office/drawing/2014/main" id="{0EC2603E-1058-3947-81F3-B6B66171C889}"/>
                </a:ext>
              </a:extLst>
            </p:cNvPr>
            <p:cNvGrpSpPr/>
            <p:nvPr/>
          </p:nvGrpSpPr>
          <p:grpSpPr>
            <a:xfrm>
              <a:off x="1983883" y="2405208"/>
              <a:ext cx="1986499" cy="221009"/>
              <a:chOff x="6526816" y="2635596"/>
              <a:chExt cx="4061051" cy="346191"/>
            </a:xfrm>
          </p:grpSpPr>
          <p:sp>
            <p:nvSpPr>
              <p:cNvPr id="3458" name="Triângulo 3457">
                <a:extLst>
                  <a:ext uri="{FF2B5EF4-FFF2-40B4-BE49-F238E27FC236}">
                    <a16:creationId xmlns:a16="http://schemas.microsoft.com/office/drawing/2014/main" id="{4B5AD2D9-ACEA-6F4F-9ADE-FD7DE7DB0095}"/>
                  </a:ext>
                </a:extLst>
              </p:cNvPr>
              <p:cNvSpPr/>
              <p:nvPr/>
            </p:nvSpPr>
            <p:spPr>
              <a:xfrm>
                <a:off x="7007041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9" name="Triângulo 3458">
                <a:extLst>
                  <a:ext uri="{FF2B5EF4-FFF2-40B4-BE49-F238E27FC236}">
                    <a16:creationId xmlns:a16="http://schemas.microsoft.com/office/drawing/2014/main" id="{C01EA94A-2131-7841-98C1-51F1A223372B}"/>
                  </a:ext>
                </a:extLst>
              </p:cNvPr>
              <p:cNvSpPr/>
              <p:nvPr/>
            </p:nvSpPr>
            <p:spPr>
              <a:xfrm rot="10800000">
                <a:off x="7247154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0" name="Triângulo 3459">
                <a:extLst>
                  <a:ext uri="{FF2B5EF4-FFF2-40B4-BE49-F238E27FC236}">
                    <a16:creationId xmlns:a16="http://schemas.microsoft.com/office/drawing/2014/main" id="{8D83709D-4A79-AC4B-8AE3-8ABC583FE6D8}"/>
                  </a:ext>
                </a:extLst>
              </p:cNvPr>
              <p:cNvSpPr/>
              <p:nvPr/>
            </p:nvSpPr>
            <p:spPr>
              <a:xfrm>
                <a:off x="652681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1" name="Triângulo 3460">
                <a:extLst>
                  <a:ext uri="{FF2B5EF4-FFF2-40B4-BE49-F238E27FC236}">
                    <a16:creationId xmlns:a16="http://schemas.microsoft.com/office/drawing/2014/main" id="{35BD47C9-F772-5C4B-A287-62E4F056798B}"/>
                  </a:ext>
                </a:extLst>
              </p:cNvPr>
              <p:cNvSpPr/>
              <p:nvPr/>
            </p:nvSpPr>
            <p:spPr>
              <a:xfrm rot="10800000">
                <a:off x="676693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2" name="Triângulo 3461">
                <a:extLst>
                  <a:ext uri="{FF2B5EF4-FFF2-40B4-BE49-F238E27FC236}">
                    <a16:creationId xmlns:a16="http://schemas.microsoft.com/office/drawing/2014/main" id="{3B7092BB-E44D-8242-8FE3-FA4D6DDD65DD}"/>
                  </a:ext>
                </a:extLst>
              </p:cNvPr>
              <p:cNvSpPr/>
              <p:nvPr/>
            </p:nvSpPr>
            <p:spPr>
              <a:xfrm>
                <a:off x="796749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3" name="Triângulo 3462">
                <a:extLst>
                  <a:ext uri="{FF2B5EF4-FFF2-40B4-BE49-F238E27FC236}">
                    <a16:creationId xmlns:a16="http://schemas.microsoft.com/office/drawing/2014/main" id="{9C40E3DD-0457-CE43-BEFC-A32A4150A4E5}"/>
                  </a:ext>
                </a:extLst>
              </p:cNvPr>
              <p:cNvSpPr/>
              <p:nvPr/>
            </p:nvSpPr>
            <p:spPr>
              <a:xfrm rot="10800000">
                <a:off x="8207601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4" name="Triângulo 3463">
                <a:extLst>
                  <a:ext uri="{FF2B5EF4-FFF2-40B4-BE49-F238E27FC236}">
                    <a16:creationId xmlns:a16="http://schemas.microsoft.com/office/drawing/2014/main" id="{DEDAF8C1-457A-7444-8206-E8CD3626B607}"/>
                  </a:ext>
                </a:extLst>
              </p:cNvPr>
              <p:cNvSpPr/>
              <p:nvPr/>
            </p:nvSpPr>
            <p:spPr>
              <a:xfrm>
                <a:off x="748726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5" name="Triângulo 3464">
                <a:extLst>
                  <a:ext uri="{FF2B5EF4-FFF2-40B4-BE49-F238E27FC236}">
                    <a16:creationId xmlns:a16="http://schemas.microsoft.com/office/drawing/2014/main" id="{83477F7C-DAAD-7D43-BB15-2263FE0CC9EF}"/>
                  </a:ext>
                </a:extLst>
              </p:cNvPr>
              <p:cNvSpPr/>
              <p:nvPr/>
            </p:nvSpPr>
            <p:spPr>
              <a:xfrm rot="10800000">
                <a:off x="772737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6" name="Triângulo 3465">
                <a:extLst>
                  <a:ext uri="{FF2B5EF4-FFF2-40B4-BE49-F238E27FC236}">
                    <a16:creationId xmlns:a16="http://schemas.microsoft.com/office/drawing/2014/main" id="{2B343E3E-1E02-D942-A9F7-28B5D4843D4E}"/>
                  </a:ext>
                </a:extLst>
              </p:cNvPr>
              <p:cNvSpPr/>
              <p:nvPr/>
            </p:nvSpPr>
            <p:spPr>
              <a:xfrm>
                <a:off x="892793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7" name="Triângulo 3466">
                <a:extLst>
                  <a:ext uri="{FF2B5EF4-FFF2-40B4-BE49-F238E27FC236}">
                    <a16:creationId xmlns:a16="http://schemas.microsoft.com/office/drawing/2014/main" id="{CF17002D-8219-B44C-8CE1-1B72DCAF1E3B}"/>
                  </a:ext>
                </a:extLst>
              </p:cNvPr>
              <p:cNvSpPr/>
              <p:nvPr/>
            </p:nvSpPr>
            <p:spPr>
              <a:xfrm rot="10800000">
                <a:off x="916805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8" name="Triângulo 3467">
                <a:extLst>
                  <a:ext uri="{FF2B5EF4-FFF2-40B4-BE49-F238E27FC236}">
                    <a16:creationId xmlns:a16="http://schemas.microsoft.com/office/drawing/2014/main" id="{4EE82593-40CB-1E4C-A6BC-ED42065104E8}"/>
                  </a:ext>
                </a:extLst>
              </p:cNvPr>
              <p:cNvSpPr/>
              <p:nvPr/>
            </p:nvSpPr>
            <p:spPr>
              <a:xfrm>
                <a:off x="844771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9" name="Triângulo 3468">
                <a:extLst>
                  <a:ext uri="{FF2B5EF4-FFF2-40B4-BE49-F238E27FC236}">
                    <a16:creationId xmlns:a16="http://schemas.microsoft.com/office/drawing/2014/main" id="{4A1ADDB3-946E-044F-ACDC-89CD01E0AE06}"/>
                  </a:ext>
                </a:extLst>
              </p:cNvPr>
              <p:cNvSpPr/>
              <p:nvPr/>
            </p:nvSpPr>
            <p:spPr>
              <a:xfrm rot="10800000">
                <a:off x="868782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0" name="Triângulo 3469">
                <a:extLst>
                  <a:ext uri="{FF2B5EF4-FFF2-40B4-BE49-F238E27FC236}">
                    <a16:creationId xmlns:a16="http://schemas.microsoft.com/office/drawing/2014/main" id="{3269D9A6-6CCB-CC45-A8ED-EB57ACB50FBA}"/>
                  </a:ext>
                </a:extLst>
              </p:cNvPr>
              <p:cNvSpPr/>
              <p:nvPr/>
            </p:nvSpPr>
            <p:spPr>
              <a:xfrm>
                <a:off x="9888388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1" name="Triângulo 3470">
                <a:extLst>
                  <a:ext uri="{FF2B5EF4-FFF2-40B4-BE49-F238E27FC236}">
                    <a16:creationId xmlns:a16="http://schemas.microsoft.com/office/drawing/2014/main" id="{55078EEB-4AED-B04E-9265-91794A3F8C33}"/>
                  </a:ext>
                </a:extLst>
              </p:cNvPr>
              <p:cNvSpPr/>
              <p:nvPr/>
            </p:nvSpPr>
            <p:spPr>
              <a:xfrm rot="10800000">
                <a:off x="1012849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2" name="Triângulo 3471">
                <a:extLst>
                  <a:ext uri="{FF2B5EF4-FFF2-40B4-BE49-F238E27FC236}">
                    <a16:creationId xmlns:a16="http://schemas.microsoft.com/office/drawing/2014/main" id="{7B57372B-1D16-8D4C-BBE6-72465BE92B02}"/>
                  </a:ext>
                </a:extLst>
              </p:cNvPr>
              <p:cNvSpPr/>
              <p:nvPr/>
            </p:nvSpPr>
            <p:spPr>
              <a:xfrm>
                <a:off x="940816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3" name="Triângulo 3472">
                <a:extLst>
                  <a:ext uri="{FF2B5EF4-FFF2-40B4-BE49-F238E27FC236}">
                    <a16:creationId xmlns:a16="http://schemas.microsoft.com/office/drawing/2014/main" id="{C8164DD4-DF68-7643-8635-23A751DD55F6}"/>
                  </a:ext>
                </a:extLst>
              </p:cNvPr>
              <p:cNvSpPr/>
              <p:nvPr/>
            </p:nvSpPr>
            <p:spPr>
              <a:xfrm rot="10800000">
                <a:off x="964827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41" name="Agrupar 3440">
              <a:extLst>
                <a:ext uri="{FF2B5EF4-FFF2-40B4-BE49-F238E27FC236}">
                  <a16:creationId xmlns:a16="http://schemas.microsoft.com/office/drawing/2014/main" id="{F5F13DA3-AD96-F548-A4FA-61D549FC50A6}"/>
                </a:ext>
              </a:extLst>
            </p:cNvPr>
            <p:cNvGrpSpPr/>
            <p:nvPr/>
          </p:nvGrpSpPr>
          <p:grpSpPr>
            <a:xfrm>
              <a:off x="2098733" y="2176889"/>
              <a:ext cx="1986499" cy="221009"/>
              <a:chOff x="6756500" y="2170168"/>
              <a:chExt cx="4061051" cy="346191"/>
            </a:xfrm>
          </p:grpSpPr>
          <p:sp>
            <p:nvSpPr>
              <p:cNvPr id="3442" name="Triângulo 3441">
                <a:extLst>
                  <a:ext uri="{FF2B5EF4-FFF2-40B4-BE49-F238E27FC236}">
                    <a16:creationId xmlns:a16="http://schemas.microsoft.com/office/drawing/2014/main" id="{D7A2B2D1-4A12-E14B-A209-95990C8974CF}"/>
                  </a:ext>
                </a:extLst>
              </p:cNvPr>
              <p:cNvSpPr/>
              <p:nvPr/>
            </p:nvSpPr>
            <p:spPr>
              <a:xfrm>
                <a:off x="7236725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3" name="Triângulo 3442">
                <a:extLst>
                  <a:ext uri="{FF2B5EF4-FFF2-40B4-BE49-F238E27FC236}">
                    <a16:creationId xmlns:a16="http://schemas.microsoft.com/office/drawing/2014/main" id="{16552FA7-030B-EA4D-B02C-DC8C61086F73}"/>
                  </a:ext>
                </a:extLst>
              </p:cNvPr>
              <p:cNvSpPr/>
              <p:nvPr/>
            </p:nvSpPr>
            <p:spPr>
              <a:xfrm rot="10800000">
                <a:off x="747683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4" name="Triângulo 3443">
                <a:extLst>
                  <a:ext uri="{FF2B5EF4-FFF2-40B4-BE49-F238E27FC236}">
                    <a16:creationId xmlns:a16="http://schemas.microsoft.com/office/drawing/2014/main" id="{0ECBE557-4CEA-BF47-9820-45A328C42977}"/>
                  </a:ext>
                </a:extLst>
              </p:cNvPr>
              <p:cNvSpPr/>
              <p:nvPr/>
            </p:nvSpPr>
            <p:spPr>
              <a:xfrm>
                <a:off x="6756500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5" name="Triângulo 3444">
                <a:extLst>
                  <a:ext uri="{FF2B5EF4-FFF2-40B4-BE49-F238E27FC236}">
                    <a16:creationId xmlns:a16="http://schemas.microsoft.com/office/drawing/2014/main" id="{2EBA1179-C4A0-9947-B7B1-0098ED282DEB}"/>
                  </a:ext>
                </a:extLst>
              </p:cNvPr>
              <p:cNvSpPr/>
              <p:nvPr/>
            </p:nvSpPr>
            <p:spPr>
              <a:xfrm rot="10800000">
                <a:off x="699661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6" name="Triângulo 3445">
                <a:extLst>
                  <a:ext uri="{FF2B5EF4-FFF2-40B4-BE49-F238E27FC236}">
                    <a16:creationId xmlns:a16="http://schemas.microsoft.com/office/drawing/2014/main" id="{E21ABB0E-BD93-4F49-8AD0-20D26BD75A08}"/>
                  </a:ext>
                </a:extLst>
              </p:cNvPr>
              <p:cNvSpPr/>
              <p:nvPr/>
            </p:nvSpPr>
            <p:spPr>
              <a:xfrm>
                <a:off x="819717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7" name="Triângulo 3446">
                <a:extLst>
                  <a:ext uri="{FF2B5EF4-FFF2-40B4-BE49-F238E27FC236}">
                    <a16:creationId xmlns:a16="http://schemas.microsoft.com/office/drawing/2014/main" id="{835985E6-9CF4-4D42-B1CC-38CAA5490B15}"/>
                  </a:ext>
                </a:extLst>
              </p:cNvPr>
              <p:cNvSpPr/>
              <p:nvPr/>
            </p:nvSpPr>
            <p:spPr>
              <a:xfrm rot="10800000">
                <a:off x="8437285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8" name="Triângulo 3447">
                <a:extLst>
                  <a:ext uri="{FF2B5EF4-FFF2-40B4-BE49-F238E27FC236}">
                    <a16:creationId xmlns:a16="http://schemas.microsoft.com/office/drawing/2014/main" id="{C8882499-ABF6-7D43-848A-B8CEE29E4566}"/>
                  </a:ext>
                </a:extLst>
              </p:cNvPr>
              <p:cNvSpPr/>
              <p:nvPr/>
            </p:nvSpPr>
            <p:spPr>
              <a:xfrm>
                <a:off x="771694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9" name="Triângulo 3448">
                <a:extLst>
                  <a:ext uri="{FF2B5EF4-FFF2-40B4-BE49-F238E27FC236}">
                    <a16:creationId xmlns:a16="http://schemas.microsoft.com/office/drawing/2014/main" id="{982D9CB6-8ABF-9844-B931-9BE484A9FA45}"/>
                  </a:ext>
                </a:extLst>
              </p:cNvPr>
              <p:cNvSpPr/>
              <p:nvPr/>
            </p:nvSpPr>
            <p:spPr>
              <a:xfrm rot="10800000">
                <a:off x="795706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0" name="Triângulo 3449">
                <a:extLst>
                  <a:ext uri="{FF2B5EF4-FFF2-40B4-BE49-F238E27FC236}">
                    <a16:creationId xmlns:a16="http://schemas.microsoft.com/office/drawing/2014/main" id="{291BF0BE-A064-C644-AF7D-EC8AEAF96833}"/>
                  </a:ext>
                </a:extLst>
              </p:cNvPr>
              <p:cNvSpPr/>
              <p:nvPr/>
            </p:nvSpPr>
            <p:spPr>
              <a:xfrm>
                <a:off x="915762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1" name="Triângulo 3450">
                <a:extLst>
                  <a:ext uri="{FF2B5EF4-FFF2-40B4-BE49-F238E27FC236}">
                    <a16:creationId xmlns:a16="http://schemas.microsoft.com/office/drawing/2014/main" id="{4CFD4E61-9EA6-8C4C-A510-81B13FF4D491}"/>
                  </a:ext>
                </a:extLst>
              </p:cNvPr>
              <p:cNvSpPr/>
              <p:nvPr/>
            </p:nvSpPr>
            <p:spPr>
              <a:xfrm rot="10800000">
                <a:off x="939773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2" name="Triângulo 3451">
                <a:extLst>
                  <a:ext uri="{FF2B5EF4-FFF2-40B4-BE49-F238E27FC236}">
                    <a16:creationId xmlns:a16="http://schemas.microsoft.com/office/drawing/2014/main" id="{C3C97F9F-9751-5C4C-9F00-137E42B45738}"/>
                  </a:ext>
                </a:extLst>
              </p:cNvPr>
              <p:cNvSpPr/>
              <p:nvPr/>
            </p:nvSpPr>
            <p:spPr>
              <a:xfrm>
                <a:off x="867739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3" name="Triângulo 3452">
                <a:extLst>
                  <a:ext uri="{FF2B5EF4-FFF2-40B4-BE49-F238E27FC236}">
                    <a16:creationId xmlns:a16="http://schemas.microsoft.com/office/drawing/2014/main" id="{443FB833-6627-674E-A7EC-87040D2CE724}"/>
                  </a:ext>
                </a:extLst>
              </p:cNvPr>
              <p:cNvSpPr/>
              <p:nvPr/>
            </p:nvSpPr>
            <p:spPr>
              <a:xfrm rot="10800000">
                <a:off x="8917510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4" name="Triângulo 3453">
                <a:extLst>
                  <a:ext uri="{FF2B5EF4-FFF2-40B4-BE49-F238E27FC236}">
                    <a16:creationId xmlns:a16="http://schemas.microsoft.com/office/drawing/2014/main" id="{342F5639-54E3-BC4E-B3D4-FA63999DD8F4}"/>
                  </a:ext>
                </a:extLst>
              </p:cNvPr>
              <p:cNvSpPr/>
              <p:nvPr/>
            </p:nvSpPr>
            <p:spPr>
              <a:xfrm>
                <a:off x="1011807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5" name="Triângulo 3454">
                <a:extLst>
                  <a:ext uri="{FF2B5EF4-FFF2-40B4-BE49-F238E27FC236}">
                    <a16:creationId xmlns:a16="http://schemas.microsoft.com/office/drawing/2014/main" id="{079297A7-01D2-9044-B942-5917D59000FB}"/>
                  </a:ext>
                </a:extLst>
              </p:cNvPr>
              <p:cNvSpPr/>
              <p:nvPr/>
            </p:nvSpPr>
            <p:spPr>
              <a:xfrm rot="10800000">
                <a:off x="1035818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6" name="Triângulo 3455">
                <a:extLst>
                  <a:ext uri="{FF2B5EF4-FFF2-40B4-BE49-F238E27FC236}">
                    <a16:creationId xmlns:a16="http://schemas.microsoft.com/office/drawing/2014/main" id="{81D241C6-DB54-2742-A9BA-AEE6CA0DB2AF}"/>
                  </a:ext>
                </a:extLst>
              </p:cNvPr>
              <p:cNvSpPr/>
              <p:nvPr/>
            </p:nvSpPr>
            <p:spPr>
              <a:xfrm>
                <a:off x="963784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7" name="Triângulo 3456">
                <a:extLst>
                  <a:ext uri="{FF2B5EF4-FFF2-40B4-BE49-F238E27FC236}">
                    <a16:creationId xmlns:a16="http://schemas.microsoft.com/office/drawing/2014/main" id="{6B4657A1-BB9A-A446-8AE8-523E29F2D5D0}"/>
                  </a:ext>
                </a:extLst>
              </p:cNvPr>
              <p:cNvSpPr/>
              <p:nvPr/>
            </p:nvSpPr>
            <p:spPr>
              <a:xfrm rot="10800000">
                <a:off x="987795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0" name="Agrupar 6169">
              <a:extLst>
                <a:ext uri="{FF2B5EF4-FFF2-40B4-BE49-F238E27FC236}">
                  <a16:creationId xmlns:a16="http://schemas.microsoft.com/office/drawing/2014/main" id="{C26EF7A9-9CEB-5A4C-8095-A0E8EAFA7406}"/>
                </a:ext>
              </a:extLst>
            </p:cNvPr>
            <p:cNvGrpSpPr/>
            <p:nvPr/>
          </p:nvGrpSpPr>
          <p:grpSpPr>
            <a:xfrm rot="10800000" flipH="1">
              <a:off x="1506957" y="806975"/>
              <a:ext cx="1990654" cy="221009"/>
              <a:chOff x="5556528" y="4061522"/>
              <a:chExt cx="4074409" cy="346191"/>
            </a:xfrm>
          </p:grpSpPr>
          <p:sp>
            <p:nvSpPr>
              <p:cNvPr id="6341" name="Triângulo 6340">
                <a:extLst>
                  <a:ext uri="{FF2B5EF4-FFF2-40B4-BE49-F238E27FC236}">
                    <a16:creationId xmlns:a16="http://schemas.microsoft.com/office/drawing/2014/main" id="{D452E29D-1380-F348-B076-39C76A891472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2" name="Triângulo 6341">
                <a:extLst>
                  <a:ext uri="{FF2B5EF4-FFF2-40B4-BE49-F238E27FC236}">
                    <a16:creationId xmlns:a16="http://schemas.microsoft.com/office/drawing/2014/main" id="{680B2DCF-47E7-5B48-A8BC-5DE06E21B670}"/>
                  </a:ext>
                </a:extLst>
              </p:cNvPr>
              <p:cNvSpPr/>
              <p:nvPr/>
            </p:nvSpPr>
            <p:spPr>
              <a:xfrm rot="10800000">
                <a:off x="6279540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3" name="Triângulo 6342">
                <a:extLst>
                  <a:ext uri="{FF2B5EF4-FFF2-40B4-BE49-F238E27FC236}">
                    <a16:creationId xmlns:a16="http://schemas.microsoft.com/office/drawing/2014/main" id="{6D642494-4AA1-8440-9487-3ADF6304CFBA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4" name="Triângulo 6343">
                <a:extLst>
                  <a:ext uri="{FF2B5EF4-FFF2-40B4-BE49-F238E27FC236}">
                    <a16:creationId xmlns:a16="http://schemas.microsoft.com/office/drawing/2014/main" id="{5B01C505-D46D-3048-BEDE-1ABF447C9049}"/>
                  </a:ext>
                </a:extLst>
              </p:cNvPr>
              <p:cNvSpPr/>
              <p:nvPr/>
            </p:nvSpPr>
            <p:spPr>
              <a:xfrm rot="10800000">
                <a:off x="5797535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5" name="Triângulo 6344">
                <a:extLst>
                  <a:ext uri="{FF2B5EF4-FFF2-40B4-BE49-F238E27FC236}">
                    <a16:creationId xmlns:a16="http://schemas.microsoft.com/office/drawing/2014/main" id="{5A0CBED9-B1AF-6549-85CF-D30F16F5A65B}"/>
                  </a:ext>
                </a:extLst>
              </p:cNvPr>
              <p:cNvSpPr/>
              <p:nvPr/>
            </p:nvSpPr>
            <p:spPr>
              <a:xfrm>
                <a:off x="8930566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6" name="Triângulo 6345">
                <a:extLst>
                  <a:ext uri="{FF2B5EF4-FFF2-40B4-BE49-F238E27FC236}">
                    <a16:creationId xmlns:a16="http://schemas.microsoft.com/office/drawing/2014/main" id="{2A0B9723-41F6-C54E-A74F-C597217DBA45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7" name="Triângulo 6346">
                <a:extLst>
                  <a:ext uri="{FF2B5EF4-FFF2-40B4-BE49-F238E27FC236}">
                    <a16:creationId xmlns:a16="http://schemas.microsoft.com/office/drawing/2014/main" id="{276CDDF8-7618-1C48-B5C3-C555814DEB1C}"/>
                  </a:ext>
                </a:extLst>
              </p:cNvPr>
              <p:cNvSpPr/>
              <p:nvPr/>
            </p:nvSpPr>
            <p:spPr>
              <a:xfrm>
                <a:off x="8448561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8" name="Triângulo 6347">
                <a:extLst>
                  <a:ext uri="{FF2B5EF4-FFF2-40B4-BE49-F238E27FC236}">
                    <a16:creationId xmlns:a16="http://schemas.microsoft.com/office/drawing/2014/main" id="{74F999B6-6D52-8B47-BBC1-4CAAC22220CE}"/>
                  </a:ext>
                </a:extLst>
              </p:cNvPr>
              <p:cNvSpPr/>
              <p:nvPr/>
            </p:nvSpPr>
            <p:spPr>
              <a:xfrm rot="10800000">
                <a:off x="8689563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9" name="Triângulo 6348">
                <a:extLst>
                  <a:ext uri="{FF2B5EF4-FFF2-40B4-BE49-F238E27FC236}">
                    <a16:creationId xmlns:a16="http://schemas.microsoft.com/office/drawing/2014/main" id="{A31DE164-4931-334A-86D4-92C8BD034C77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0" name="Triângulo 6349">
                <a:extLst>
                  <a:ext uri="{FF2B5EF4-FFF2-40B4-BE49-F238E27FC236}">
                    <a16:creationId xmlns:a16="http://schemas.microsoft.com/office/drawing/2014/main" id="{BA689AA0-CEEE-FF47-AD28-8E2FEA443601}"/>
                  </a:ext>
                </a:extLst>
              </p:cNvPr>
              <p:cNvSpPr/>
              <p:nvPr/>
            </p:nvSpPr>
            <p:spPr>
              <a:xfrm rot="10800000">
                <a:off x="8207560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1" name="Triângulo 6350">
                <a:extLst>
                  <a:ext uri="{FF2B5EF4-FFF2-40B4-BE49-F238E27FC236}">
                    <a16:creationId xmlns:a16="http://schemas.microsoft.com/office/drawing/2014/main" id="{676AB992-C999-B349-94F2-486A5A30F606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2" name="Triângulo 6351">
                <a:extLst>
                  <a:ext uri="{FF2B5EF4-FFF2-40B4-BE49-F238E27FC236}">
                    <a16:creationId xmlns:a16="http://schemas.microsoft.com/office/drawing/2014/main" id="{32F2877F-776B-B048-8245-6EF31160E61A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3" name="Triângulo 6352">
                <a:extLst>
                  <a:ext uri="{FF2B5EF4-FFF2-40B4-BE49-F238E27FC236}">
                    <a16:creationId xmlns:a16="http://schemas.microsoft.com/office/drawing/2014/main" id="{0A5A90B0-822D-414B-BD1F-FCB338987FF7}"/>
                  </a:ext>
                </a:extLst>
              </p:cNvPr>
              <p:cNvSpPr/>
              <p:nvPr/>
            </p:nvSpPr>
            <p:spPr>
              <a:xfrm>
                <a:off x="700254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4" name="Triângulo 6353">
                <a:extLst>
                  <a:ext uri="{FF2B5EF4-FFF2-40B4-BE49-F238E27FC236}">
                    <a16:creationId xmlns:a16="http://schemas.microsoft.com/office/drawing/2014/main" id="{F49AAFD6-50D0-3C4B-864D-0AF6757F77D8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5" name="Triângulo 6354">
                <a:extLst>
                  <a:ext uri="{FF2B5EF4-FFF2-40B4-BE49-F238E27FC236}">
                    <a16:creationId xmlns:a16="http://schemas.microsoft.com/office/drawing/2014/main" id="{FF97A099-1C9D-C644-B281-24CBFCA094FA}"/>
                  </a:ext>
                </a:extLst>
              </p:cNvPr>
              <p:cNvSpPr/>
              <p:nvPr/>
            </p:nvSpPr>
            <p:spPr>
              <a:xfrm>
                <a:off x="6520541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6" name="Triângulo 6355">
                <a:extLst>
                  <a:ext uri="{FF2B5EF4-FFF2-40B4-BE49-F238E27FC236}">
                    <a16:creationId xmlns:a16="http://schemas.microsoft.com/office/drawing/2014/main" id="{F07806F4-C8AD-F042-9059-BA565B0CAAE1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1" name="Agrupar 6170">
              <a:extLst>
                <a:ext uri="{FF2B5EF4-FFF2-40B4-BE49-F238E27FC236}">
                  <a16:creationId xmlns:a16="http://schemas.microsoft.com/office/drawing/2014/main" id="{F44C82AA-293A-B748-98BF-31D8A140481B}"/>
                </a:ext>
              </a:extLst>
            </p:cNvPr>
            <p:cNvGrpSpPr/>
            <p:nvPr/>
          </p:nvGrpSpPr>
          <p:grpSpPr>
            <a:xfrm rot="10800000" flipH="1">
              <a:off x="1385716" y="578656"/>
              <a:ext cx="1990654" cy="221009"/>
              <a:chOff x="5309705" y="4418299"/>
              <a:chExt cx="4074409" cy="346191"/>
            </a:xfrm>
          </p:grpSpPr>
          <p:sp>
            <p:nvSpPr>
              <p:cNvPr id="6325" name="Triângulo 6324">
                <a:extLst>
                  <a:ext uri="{FF2B5EF4-FFF2-40B4-BE49-F238E27FC236}">
                    <a16:creationId xmlns:a16="http://schemas.microsoft.com/office/drawing/2014/main" id="{7B9C60E4-FDC3-7E4D-89C0-EFAFC47A3EB8}"/>
                  </a:ext>
                </a:extLst>
              </p:cNvPr>
              <p:cNvSpPr/>
              <p:nvPr/>
            </p:nvSpPr>
            <p:spPr>
              <a:xfrm>
                <a:off x="579171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6" name="Triângulo 6325">
                <a:extLst>
                  <a:ext uri="{FF2B5EF4-FFF2-40B4-BE49-F238E27FC236}">
                    <a16:creationId xmlns:a16="http://schemas.microsoft.com/office/drawing/2014/main" id="{4CD0FE04-C4B3-5B42-B229-6E94555A1255}"/>
                  </a:ext>
                </a:extLst>
              </p:cNvPr>
              <p:cNvSpPr/>
              <p:nvPr/>
            </p:nvSpPr>
            <p:spPr>
              <a:xfrm rot="10800000">
                <a:off x="6032717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7" name="Triângulo 6326">
                <a:extLst>
                  <a:ext uri="{FF2B5EF4-FFF2-40B4-BE49-F238E27FC236}">
                    <a16:creationId xmlns:a16="http://schemas.microsoft.com/office/drawing/2014/main" id="{33A4CC5F-EB5B-3A4E-8F2D-65B6301354AA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8" name="Triângulo 6327">
                <a:extLst>
                  <a:ext uri="{FF2B5EF4-FFF2-40B4-BE49-F238E27FC236}">
                    <a16:creationId xmlns:a16="http://schemas.microsoft.com/office/drawing/2014/main" id="{C534D620-2662-9E45-8FF9-5DF03C35086A}"/>
                  </a:ext>
                </a:extLst>
              </p:cNvPr>
              <p:cNvSpPr/>
              <p:nvPr/>
            </p:nvSpPr>
            <p:spPr>
              <a:xfrm rot="10800000">
                <a:off x="5550712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9" name="Triângulo 6328">
                <a:extLst>
                  <a:ext uri="{FF2B5EF4-FFF2-40B4-BE49-F238E27FC236}">
                    <a16:creationId xmlns:a16="http://schemas.microsoft.com/office/drawing/2014/main" id="{FA3EFCD7-29B1-AF4E-A624-9CC4EF64B4A7}"/>
                  </a:ext>
                </a:extLst>
              </p:cNvPr>
              <p:cNvSpPr/>
              <p:nvPr/>
            </p:nvSpPr>
            <p:spPr>
              <a:xfrm>
                <a:off x="8683743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0" name="Triângulo 6329">
                <a:extLst>
                  <a:ext uri="{FF2B5EF4-FFF2-40B4-BE49-F238E27FC236}">
                    <a16:creationId xmlns:a16="http://schemas.microsoft.com/office/drawing/2014/main" id="{7E0E59DE-820A-A24C-85C9-C08F6BC02DB4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1" name="Triângulo 6330">
                <a:extLst>
                  <a:ext uri="{FF2B5EF4-FFF2-40B4-BE49-F238E27FC236}">
                    <a16:creationId xmlns:a16="http://schemas.microsoft.com/office/drawing/2014/main" id="{E5015967-A379-FF40-BB48-0790C1FB8FC0}"/>
                  </a:ext>
                </a:extLst>
              </p:cNvPr>
              <p:cNvSpPr/>
              <p:nvPr/>
            </p:nvSpPr>
            <p:spPr>
              <a:xfrm>
                <a:off x="8201738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2" name="Triângulo 6331">
                <a:extLst>
                  <a:ext uri="{FF2B5EF4-FFF2-40B4-BE49-F238E27FC236}">
                    <a16:creationId xmlns:a16="http://schemas.microsoft.com/office/drawing/2014/main" id="{8076CB69-484A-0A40-AFDE-B7DBA71ABDD9}"/>
                  </a:ext>
                </a:extLst>
              </p:cNvPr>
              <p:cNvSpPr/>
              <p:nvPr/>
            </p:nvSpPr>
            <p:spPr>
              <a:xfrm rot="10800000">
                <a:off x="8442740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3" name="Triângulo 6332">
                <a:extLst>
                  <a:ext uri="{FF2B5EF4-FFF2-40B4-BE49-F238E27FC236}">
                    <a16:creationId xmlns:a16="http://schemas.microsoft.com/office/drawing/2014/main" id="{0BDDD8B0-BE96-3B4B-9F3D-561B1004353F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4" name="Triângulo 6333">
                <a:extLst>
                  <a:ext uri="{FF2B5EF4-FFF2-40B4-BE49-F238E27FC236}">
                    <a16:creationId xmlns:a16="http://schemas.microsoft.com/office/drawing/2014/main" id="{1C60D5FD-FEFA-B345-B58A-A55F922D700A}"/>
                  </a:ext>
                </a:extLst>
              </p:cNvPr>
              <p:cNvSpPr/>
              <p:nvPr/>
            </p:nvSpPr>
            <p:spPr>
              <a:xfrm rot="10800000">
                <a:off x="7960737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5" name="Triângulo 6334">
                <a:extLst>
                  <a:ext uri="{FF2B5EF4-FFF2-40B4-BE49-F238E27FC236}">
                    <a16:creationId xmlns:a16="http://schemas.microsoft.com/office/drawing/2014/main" id="{E56B9CDB-9466-0F4E-A583-6CC3C9902360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6" name="Triângulo 6335">
                <a:extLst>
                  <a:ext uri="{FF2B5EF4-FFF2-40B4-BE49-F238E27FC236}">
                    <a16:creationId xmlns:a16="http://schemas.microsoft.com/office/drawing/2014/main" id="{BEC94457-268D-5A4B-96F0-FB1D7BE57FF4}"/>
                  </a:ext>
                </a:extLst>
              </p:cNvPr>
              <p:cNvSpPr/>
              <p:nvPr/>
            </p:nvSpPr>
            <p:spPr>
              <a:xfrm rot="10800000">
                <a:off x="7478732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7" name="Triângulo 6336">
                <a:extLst>
                  <a:ext uri="{FF2B5EF4-FFF2-40B4-BE49-F238E27FC236}">
                    <a16:creationId xmlns:a16="http://schemas.microsoft.com/office/drawing/2014/main" id="{82AD78B4-C287-B740-B95C-7F43F9020F6A}"/>
                  </a:ext>
                </a:extLst>
              </p:cNvPr>
              <p:cNvSpPr/>
              <p:nvPr/>
            </p:nvSpPr>
            <p:spPr>
              <a:xfrm>
                <a:off x="675572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8" name="Triângulo 6337">
                <a:extLst>
                  <a:ext uri="{FF2B5EF4-FFF2-40B4-BE49-F238E27FC236}">
                    <a16:creationId xmlns:a16="http://schemas.microsoft.com/office/drawing/2014/main" id="{C00B5C37-D657-5D44-BE78-38148EA5766A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9" name="Triângulo 6338">
                <a:extLst>
                  <a:ext uri="{FF2B5EF4-FFF2-40B4-BE49-F238E27FC236}">
                    <a16:creationId xmlns:a16="http://schemas.microsoft.com/office/drawing/2014/main" id="{432B9184-F143-1B49-88EC-1672D57C6FEA}"/>
                  </a:ext>
                </a:extLst>
              </p:cNvPr>
              <p:cNvSpPr/>
              <p:nvPr/>
            </p:nvSpPr>
            <p:spPr>
              <a:xfrm>
                <a:off x="6273718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0" name="Triângulo 6339">
                <a:extLst>
                  <a:ext uri="{FF2B5EF4-FFF2-40B4-BE49-F238E27FC236}">
                    <a16:creationId xmlns:a16="http://schemas.microsoft.com/office/drawing/2014/main" id="{63A944AE-B4FA-D34F-881E-9EFA22E226DE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2" name="Agrupar 6171">
              <a:extLst>
                <a:ext uri="{FF2B5EF4-FFF2-40B4-BE49-F238E27FC236}">
                  <a16:creationId xmlns:a16="http://schemas.microsoft.com/office/drawing/2014/main" id="{28F509F5-BF74-884D-8201-54B9FFE99F61}"/>
                </a:ext>
              </a:extLst>
            </p:cNvPr>
            <p:cNvGrpSpPr/>
            <p:nvPr/>
          </p:nvGrpSpPr>
          <p:grpSpPr>
            <a:xfrm rot="10800000" flipH="1">
              <a:off x="1264475" y="350336"/>
              <a:ext cx="1990654" cy="221010"/>
              <a:chOff x="5062884" y="4775074"/>
              <a:chExt cx="4074409" cy="346192"/>
            </a:xfrm>
          </p:grpSpPr>
          <p:sp>
            <p:nvSpPr>
              <p:cNvPr id="6309" name="Triângulo 6308">
                <a:extLst>
                  <a:ext uri="{FF2B5EF4-FFF2-40B4-BE49-F238E27FC236}">
                    <a16:creationId xmlns:a16="http://schemas.microsoft.com/office/drawing/2014/main" id="{30093F89-082A-0741-AA0C-048D57541790}"/>
                  </a:ext>
                </a:extLst>
              </p:cNvPr>
              <p:cNvSpPr/>
              <p:nvPr/>
            </p:nvSpPr>
            <p:spPr>
              <a:xfrm>
                <a:off x="5544894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0" name="Triângulo 6309">
                <a:extLst>
                  <a:ext uri="{FF2B5EF4-FFF2-40B4-BE49-F238E27FC236}">
                    <a16:creationId xmlns:a16="http://schemas.microsoft.com/office/drawing/2014/main" id="{44CB8B54-36F3-2D40-B8C7-6B2855677966}"/>
                  </a:ext>
                </a:extLst>
              </p:cNvPr>
              <p:cNvSpPr/>
              <p:nvPr/>
            </p:nvSpPr>
            <p:spPr>
              <a:xfrm rot="10800000">
                <a:off x="5785897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1" name="Triângulo 6310">
                <a:extLst>
                  <a:ext uri="{FF2B5EF4-FFF2-40B4-BE49-F238E27FC236}">
                    <a16:creationId xmlns:a16="http://schemas.microsoft.com/office/drawing/2014/main" id="{352B9BB2-1569-CF4E-9C51-2461A926E9DE}"/>
                  </a:ext>
                </a:extLst>
              </p:cNvPr>
              <p:cNvSpPr/>
              <p:nvPr/>
            </p:nvSpPr>
            <p:spPr>
              <a:xfrm>
                <a:off x="5062884" y="4775074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2" name="Triângulo 6311">
                <a:extLst>
                  <a:ext uri="{FF2B5EF4-FFF2-40B4-BE49-F238E27FC236}">
                    <a16:creationId xmlns:a16="http://schemas.microsoft.com/office/drawing/2014/main" id="{CAF64E0C-82CB-3544-B273-999683672374}"/>
                  </a:ext>
                </a:extLst>
              </p:cNvPr>
              <p:cNvSpPr/>
              <p:nvPr/>
            </p:nvSpPr>
            <p:spPr>
              <a:xfrm rot="10800000">
                <a:off x="5303891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3" name="Triângulo 6312">
                <a:extLst>
                  <a:ext uri="{FF2B5EF4-FFF2-40B4-BE49-F238E27FC236}">
                    <a16:creationId xmlns:a16="http://schemas.microsoft.com/office/drawing/2014/main" id="{753D1AEF-7363-EF48-9E2E-7308958F4CEC}"/>
                  </a:ext>
                </a:extLst>
              </p:cNvPr>
              <p:cNvSpPr/>
              <p:nvPr/>
            </p:nvSpPr>
            <p:spPr>
              <a:xfrm>
                <a:off x="8436922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4" name="Triângulo 6313">
                <a:extLst>
                  <a:ext uri="{FF2B5EF4-FFF2-40B4-BE49-F238E27FC236}">
                    <a16:creationId xmlns:a16="http://schemas.microsoft.com/office/drawing/2014/main" id="{6CC224B7-E54E-2C46-A921-6CECC631E452}"/>
                  </a:ext>
                </a:extLst>
              </p:cNvPr>
              <p:cNvSpPr/>
              <p:nvPr/>
            </p:nvSpPr>
            <p:spPr>
              <a:xfrm rot="10800000">
                <a:off x="8677925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5" name="Triângulo 6314">
                <a:extLst>
                  <a:ext uri="{FF2B5EF4-FFF2-40B4-BE49-F238E27FC236}">
                    <a16:creationId xmlns:a16="http://schemas.microsoft.com/office/drawing/2014/main" id="{7E21FB95-4A2A-0744-8AE7-6A7CD9DE6031}"/>
                  </a:ext>
                </a:extLst>
              </p:cNvPr>
              <p:cNvSpPr/>
              <p:nvPr/>
            </p:nvSpPr>
            <p:spPr>
              <a:xfrm>
                <a:off x="7954917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6" name="Triângulo 6315">
                <a:extLst>
                  <a:ext uri="{FF2B5EF4-FFF2-40B4-BE49-F238E27FC236}">
                    <a16:creationId xmlns:a16="http://schemas.microsoft.com/office/drawing/2014/main" id="{63210C0A-80CC-784F-98A0-9188D64A3C3C}"/>
                  </a:ext>
                </a:extLst>
              </p:cNvPr>
              <p:cNvSpPr/>
              <p:nvPr/>
            </p:nvSpPr>
            <p:spPr>
              <a:xfrm rot="10800000">
                <a:off x="8195920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7" name="Triângulo 6316">
                <a:extLst>
                  <a:ext uri="{FF2B5EF4-FFF2-40B4-BE49-F238E27FC236}">
                    <a16:creationId xmlns:a16="http://schemas.microsoft.com/office/drawing/2014/main" id="{6A2C8CF4-1591-D24F-B7E0-CCAB86B09CAD}"/>
                  </a:ext>
                </a:extLst>
              </p:cNvPr>
              <p:cNvSpPr/>
              <p:nvPr/>
            </p:nvSpPr>
            <p:spPr>
              <a:xfrm>
                <a:off x="7472914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8" name="Triângulo 6317">
                <a:extLst>
                  <a:ext uri="{FF2B5EF4-FFF2-40B4-BE49-F238E27FC236}">
                    <a16:creationId xmlns:a16="http://schemas.microsoft.com/office/drawing/2014/main" id="{E0202094-F557-A641-ACA5-9BE8583F5382}"/>
                  </a:ext>
                </a:extLst>
              </p:cNvPr>
              <p:cNvSpPr/>
              <p:nvPr/>
            </p:nvSpPr>
            <p:spPr>
              <a:xfrm rot="10800000">
                <a:off x="7713916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9" name="Triângulo 6318">
                <a:extLst>
                  <a:ext uri="{FF2B5EF4-FFF2-40B4-BE49-F238E27FC236}">
                    <a16:creationId xmlns:a16="http://schemas.microsoft.com/office/drawing/2014/main" id="{33B97BE8-8F79-EE46-BCF7-16E654B0859E}"/>
                  </a:ext>
                </a:extLst>
              </p:cNvPr>
              <p:cNvSpPr/>
              <p:nvPr/>
            </p:nvSpPr>
            <p:spPr>
              <a:xfrm>
                <a:off x="6990908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0" name="Triângulo 6319">
                <a:extLst>
                  <a:ext uri="{FF2B5EF4-FFF2-40B4-BE49-F238E27FC236}">
                    <a16:creationId xmlns:a16="http://schemas.microsoft.com/office/drawing/2014/main" id="{D19262F2-AE59-404C-B974-941201640337}"/>
                  </a:ext>
                </a:extLst>
              </p:cNvPr>
              <p:cNvSpPr/>
              <p:nvPr/>
            </p:nvSpPr>
            <p:spPr>
              <a:xfrm rot="10800000">
                <a:off x="7231911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1" name="Triângulo 6320">
                <a:extLst>
                  <a:ext uri="{FF2B5EF4-FFF2-40B4-BE49-F238E27FC236}">
                    <a16:creationId xmlns:a16="http://schemas.microsoft.com/office/drawing/2014/main" id="{E9512FBA-0E3A-8E48-8A81-89301FF073BA}"/>
                  </a:ext>
                </a:extLst>
              </p:cNvPr>
              <p:cNvSpPr/>
              <p:nvPr/>
            </p:nvSpPr>
            <p:spPr>
              <a:xfrm>
                <a:off x="6508903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2" name="Triângulo 6321">
                <a:extLst>
                  <a:ext uri="{FF2B5EF4-FFF2-40B4-BE49-F238E27FC236}">
                    <a16:creationId xmlns:a16="http://schemas.microsoft.com/office/drawing/2014/main" id="{3B127F5C-60F7-1E43-8296-946C29403426}"/>
                  </a:ext>
                </a:extLst>
              </p:cNvPr>
              <p:cNvSpPr/>
              <p:nvPr/>
            </p:nvSpPr>
            <p:spPr>
              <a:xfrm rot="10800000">
                <a:off x="6749905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3" name="Triângulo 6322">
                <a:extLst>
                  <a:ext uri="{FF2B5EF4-FFF2-40B4-BE49-F238E27FC236}">
                    <a16:creationId xmlns:a16="http://schemas.microsoft.com/office/drawing/2014/main" id="{0AEDE4E5-C356-9C47-951E-223A43CB4265}"/>
                  </a:ext>
                </a:extLst>
              </p:cNvPr>
              <p:cNvSpPr/>
              <p:nvPr/>
            </p:nvSpPr>
            <p:spPr>
              <a:xfrm>
                <a:off x="6026899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4" name="Triângulo 6323">
                <a:extLst>
                  <a:ext uri="{FF2B5EF4-FFF2-40B4-BE49-F238E27FC236}">
                    <a16:creationId xmlns:a16="http://schemas.microsoft.com/office/drawing/2014/main" id="{10A68708-9DF8-4243-A687-700AE33A7958}"/>
                  </a:ext>
                </a:extLst>
              </p:cNvPr>
              <p:cNvSpPr/>
              <p:nvPr/>
            </p:nvSpPr>
            <p:spPr>
              <a:xfrm rot="10800000">
                <a:off x="6267902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3" name="Agrupar 6172">
              <a:extLst>
                <a:ext uri="{FF2B5EF4-FFF2-40B4-BE49-F238E27FC236}">
                  <a16:creationId xmlns:a16="http://schemas.microsoft.com/office/drawing/2014/main" id="{BE61FC0E-DC94-8544-BF66-19C8D7E388A9}"/>
                </a:ext>
              </a:extLst>
            </p:cNvPr>
            <p:cNvGrpSpPr/>
            <p:nvPr/>
          </p:nvGrpSpPr>
          <p:grpSpPr>
            <a:xfrm rot="10800000" flipH="1">
              <a:off x="1143234" y="122016"/>
              <a:ext cx="1990655" cy="221010"/>
              <a:chOff x="4816061" y="5131850"/>
              <a:chExt cx="4074411" cy="346192"/>
            </a:xfrm>
          </p:grpSpPr>
          <p:sp>
            <p:nvSpPr>
              <p:cNvPr id="6293" name="Triângulo 6292">
                <a:extLst>
                  <a:ext uri="{FF2B5EF4-FFF2-40B4-BE49-F238E27FC236}">
                    <a16:creationId xmlns:a16="http://schemas.microsoft.com/office/drawing/2014/main" id="{615BC161-D7A6-F74E-88CB-CA1C2E6DD17A}"/>
                  </a:ext>
                </a:extLst>
              </p:cNvPr>
              <p:cNvSpPr/>
              <p:nvPr/>
            </p:nvSpPr>
            <p:spPr>
              <a:xfrm>
                <a:off x="5298073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4" name="Triângulo 6293">
                <a:extLst>
                  <a:ext uri="{FF2B5EF4-FFF2-40B4-BE49-F238E27FC236}">
                    <a16:creationId xmlns:a16="http://schemas.microsoft.com/office/drawing/2014/main" id="{CAACF68A-A6F2-864D-8902-74B7B6BAE1EE}"/>
                  </a:ext>
                </a:extLst>
              </p:cNvPr>
              <p:cNvSpPr/>
              <p:nvPr/>
            </p:nvSpPr>
            <p:spPr>
              <a:xfrm rot="10800000">
                <a:off x="5539076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5" name="Triângulo 6294">
                <a:extLst>
                  <a:ext uri="{FF2B5EF4-FFF2-40B4-BE49-F238E27FC236}">
                    <a16:creationId xmlns:a16="http://schemas.microsoft.com/office/drawing/2014/main" id="{9CA6584E-5B0E-6040-A805-AF8E23353535}"/>
                  </a:ext>
                </a:extLst>
              </p:cNvPr>
              <p:cNvSpPr/>
              <p:nvPr/>
            </p:nvSpPr>
            <p:spPr>
              <a:xfrm>
                <a:off x="4816061" y="513185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6" name="Triângulo 6295">
                <a:extLst>
                  <a:ext uri="{FF2B5EF4-FFF2-40B4-BE49-F238E27FC236}">
                    <a16:creationId xmlns:a16="http://schemas.microsoft.com/office/drawing/2014/main" id="{F031A034-E81E-D340-99C6-C8056B3CD90E}"/>
                  </a:ext>
                </a:extLst>
              </p:cNvPr>
              <p:cNvSpPr/>
              <p:nvPr/>
            </p:nvSpPr>
            <p:spPr>
              <a:xfrm rot="10800000">
                <a:off x="5057070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7" name="Triângulo 6296">
                <a:extLst>
                  <a:ext uri="{FF2B5EF4-FFF2-40B4-BE49-F238E27FC236}">
                    <a16:creationId xmlns:a16="http://schemas.microsoft.com/office/drawing/2014/main" id="{F906DB22-E0A7-B14D-A470-33F807B36FCA}"/>
                  </a:ext>
                </a:extLst>
              </p:cNvPr>
              <p:cNvSpPr/>
              <p:nvPr/>
            </p:nvSpPr>
            <p:spPr>
              <a:xfrm>
                <a:off x="8190102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8" name="Triângulo 6297">
                <a:extLst>
                  <a:ext uri="{FF2B5EF4-FFF2-40B4-BE49-F238E27FC236}">
                    <a16:creationId xmlns:a16="http://schemas.microsoft.com/office/drawing/2014/main" id="{69A92D7D-3874-9042-AE3D-7B218FDCA0DB}"/>
                  </a:ext>
                </a:extLst>
              </p:cNvPr>
              <p:cNvSpPr/>
              <p:nvPr/>
            </p:nvSpPr>
            <p:spPr>
              <a:xfrm rot="10800000">
                <a:off x="8431104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9" name="Triângulo 6298">
                <a:extLst>
                  <a:ext uri="{FF2B5EF4-FFF2-40B4-BE49-F238E27FC236}">
                    <a16:creationId xmlns:a16="http://schemas.microsoft.com/office/drawing/2014/main" id="{E9992222-D779-F748-9A2C-B9FCCC40D8D9}"/>
                  </a:ext>
                </a:extLst>
              </p:cNvPr>
              <p:cNvSpPr/>
              <p:nvPr/>
            </p:nvSpPr>
            <p:spPr>
              <a:xfrm>
                <a:off x="7708096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0" name="Triângulo 6299">
                <a:extLst>
                  <a:ext uri="{FF2B5EF4-FFF2-40B4-BE49-F238E27FC236}">
                    <a16:creationId xmlns:a16="http://schemas.microsoft.com/office/drawing/2014/main" id="{14098439-1B89-584C-A809-10EEC0E43D19}"/>
                  </a:ext>
                </a:extLst>
              </p:cNvPr>
              <p:cNvSpPr/>
              <p:nvPr/>
            </p:nvSpPr>
            <p:spPr>
              <a:xfrm rot="10800000">
                <a:off x="7949099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1" name="Triângulo 6300">
                <a:extLst>
                  <a:ext uri="{FF2B5EF4-FFF2-40B4-BE49-F238E27FC236}">
                    <a16:creationId xmlns:a16="http://schemas.microsoft.com/office/drawing/2014/main" id="{80F3BEDD-4D27-7545-B685-70630A8D19B5}"/>
                  </a:ext>
                </a:extLst>
              </p:cNvPr>
              <p:cNvSpPr/>
              <p:nvPr/>
            </p:nvSpPr>
            <p:spPr>
              <a:xfrm>
                <a:off x="7226093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2" name="Triângulo 6301">
                <a:extLst>
                  <a:ext uri="{FF2B5EF4-FFF2-40B4-BE49-F238E27FC236}">
                    <a16:creationId xmlns:a16="http://schemas.microsoft.com/office/drawing/2014/main" id="{47B3701D-E328-E945-B54F-AAD852D95A5D}"/>
                  </a:ext>
                </a:extLst>
              </p:cNvPr>
              <p:cNvSpPr/>
              <p:nvPr/>
            </p:nvSpPr>
            <p:spPr>
              <a:xfrm rot="10800000">
                <a:off x="746709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3" name="Triângulo 6302">
                <a:extLst>
                  <a:ext uri="{FF2B5EF4-FFF2-40B4-BE49-F238E27FC236}">
                    <a16:creationId xmlns:a16="http://schemas.microsoft.com/office/drawing/2014/main" id="{074C99CB-BAD7-4640-9200-E51D40F568FE}"/>
                  </a:ext>
                </a:extLst>
              </p:cNvPr>
              <p:cNvSpPr/>
              <p:nvPr/>
            </p:nvSpPr>
            <p:spPr>
              <a:xfrm>
                <a:off x="6744087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4" name="Triângulo 6303">
                <a:extLst>
                  <a:ext uri="{FF2B5EF4-FFF2-40B4-BE49-F238E27FC236}">
                    <a16:creationId xmlns:a16="http://schemas.microsoft.com/office/drawing/2014/main" id="{E7CBD044-F6D7-F643-9C5B-EEB219D2E124}"/>
                  </a:ext>
                </a:extLst>
              </p:cNvPr>
              <p:cNvSpPr/>
              <p:nvPr/>
            </p:nvSpPr>
            <p:spPr>
              <a:xfrm rot="10800000">
                <a:off x="6985090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5" name="Triângulo 6304">
                <a:extLst>
                  <a:ext uri="{FF2B5EF4-FFF2-40B4-BE49-F238E27FC236}">
                    <a16:creationId xmlns:a16="http://schemas.microsoft.com/office/drawing/2014/main" id="{2FD6519C-A99F-DA41-80B0-1C2A2846A2D7}"/>
                  </a:ext>
                </a:extLst>
              </p:cNvPr>
              <p:cNvSpPr/>
              <p:nvPr/>
            </p:nvSpPr>
            <p:spPr>
              <a:xfrm>
                <a:off x="6262082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6" name="Triângulo 6305">
                <a:extLst>
                  <a:ext uri="{FF2B5EF4-FFF2-40B4-BE49-F238E27FC236}">
                    <a16:creationId xmlns:a16="http://schemas.microsoft.com/office/drawing/2014/main" id="{ED11D0BE-AD2B-034A-BE4B-98DFE401E4A7}"/>
                  </a:ext>
                </a:extLst>
              </p:cNvPr>
              <p:cNvSpPr/>
              <p:nvPr/>
            </p:nvSpPr>
            <p:spPr>
              <a:xfrm rot="10800000">
                <a:off x="650308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7" name="Triângulo 6306">
                <a:extLst>
                  <a:ext uri="{FF2B5EF4-FFF2-40B4-BE49-F238E27FC236}">
                    <a16:creationId xmlns:a16="http://schemas.microsoft.com/office/drawing/2014/main" id="{D2D13342-A42A-1C42-A2B3-3ADA53612156}"/>
                  </a:ext>
                </a:extLst>
              </p:cNvPr>
              <p:cNvSpPr/>
              <p:nvPr/>
            </p:nvSpPr>
            <p:spPr>
              <a:xfrm>
                <a:off x="5780078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8" name="Triângulo 6307">
                <a:extLst>
                  <a:ext uri="{FF2B5EF4-FFF2-40B4-BE49-F238E27FC236}">
                    <a16:creationId xmlns:a16="http://schemas.microsoft.com/office/drawing/2014/main" id="{62499081-0BDF-DD41-8420-95894572F147}"/>
                  </a:ext>
                </a:extLst>
              </p:cNvPr>
              <p:cNvSpPr/>
              <p:nvPr/>
            </p:nvSpPr>
            <p:spPr>
              <a:xfrm rot="10800000">
                <a:off x="6021081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4" name="Agrupar 6173">
              <a:extLst>
                <a:ext uri="{FF2B5EF4-FFF2-40B4-BE49-F238E27FC236}">
                  <a16:creationId xmlns:a16="http://schemas.microsoft.com/office/drawing/2014/main" id="{0A59AB57-FE37-6E42-8506-06785B7AF720}"/>
                </a:ext>
              </a:extLst>
            </p:cNvPr>
            <p:cNvGrpSpPr/>
            <p:nvPr/>
          </p:nvGrpSpPr>
          <p:grpSpPr>
            <a:xfrm rot="10800000" flipH="1">
              <a:off x="1628198" y="1035294"/>
              <a:ext cx="1990654" cy="221009"/>
              <a:chOff x="5803349" y="3704747"/>
              <a:chExt cx="4074408" cy="346191"/>
            </a:xfrm>
          </p:grpSpPr>
          <p:sp>
            <p:nvSpPr>
              <p:cNvPr id="6277" name="Triângulo 6276">
                <a:extLst>
                  <a:ext uri="{FF2B5EF4-FFF2-40B4-BE49-F238E27FC236}">
                    <a16:creationId xmlns:a16="http://schemas.microsoft.com/office/drawing/2014/main" id="{FB10042F-FDE2-4545-B65F-3BBC21C708F2}"/>
                  </a:ext>
                </a:extLst>
              </p:cNvPr>
              <p:cNvSpPr/>
              <p:nvPr/>
            </p:nvSpPr>
            <p:spPr>
              <a:xfrm>
                <a:off x="6285358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8" name="Triângulo 6277">
                <a:extLst>
                  <a:ext uri="{FF2B5EF4-FFF2-40B4-BE49-F238E27FC236}">
                    <a16:creationId xmlns:a16="http://schemas.microsoft.com/office/drawing/2014/main" id="{6CCA2C0E-9BA0-2A41-B062-8BA736E02E8B}"/>
                  </a:ext>
                </a:extLst>
              </p:cNvPr>
              <p:cNvSpPr/>
              <p:nvPr/>
            </p:nvSpPr>
            <p:spPr>
              <a:xfrm rot="10800000">
                <a:off x="6526361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9" name="Triângulo 6278">
                <a:extLst>
                  <a:ext uri="{FF2B5EF4-FFF2-40B4-BE49-F238E27FC236}">
                    <a16:creationId xmlns:a16="http://schemas.microsoft.com/office/drawing/2014/main" id="{9708CD9C-B5B2-5B49-BA6D-29FE1F86AFE0}"/>
                  </a:ext>
                </a:extLst>
              </p:cNvPr>
              <p:cNvSpPr/>
              <p:nvPr/>
            </p:nvSpPr>
            <p:spPr>
              <a:xfrm>
                <a:off x="5803349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0" name="Triângulo 6279">
                <a:extLst>
                  <a:ext uri="{FF2B5EF4-FFF2-40B4-BE49-F238E27FC236}">
                    <a16:creationId xmlns:a16="http://schemas.microsoft.com/office/drawing/2014/main" id="{B1BA9F15-EEEA-3541-B99B-7B7F28F852CE}"/>
                  </a:ext>
                </a:extLst>
              </p:cNvPr>
              <p:cNvSpPr/>
              <p:nvPr/>
            </p:nvSpPr>
            <p:spPr>
              <a:xfrm rot="10800000">
                <a:off x="6044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1" name="Triângulo 6280">
                <a:extLst>
                  <a:ext uri="{FF2B5EF4-FFF2-40B4-BE49-F238E27FC236}">
                    <a16:creationId xmlns:a16="http://schemas.microsoft.com/office/drawing/2014/main" id="{5E4CE007-3FD1-6244-A9EA-9B35624394EA}"/>
                  </a:ext>
                </a:extLst>
              </p:cNvPr>
              <p:cNvSpPr/>
              <p:nvPr/>
            </p:nvSpPr>
            <p:spPr>
              <a:xfrm>
                <a:off x="9177387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2" name="Triângulo 6281">
                <a:extLst>
                  <a:ext uri="{FF2B5EF4-FFF2-40B4-BE49-F238E27FC236}">
                    <a16:creationId xmlns:a16="http://schemas.microsoft.com/office/drawing/2014/main" id="{65A8BD6F-57C6-374D-A4A0-F4A235868412}"/>
                  </a:ext>
                </a:extLst>
              </p:cNvPr>
              <p:cNvSpPr/>
              <p:nvPr/>
            </p:nvSpPr>
            <p:spPr>
              <a:xfrm rot="10800000">
                <a:off x="941838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3" name="Triângulo 6282">
                <a:extLst>
                  <a:ext uri="{FF2B5EF4-FFF2-40B4-BE49-F238E27FC236}">
                    <a16:creationId xmlns:a16="http://schemas.microsoft.com/office/drawing/2014/main" id="{A7968D83-8396-E149-936D-1B84B1FC8DE8}"/>
                  </a:ext>
                </a:extLst>
              </p:cNvPr>
              <p:cNvSpPr/>
              <p:nvPr/>
            </p:nvSpPr>
            <p:spPr>
              <a:xfrm>
                <a:off x="8695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4" name="Triângulo 6283">
                <a:extLst>
                  <a:ext uri="{FF2B5EF4-FFF2-40B4-BE49-F238E27FC236}">
                    <a16:creationId xmlns:a16="http://schemas.microsoft.com/office/drawing/2014/main" id="{43B0021C-157E-324F-BAA4-7F9AB92E4292}"/>
                  </a:ext>
                </a:extLst>
              </p:cNvPr>
              <p:cNvSpPr/>
              <p:nvPr/>
            </p:nvSpPr>
            <p:spPr>
              <a:xfrm rot="10800000">
                <a:off x="8936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5" name="Triângulo 6284">
                <a:extLst>
                  <a:ext uri="{FF2B5EF4-FFF2-40B4-BE49-F238E27FC236}">
                    <a16:creationId xmlns:a16="http://schemas.microsoft.com/office/drawing/2014/main" id="{28A186B3-8E5E-5E4A-8F16-48E1E110BD80}"/>
                  </a:ext>
                </a:extLst>
              </p:cNvPr>
              <p:cNvSpPr/>
              <p:nvPr/>
            </p:nvSpPr>
            <p:spPr>
              <a:xfrm>
                <a:off x="821337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6" name="Triângulo 6285">
                <a:extLst>
                  <a:ext uri="{FF2B5EF4-FFF2-40B4-BE49-F238E27FC236}">
                    <a16:creationId xmlns:a16="http://schemas.microsoft.com/office/drawing/2014/main" id="{15CF2543-E95E-3641-83D1-D9DE07A45941}"/>
                  </a:ext>
                </a:extLst>
              </p:cNvPr>
              <p:cNvSpPr/>
              <p:nvPr/>
            </p:nvSpPr>
            <p:spPr>
              <a:xfrm rot="10800000">
                <a:off x="8454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7" name="Triângulo 6286">
                <a:extLst>
                  <a:ext uri="{FF2B5EF4-FFF2-40B4-BE49-F238E27FC236}">
                    <a16:creationId xmlns:a16="http://schemas.microsoft.com/office/drawing/2014/main" id="{741F8424-37E1-3049-B84E-06BE1AC6FDF2}"/>
                  </a:ext>
                </a:extLst>
              </p:cNvPr>
              <p:cNvSpPr/>
              <p:nvPr/>
            </p:nvSpPr>
            <p:spPr>
              <a:xfrm>
                <a:off x="773137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8" name="Triângulo 6287">
                <a:extLst>
                  <a:ext uri="{FF2B5EF4-FFF2-40B4-BE49-F238E27FC236}">
                    <a16:creationId xmlns:a16="http://schemas.microsoft.com/office/drawing/2014/main" id="{C75BD08B-A0F5-CB48-9350-5027E9D6A0B3}"/>
                  </a:ext>
                </a:extLst>
              </p:cNvPr>
              <p:cNvSpPr/>
              <p:nvPr/>
            </p:nvSpPr>
            <p:spPr>
              <a:xfrm rot="10800000">
                <a:off x="7972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9" name="Triângulo 6288">
                <a:extLst>
                  <a:ext uri="{FF2B5EF4-FFF2-40B4-BE49-F238E27FC236}">
                    <a16:creationId xmlns:a16="http://schemas.microsoft.com/office/drawing/2014/main" id="{50E6FAAD-4D55-0744-A09F-76643EDFAB70}"/>
                  </a:ext>
                </a:extLst>
              </p:cNvPr>
              <p:cNvSpPr/>
              <p:nvPr/>
            </p:nvSpPr>
            <p:spPr>
              <a:xfrm>
                <a:off x="7249367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0" name="Triângulo 6289">
                <a:extLst>
                  <a:ext uri="{FF2B5EF4-FFF2-40B4-BE49-F238E27FC236}">
                    <a16:creationId xmlns:a16="http://schemas.microsoft.com/office/drawing/2014/main" id="{0DF38E2E-3D58-AE48-A222-72A1EEEB7C72}"/>
                  </a:ext>
                </a:extLst>
              </p:cNvPr>
              <p:cNvSpPr/>
              <p:nvPr/>
            </p:nvSpPr>
            <p:spPr>
              <a:xfrm rot="10800000">
                <a:off x="749037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1" name="Triângulo 6290">
                <a:extLst>
                  <a:ext uri="{FF2B5EF4-FFF2-40B4-BE49-F238E27FC236}">
                    <a16:creationId xmlns:a16="http://schemas.microsoft.com/office/drawing/2014/main" id="{364FB0DA-40E8-CF41-9AE6-516859FEF5BA}"/>
                  </a:ext>
                </a:extLst>
              </p:cNvPr>
              <p:cNvSpPr/>
              <p:nvPr/>
            </p:nvSpPr>
            <p:spPr>
              <a:xfrm>
                <a:off x="6767364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2" name="Triângulo 6291">
                <a:extLst>
                  <a:ext uri="{FF2B5EF4-FFF2-40B4-BE49-F238E27FC236}">
                    <a16:creationId xmlns:a16="http://schemas.microsoft.com/office/drawing/2014/main" id="{C4B4CF51-E457-A347-97A8-CEF381B9ED55}"/>
                  </a:ext>
                </a:extLst>
              </p:cNvPr>
              <p:cNvSpPr/>
              <p:nvPr/>
            </p:nvSpPr>
            <p:spPr>
              <a:xfrm rot="10800000">
                <a:off x="7008366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5" name="Agrupar 6174">
              <a:extLst>
                <a:ext uri="{FF2B5EF4-FFF2-40B4-BE49-F238E27FC236}">
                  <a16:creationId xmlns:a16="http://schemas.microsoft.com/office/drawing/2014/main" id="{8998261B-D6BB-AC41-AA18-A924F3DC96A2}"/>
                </a:ext>
              </a:extLst>
            </p:cNvPr>
            <p:cNvGrpSpPr/>
            <p:nvPr/>
          </p:nvGrpSpPr>
          <p:grpSpPr>
            <a:xfrm rot="10800000" flipH="1">
              <a:off x="1749438" y="1263613"/>
              <a:ext cx="1987868" cy="221009"/>
              <a:chOff x="6050171" y="3347971"/>
              <a:chExt cx="4068705" cy="346191"/>
            </a:xfrm>
          </p:grpSpPr>
          <p:sp>
            <p:nvSpPr>
              <p:cNvPr id="6261" name="Triângulo 6260">
                <a:extLst>
                  <a:ext uri="{FF2B5EF4-FFF2-40B4-BE49-F238E27FC236}">
                    <a16:creationId xmlns:a16="http://schemas.microsoft.com/office/drawing/2014/main" id="{711322FB-F05A-AF44-8277-8495224C9FDA}"/>
                  </a:ext>
                </a:extLst>
              </p:cNvPr>
              <p:cNvSpPr/>
              <p:nvPr/>
            </p:nvSpPr>
            <p:spPr>
              <a:xfrm>
                <a:off x="6531414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2" name="Triângulo 6261">
                <a:extLst>
                  <a:ext uri="{FF2B5EF4-FFF2-40B4-BE49-F238E27FC236}">
                    <a16:creationId xmlns:a16="http://schemas.microsoft.com/office/drawing/2014/main" id="{09731390-D204-6A42-8F54-9A1465CE8A97}"/>
                  </a:ext>
                </a:extLst>
              </p:cNvPr>
              <p:cNvSpPr/>
              <p:nvPr/>
            </p:nvSpPr>
            <p:spPr>
              <a:xfrm rot="10800000">
                <a:off x="6772035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3" name="Triângulo 6262">
                <a:extLst>
                  <a:ext uri="{FF2B5EF4-FFF2-40B4-BE49-F238E27FC236}">
                    <a16:creationId xmlns:a16="http://schemas.microsoft.com/office/drawing/2014/main" id="{F27E8F32-301C-1743-BBD2-7DC2CC0C1FC3}"/>
                  </a:ext>
                </a:extLst>
              </p:cNvPr>
              <p:cNvSpPr/>
              <p:nvPr/>
            </p:nvSpPr>
            <p:spPr>
              <a:xfrm>
                <a:off x="605017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4" name="Triângulo 6263">
                <a:extLst>
                  <a:ext uri="{FF2B5EF4-FFF2-40B4-BE49-F238E27FC236}">
                    <a16:creationId xmlns:a16="http://schemas.microsoft.com/office/drawing/2014/main" id="{3B25E83D-E0F5-C844-9D65-4084D32AE62C}"/>
                  </a:ext>
                </a:extLst>
              </p:cNvPr>
              <p:cNvSpPr/>
              <p:nvPr/>
            </p:nvSpPr>
            <p:spPr>
              <a:xfrm rot="10800000">
                <a:off x="629079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5" name="Triângulo 6264">
                <a:extLst>
                  <a:ext uri="{FF2B5EF4-FFF2-40B4-BE49-F238E27FC236}">
                    <a16:creationId xmlns:a16="http://schemas.microsoft.com/office/drawing/2014/main" id="{DE395034-BF78-384E-BAC6-918F62F5C940}"/>
                  </a:ext>
                </a:extLst>
              </p:cNvPr>
              <p:cNvSpPr/>
              <p:nvPr/>
            </p:nvSpPr>
            <p:spPr>
              <a:xfrm>
                <a:off x="845639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6" name="Triângulo 6265">
                <a:extLst>
                  <a:ext uri="{FF2B5EF4-FFF2-40B4-BE49-F238E27FC236}">
                    <a16:creationId xmlns:a16="http://schemas.microsoft.com/office/drawing/2014/main" id="{819A1E27-1138-6944-B802-8DF50412D9A9}"/>
                  </a:ext>
                </a:extLst>
              </p:cNvPr>
              <p:cNvSpPr/>
              <p:nvPr/>
            </p:nvSpPr>
            <p:spPr>
              <a:xfrm rot="10800000">
                <a:off x="869701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7" name="Triângulo 6266">
                <a:extLst>
                  <a:ext uri="{FF2B5EF4-FFF2-40B4-BE49-F238E27FC236}">
                    <a16:creationId xmlns:a16="http://schemas.microsoft.com/office/drawing/2014/main" id="{CCE42866-3229-3C4F-98F6-ADFA5DD4D62D}"/>
                  </a:ext>
                </a:extLst>
              </p:cNvPr>
              <p:cNvSpPr/>
              <p:nvPr/>
            </p:nvSpPr>
            <p:spPr>
              <a:xfrm>
                <a:off x="797515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8" name="Triângulo 6267">
                <a:extLst>
                  <a:ext uri="{FF2B5EF4-FFF2-40B4-BE49-F238E27FC236}">
                    <a16:creationId xmlns:a16="http://schemas.microsoft.com/office/drawing/2014/main" id="{0990127C-33CC-A344-9D6E-D1028EAA63E2}"/>
                  </a:ext>
                </a:extLst>
              </p:cNvPr>
              <p:cNvSpPr/>
              <p:nvPr/>
            </p:nvSpPr>
            <p:spPr>
              <a:xfrm rot="10800000">
                <a:off x="821577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9" name="Triângulo 6268">
                <a:extLst>
                  <a:ext uri="{FF2B5EF4-FFF2-40B4-BE49-F238E27FC236}">
                    <a16:creationId xmlns:a16="http://schemas.microsoft.com/office/drawing/2014/main" id="{BA0A164E-6A42-7546-8FE7-AE05A430D522}"/>
                  </a:ext>
                </a:extLst>
              </p:cNvPr>
              <p:cNvSpPr/>
              <p:nvPr/>
            </p:nvSpPr>
            <p:spPr>
              <a:xfrm>
                <a:off x="749390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0" name="Triângulo 6269">
                <a:extLst>
                  <a:ext uri="{FF2B5EF4-FFF2-40B4-BE49-F238E27FC236}">
                    <a16:creationId xmlns:a16="http://schemas.microsoft.com/office/drawing/2014/main" id="{83EB9EC3-E729-934D-8A8A-CC4CB0EA43EA}"/>
                  </a:ext>
                </a:extLst>
              </p:cNvPr>
              <p:cNvSpPr/>
              <p:nvPr/>
            </p:nvSpPr>
            <p:spPr>
              <a:xfrm rot="10800000">
                <a:off x="773452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1" name="Triângulo 6270">
                <a:extLst>
                  <a:ext uri="{FF2B5EF4-FFF2-40B4-BE49-F238E27FC236}">
                    <a16:creationId xmlns:a16="http://schemas.microsoft.com/office/drawing/2014/main" id="{CFFF2087-05F8-3042-8552-88C782878EEB}"/>
                  </a:ext>
                </a:extLst>
              </p:cNvPr>
              <p:cNvSpPr/>
              <p:nvPr/>
            </p:nvSpPr>
            <p:spPr>
              <a:xfrm>
                <a:off x="701265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2" name="Triângulo 6271">
                <a:extLst>
                  <a:ext uri="{FF2B5EF4-FFF2-40B4-BE49-F238E27FC236}">
                    <a16:creationId xmlns:a16="http://schemas.microsoft.com/office/drawing/2014/main" id="{08D2D167-30C9-D243-8302-5501A0D87D8E}"/>
                  </a:ext>
                </a:extLst>
              </p:cNvPr>
              <p:cNvSpPr/>
              <p:nvPr/>
            </p:nvSpPr>
            <p:spPr>
              <a:xfrm rot="10800000">
                <a:off x="7253282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3" name="Triângulo 6272">
                <a:extLst>
                  <a:ext uri="{FF2B5EF4-FFF2-40B4-BE49-F238E27FC236}">
                    <a16:creationId xmlns:a16="http://schemas.microsoft.com/office/drawing/2014/main" id="{1673448E-E26D-6F47-AADC-64B1966F6879}"/>
                  </a:ext>
                </a:extLst>
              </p:cNvPr>
              <p:cNvSpPr/>
              <p:nvPr/>
            </p:nvSpPr>
            <p:spPr>
              <a:xfrm>
                <a:off x="9418885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4" name="Triângulo 6273">
                <a:extLst>
                  <a:ext uri="{FF2B5EF4-FFF2-40B4-BE49-F238E27FC236}">
                    <a16:creationId xmlns:a16="http://schemas.microsoft.com/office/drawing/2014/main" id="{26CF5CC4-60DE-CA44-BF46-F5F1F6331078}"/>
                  </a:ext>
                </a:extLst>
              </p:cNvPr>
              <p:cNvSpPr/>
              <p:nvPr/>
            </p:nvSpPr>
            <p:spPr>
              <a:xfrm rot="10800000">
                <a:off x="965950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5" name="Triângulo 6274">
                <a:extLst>
                  <a:ext uri="{FF2B5EF4-FFF2-40B4-BE49-F238E27FC236}">
                    <a16:creationId xmlns:a16="http://schemas.microsoft.com/office/drawing/2014/main" id="{B498E887-51A4-1848-8E1C-1E40B9E47378}"/>
                  </a:ext>
                </a:extLst>
              </p:cNvPr>
              <p:cNvSpPr/>
              <p:nvPr/>
            </p:nvSpPr>
            <p:spPr>
              <a:xfrm>
                <a:off x="893764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6" name="Triângulo 6275">
                <a:extLst>
                  <a:ext uri="{FF2B5EF4-FFF2-40B4-BE49-F238E27FC236}">
                    <a16:creationId xmlns:a16="http://schemas.microsoft.com/office/drawing/2014/main" id="{A719CB5A-CA97-0940-9B62-EF423B67939F}"/>
                  </a:ext>
                </a:extLst>
              </p:cNvPr>
              <p:cNvSpPr/>
              <p:nvPr/>
            </p:nvSpPr>
            <p:spPr>
              <a:xfrm rot="10800000">
                <a:off x="917826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6" name="Agrupar 6175">
              <a:extLst>
                <a:ext uri="{FF2B5EF4-FFF2-40B4-BE49-F238E27FC236}">
                  <a16:creationId xmlns:a16="http://schemas.microsoft.com/office/drawing/2014/main" id="{ACA1534E-0588-F743-8E2D-610B27937880}"/>
                </a:ext>
              </a:extLst>
            </p:cNvPr>
            <p:cNvGrpSpPr/>
            <p:nvPr/>
          </p:nvGrpSpPr>
          <p:grpSpPr>
            <a:xfrm rot="10800000" flipH="1">
              <a:off x="1867892" y="1491932"/>
              <a:ext cx="1984128" cy="221009"/>
              <a:chOff x="6291288" y="2991196"/>
              <a:chExt cx="4061051" cy="346191"/>
            </a:xfrm>
          </p:grpSpPr>
          <p:sp>
            <p:nvSpPr>
              <p:cNvPr id="6245" name="Triângulo 6244">
                <a:extLst>
                  <a:ext uri="{FF2B5EF4-FFF2-40B4-BE49-F238E27FC236}">
                    <a16:creationId xmlns:a16="http://schemas.microsoft.com/office/drawing/2014/main" id="{802360F2-6084-4448-AA3D-F18809A8C9CA}"/>
                  </a:ext>
                </a:extLst>
              </p:cNvPr>
              <p:cNvSpPr/>
              <p:nvPr/>
            </p:nvSpPr>
            <p:spPr>
              <a:xfrm>
                <a:off x="6771513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6" name="Triângulo 6245">
                <a:extLst>
                  <a:ext uri="{FF2B5EF4-FFF2-40B4-BE49-F238E27FC236}">
                    <a16:creationId xmlns:a16="http://schemas.microsoft.com/office/drawing/2014/main" id="{141770C8-D472-9C4D-AC26-2DE582044C45}"/>
                  </a:ext>
                </a:extLst>
              </p:cNvPr>
              <p:cNvSpPr/>
              <p:nvPr/>
            </p:nvSpPr>
            <p:spPr>
              <a:xfrm rot="10800000">
                <a:off x="7011626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7" name="Triângulo 6246">
                <a:extLst>
                  <a:ext uri="{FF2B5EF4-FFF2-40B4-BE49-F238E27FC236}">
                    <a16:creationId xmlns:a16="http://schemas.microsoft.com/office/drawing/2014/main" id="{A8C2E1BF-3EBD-AC4D-A29F-B0D80EE6242A}"/>
                  </a:ext>
                </a:extLst>
              </p:cNvPr>
              <p:cNvSpPr/>
              <p:nvPr/>
            </p:nvSpPr>
            <p:spPr>
              <a:xfrm>
                <a:off x="629128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8" name="Triângulo 6247">
                <a:extLst>
                  <a:ext uri="{FF2B5EF4-FFF2-40B4-BE49-F238E27FC236}">
                    <a16:creationId xmlns:a16="http://schemas.microsoft.com/office/drawing/2014/main" id="{83CED634-7C93-EC42-9669-1BF69B70537C}"/>
                  </a:ext>
                </a:extLst>
              </p:cNvPr>
              <p:cNvSpPr/>
              <p:nvPr/>
            </p:nvSpPr>
            <p:spPr>
              <a:xfrm rot="10800000">
                <a:off x="653140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9" name="Triângulo 6248">
                <a:extLst>
                  <a:ext uri="{FF2B5EF4-FFF2-40B4-BE49-F238E27FC236}">
                    <a16:creationId xmlns:a16="http://schemas.microsoft.com/office/drawing/2014/main" id="{2D88F5D6-8188-4048-8D00-E458CE61ADD3}"/>
                  </a:ext>
                </a:extLst>
              </p:cNvPr>
              <p:cNvSpPr/>
              <p:nvPr/>
            </p:nvSpPr>
            <p:spPr>
              <a:xfrm>
                <a:off x="773196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0" name="Triângulo 6249">
                <a:extLst>
                  <a:ext uri="{FF2B5EF4-FFF2-40B4-BE49-F238E27FC236}">
                    <a16:creationId xmlns:a16="http://schemas.microsoft.com/office/drawing/2014/main" id="{4DD84D4C-F9C3-E84D-89DB-5F053856DF88}"/>
                  </a:ext>
                </a:extLst>
              </p:cNvPr>
              <p:cNvSpPr/>
              <p:nvPr/>
            </p:nvSpPr>
            <p:spPr>
              <a:xfrm rot="10800000">
                <a:off x="7972073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1" name="Triângulo 6250">
                <a:extLst>
                  <a:ext uri="{FF2B5EF4-FFF2-40B4-BE49-F238E27FC236}">
                    <a16:creationId xmlns:a16="http://schemas.microsoft.com/office/drawing/2014/main" id="{92510ED7-FAF7-4548-BBCA-D3F740A71425}"/>
                  </a:ext>
                </a:extLst>
              </p:cNvPr>
              <p:cNvSpPr/>
              <p:nvPr/>
            </p:nvSpPr>
            <p:spPr>
              <a:xfrm>
                <a:off x="725173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2" name="Triângulo 6251">
                <a:extLst>
                  <a:ext uri="{FF2B5EF4-FFF2-40B4-BE49-F238E27FC236}">
                    <a16:creationId xmlns:a16="http://schemas.microsoft.com/office/drawing/2014/main" id="{62EAE0FF-8B27-CA41-98A3-810D7566C9E5}"/>
                  </a:ext>
                </a:extLst>
              </p:cNvPr>
              <p:cNvSpPr/>
              <p:nvPr/>
            </p:nvSpPr>
            <p:spPr>
              <a:xfrm rot="10800000">
                <a:off x="749185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3" name="Triângulo 6252">
                <a:extLst>
                  <a:ext uri="{FF2B5EF4-FFF2-40B4-BE49-F238E27FC236}">
                    <a16:creationId xmlns:a16="http://schemas.microsoft.com/office/drawing/2014/main" id="{6200B0AD-2ED5-284F-A866-FED98C073CE0}"/>
                  </a:ext>
                </a:extLst>
              </p:cNvPr>
              <p:cNvSpPr/>
              <p:nvPr/>
            </p:nvSpPr>
            <p:spPr>
              <a:xfrm>
                <a:off x="869241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4" name="Triângulo 6253">
                <a:extLst>
                  <a:ext uri="{FF2B5EF4-FFF2-40B4-BE49-F238E27FC236}">
                    <a16:creationId xmlns:a16="http://schemas.microsoft.com/office/drawing/2014/main" id="{4E5CB768-7DAC-1F4E-B212-06020EA1647C}"/>
                  </a:ext>
                </a:extLst>
              </p:cNvPr>
              <p:cNvSpPr/>
              <p:nvPr/>
            </p:nvSpPr>
            <p:spPr>
              <a:xfrm rot="10800000">
                <a:off x="893252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5" name="Triângulo 6254">
                <a:extLst>
                  <a:ext uri="{FF2B5EF4-FFF2-40B4-BE49-F238E27FC236}">
                    <a16:creationId xmlns:a16="http://schemas.microsoft.com/office/drawing/2014/main" id="{3614B927-B837-5047-97E2-4D7300339756}"/>
                  </a:ext>
                </a:extLst>
              </p:cNvPr>
              <p:cNvSpPr/>
              <p:nvPr/>
            </p:nvSpPr>
            <p:spPr>
              <a:xfrm>
                <a:off x="821218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6" name="Triângulo 6255">
                <a:extLst>
                  <a:ext uri="{FF2B5EF4-FFF2-40B4-BE49-F238E27FC236}">
                    <a16:creationId xmlns:a16="http://schemas.microsoft.com/office/drawing/2014/main" id="{09B48F2B-8C81-AF48-9E05-78DAAEB0222B}"/>
                  </a:ext>
                </a:extLst>
              </p:cNvPr>
              <p:cNvSpPr/>
              <p:nvPr/>
            </p:nvSpPr>
            <p:spPr>
              <a:xfrm rot="10800000">
                <a:off x="845229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7" name="Triângulo 6256">
                <a:extLst>
                  <a:ext uri="{FF2B5EF4-FFF2-40B4-BE49-F238E27FC236}">
                    <a16:creationId xmlns:a16="http://schemas.microsoft.com/office/drawing/2014/main" id="{F85C5A6E-259F-C947-A78C-8E8B56F85368}"/>
                  </a:ext>
                </a:extLst>
              </p:cNvPr>
              <p:cNvSpPr/>
              <p:nvPr/>
            </p:nvSpPr>
            <p:spPr>
              <a:xfrm>
                <a:off x="9652860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8" name="Triângulo 6257">
                <a:extLst>
                  <a:ext uri="{FF2B5EF4-FFF2-40B4-BE49-F238E27FC236}">
                    <a16:creationId xmlns:a16="http://schemas.microsoft.com/office/drawing/2014/main" id="{BAB7731F-C8EE-D940-9DCC-D78DC42C9A76}"/>
                  </a:ext>
                </a:extLst>
              </p:cNvPr>
              <p:cNvSpPr/>
              <p:nvPr/>
            </p:nvSpPr>
            <p:spPr>
              <a:xfrm rot="10800000">
                <a:off x="989297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9" name="Triângulo 6258">
                <a:extLst>
                  <a:ext uri="{FF2B5EF4-FFF2-40B4-BE49-F238E27FC236}">
                    <a16:creationId xmlns:a16="http://schemas.microsoft.com/office/drawing/2014/main" id="{534BF5F2-5FCB-A042-8754-4E2F177667A3}"/>
                  </a:ext>
                </a:extLst>
              </p:cNvPr>
              <p:cNvSpPr/>
              <p:nvPr/>
            </p:nvSpPr>
            <p:spPr>
              <a:xfrm>
                <a:off x="917263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0" name="Triângulo 6259">
                <a:extLst>
                  <a:ext uri="{FF2B5EF4-FFF2-40B4-BE49-F238E27FC236}">
                    <a16:creationId xmlns:a16="http://schemas.microsoft.com/office/drawing/2014/main" id="{282D75CD-3334-8144-BC5C-EBD72846BFF4}"/>
                  </a:ext>
                </a:extLst>
              </p:cNvPr>
              <p:cNvSpPr/>
              <p:nvPr/>
            </p:nvSpPr>
            <p:spPr>
              <a:xfrm rot="10800000">
                <a:off x="941274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7" name="Agrupar 6176">
              <a:extLst>
                <a:ext uri="{FF2B5EF4-FFF2-40B4-BE49-F238E27FC236}">
                  <a16:creationId xmlns:a16="http://schemas.microsoft.com/office/drawing/2014/main" id="{54B1D8CB-6B46-EE44-92FB-DEED0CEEF57F}"/>
                </a:ext>
              </a:extLst>
            </p:cNvPr>
            <p:cNvGrpSpPr/>
            <p:nvPr/>
          </p:nvGrpSpPr>
          <p:grpSpPr>
            <a:xfrm rot="10800000" flipH="1">
              <a:off x="1027564" y="-106304"/>
              <a:ext cx="1985083" cy="221010"/>
              <a:chOff x="4580642" y="5488627"/>
              <a:chExt cx="4063005" cy="346192"/>
            </a:xfrm>
          </p:grpSpPr>
          <p:sp>
            <p:nvSpPr>
              <p:cNvPr id="6229" name="Triângulo 6228">
                <a:extLst>
                  <a:ext uri="{FF2B5EF4-FFF2-40B4-BE49-F238E27FC236}">
                    <a16:creationId xmlns:a16="http://schemas.microsoft.com/office/drawing/2014/main" id="{C2A9A691-CD22-E04C-A949-7DC5E7CE9D6A}"/>
                  </a:ext>
                </a:extLst>
              </p:cNvPr>
              <p:cNvSpPr/>
              <p:nvPr/>
            </p:nvSpPr>
            <p:spPr>
              <a:xfrm>
                <a:off x="7944038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0" name="Triângulo 6229">
                <a:extLst>
                  <a:ext uri="{FF2B5EF4-FFF2-40B4-BE49-F238E27FC236}">
                    <a16:creationId xmlns:a16="http://schemas.microsoft.com/office/drawing/2014/main" id="{7667F39C-57EB-5F45-8356-40D467CD6FBA}"/>
                  </a:ext>
                </a:extLst>
              </p:cNvPr>
              <p:cNvSpPr/>
              <p:nvPr/>
            </p:nvSpPr>
            <p:spPr>
              <a:xfrm rot="10800000">
                <a:off x="818427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1" name="Triângulo 6230">
                <a:extLst>
                  <a:ext uri="{FF2B5EF4-FFF2-40B4-BE49-F238E27FC236}">
                    <a16:creationId xmlns:a16="http://schemas.microsoft.com/office/drawing/2014/main" id="{C0F018DD-0063-2F4C-A86E-6F0E738723B4}"/>
                  </a:ext>
                </a:extLst>
              </p:cNvPr>
              <p:cNvSpPr/>
              <p:nvPr/>
            </p:nvSpPr>
            <p:spPr>
              <a:xfrm>
                <a:off x="7463554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2" name="Triângulo 6231">
                <a:extLst>
                  <a:ext uri="{FF2B5EF4-FFF2-40B4-BE49-F238E27FC236}">
                    <a16:creationId xmlns:a16="http://schemas.microsoft.com/office/drawing/2014/main" id="{F343C73D-B125-E44D-ADE3-8AA20F9E6055}"/>
                  </a:ext>
                </a:extLst>
              </p:cNvPr>
              <p:cNvSpPr/>
              <p:nvPr/>
            </p:nvSpPr>
            <p:spPr>
              <a:xfrm rot="10800000">
                <a:off x="7703796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3" name="Triângulo 6232">
                <a:extLst>
                  <a:ext uri="{FF2B5EF4-FFF2-40B4-BE49-F238E27FC236}">
                    <a16:creationId xmlns:a16="http://schemas.microsoft.com/office/drawing/2014/main" id="{374426DA-C29F-2440-AB12-DEA79B57B079}"/>
                  </a:ext>
                </a:extLst>
              </p:cNvPr>
              <p:cNvSpPr/>
              <p:nvPr/>
            </p:nvSpPr>
            <p:spPr>
              <a:xfrm>
                <a:off x="6983070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4" name="Triângulo 6233">
                <a:extLst>
                  <a:ext uri="{FF2B5EF4-FFF2-40B4-BE49-F238E27FC236}">
                    <a16:creationId xmlns:a16="http://schemas.microsoft.com/office/drawing/2014/main" id="{152A9D72-E505-C243-994B-73822439882D}"/>
                  </a:ext>
                </a:extLst>
              </p:cNvPr>
              <p:cNvSpPr/>
              <p:nvPr/>
            </p:nvSpPr>
            <p:spPr>
              <a:xfrm rot="10800000">
                <a:off x="7223312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5" name="Triângulo 6234">
                <a:extLst>
                  <a:ext uri="{FF2B5EF4-FFF2-40B4-BE49-F238E27FC236}">
                    <a16:creationId xmlns:a16="http://schemas.microsoft.com/office/drawing/2014/main" id="{5494ACB2-DC31-9F4D-98D7-88FB47AB0041}"/>
                  </a:ext>
                </a:extLst>
              </p:cNvPr>
              <p:cNvSpPr/>
              <p:nvPr/>
            </p:nvSpPr>
            <p:spPr>
              <a:xfrm>
                <a:off x="6502587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6" name="Triângulo 6235">
                <a:extLst>
                  <a:ext uri="{FF2B5EF4-FFF2-40B4-BE49-F238E27FC236}">
                    <a16:creationId xmlns:a16="http://schemas.microsoft.com/office/drawing/2014/main" id="{EB0E2AD3-A8AF-AE43-BECD-15F35B220445}"/>
                  </a:ext>
                </a:extLst>
              </p:cNvPr>
              <p:cNvSpPr/>
              <p:nvPr/>
            </p:nvSpPr>
            <p:spPr>
              <a:xfrm rot="10800000">
                <a:off x="674282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7" name="Triângulo 6236">
                <a:extLst>
                  <a:ext uri="{FF2B5EF4-FFF2-40B4-BE49-F238E27FC236}">
                    <a16:creationId xmlns:a16="http://schemas.microsoft.com/office/drawing/2014/main" id="{C31F1429-5898-FB42-BADB-AC2D2DACFF03}"/>
                  </a:ext>
                </a:extLst>
              </p:cNvPr>
              <p:cNvSpPr/>
              <p:nvPr/>
            </p:nvSpPr>
            <p:spPr>
              <a:xfrm>
                <a:off x="6022101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8" name="Triângulo 6237">
                <a:extLst>
                  <a:ext uri="{FF2B5EF4-FFF2-40B4-BE49-F238E27FC236}">
                    <a16:creationId xmlns:a16="http://schemas.microsoft.com/office/drawing/2014/main" id="{BE20B6BA-58F3-CA49-BE12-507441E86690}"/>
                  </a:ext>
                </a:extLst>
              </p:cNvPr>
              <p:cNvSpPr/>
              <p:nvPr/>
            </p:nvSpPr>
            <p:spPr>
              <a:xfrm rot="10800000">
                <a:off x="6262343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9" name="Triângulo 6238">
                <a:extLst>
                  <a:ext uri="{FF2B5EF4-FFF2-40B4-BE49-F238E27FC236}">
                    <a16:creationId xmlns:a16="http://schemas.microsoft.com/office/drawing/2014/main" id="{086CA794-B389-0C4B-A37E-4DB646B68DCC}"/>
                  </a:ext>
                </a:extLst>
              </p:cNvPr>
              <p:cNvSpPr/>
              <p:nvPr/>
            </p:nvSpPr>
            <p:spPr>
              <a:xfrm>
                <a:off x="5541618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0" name="Triângulo 6239">
                <a:extLst>
                  <a:ext uri="{FF2B5EF4-FFF2-40B4-BE49-F238E27FC236}">
                    <a16:creationId xmlns:a16="http://schemas.microsoft.com/office/drawing/2014/main" id="{939CEE95-30D2-454A-9495-53E8ABFB0EE4}"/>
                  </a:ext>
                </a:extLst>
              </p:cNvPr>
              <p:cNvSpPr/>
              <p:nvPr/>
            </p:nvSpPr>
            <p:spPr>
              <a:xfrm rot="10800000">
                <a:off x="5781859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1" name="Triângulo 6240">
                <a:extLst>
                  <a:ext uri="{FF2B5EF4-FFF2-40B4-BE49-F238E27FC236}">
                    <a16:creationId xmlns:a16="http://schemas.microsoft.com/office/drawing/2014/main" id="{F53EEEC2-692F-8C43-901E-D7B684226BEC}"/>
                  </a:ext>
                </a:extLst>
              </p:cNvPr>
              <p:cNvSpPr/>
              <p:nvPr/>
            </p:nvSpPr>
            <p:spPr>
              <a:xfrm>
                <a:off x="5061134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2" name="Triângulo 6241">
                <a:extLst>
                  <a:ext uri="{FF2B5EF4-FFF2-40B4-BE49-F238E27FC236}">
                    <a16:creationId xmlns:a16="http://schemas.microsoft.com/office/drawing/2014/main" id="{A360296D-061B-AE47-8F6B-6D8FDEE1EB87}"/>
                  </a:ext>
                </a:extLst>
              </p:cNvPr>
              <p:cNvSpPr/>
              <p:nvPr/>
            </p:nvSpPr>
            <p:spPr>
              <a:xfrm rot="10800000">
                <a:off x="5301376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3" name="Triângulo 6242">
                <a:extLst>
                  <a:ext uri="{FF2B5EF4-FFF2-40B4-BE49-F238E27FC236}">
                    <a16:creationId xmlns:a16="http://schemas.microsoft.com/office/drawing/2014/main" id="{27E27BEB-5B14-D942-8D25-842D208A33EB}"/>
                  </a:ext>
                </a:extLst>
              </p:cNvPr>
              <p:cNvSpPr/>
              <p:nvPr/>
            </p:nvSpPr>
            <p:spPr>
              <a:xfrm>
                <a:off x="4580642" y="5488627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4" name="Triângulo 6243">
                <a:extLst>
                  <a:ext uri="{FF2B5EF4-FFF2-40B4-BE49-F238E27FC236}">
                    <a16:creationId xmlns:a16="http://schemas.microsoft.com/office/drawing/2014/main" id="{C39A3956-2E1F-9744-87C9-4135BEC5B593}"/>
                  </a:ext>
                </a:extLst>
              </p:cNvPr>
              <p:cNvSpPr/>
              <p:nvPr/>
            </p:nvSpPr>
            <p:spPr>
              <a:xfrm rot="10800000">
                <a:off x="4820892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8" name="Agrupar 6177">
              <a:extLst>
                <a:ext uri="{FF2B5EF4-FFF2-40B4-BE49-F238E27FC236}">
                  <a16:creationId xmlns:a16="http://schemas.microsoft.com/office/drawing/2014/main" id="{BAD3F065-213C-634C-AF6C-4C1DB86C0738}"/>
                </a:ext>
              </a:extLst>
            </p:cNvPr>
            <p:cNvGrpSpPr/>
            <p:nvPr/>
          </p:nvGrpSpPr>
          <p:grpSpPr>
            <a:xfrm rot="10800000" flipH="1">
              <a:off x="914389" y="-334625"/>
              <a:ext cx="1982589" cy="221011"/>
              <a:chOff x="4350327" y="5845403"/>
              <a:chExt cx="4057901" cy="346193"/>
            </a:xfrm>
          </p:grpSpPr>
          <p:sp>
            <p:nvSpPr>
              <p:cNvPr id="6213" name="Triângulo 6212">
                <a:extLst>
                  <a:ext uri="{FF2B5EF4-FFF2-40B4-BE49-F238E27FC236}">
                    <a16:creationId xmlns:a16="http://schemas.microsoft.com/office/drawing/2014/main" id="{42F6EAA8-3C85-B344-8EC9-E13A0957EB7B}"/>
                  </a:ext>
                </a:extLst>
              </p:cNvPr>
              <p:cNvSpPr/>
              <p:nvPr/>
            </p:nvSpPr>
            <p:spPr>
              <a:xfrm>
                <a:off x="7708957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4" name="Triângulo 6213">
                <a:extLst>
                  <a:ext uri="{FF2B5EF4-FFF2-40B4-BE49-F238E27FC236}">
                    <a16:creationId xmlns:a16="http://schemas.microsoft.com/office/drawing/2014/main" id="{7BF336D0-3BB5-3C4B-BB87-8365CAA9A8A0}"/>
                  </a:ext>
                </a:extLst>
              </p:cNvPr>
              <p:cNvSpPr/>
              <p:nvPr/>
            </p:nvSpPr>
            <p:spPr>
              <a:xfrm rot="10800000">
                <a:off x="7948860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5" name="Triângulo 6214">
                <a:extLst>
                  <a:ext uri="{FF2B5EF4-FFF2-40B4-BE49-F238E27FC236}">
                    <a16:creationId xmlns:a16="http://schemas.microsoft.com/office/drawing/2014/main" id="{40D32619-2A80-9E48-A927-FF9D33A50D67}"/>
                  </a:ext>
                </a:extLst>
              </p:cNvPr>
              <p:cNvSpPr/>
              <p:nvPr/>
            </p:nvSpPr>
            <p:spPr>
              <a:xfrm>
                <a:off x="7229153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6" name="Triângulo 6215">
                <a:extLst>
                  <a:ext uri="{FF2B5EF4-FFF2-40B4-BE49-F238E27FC236}">
                    <a16:creationId xmlns:a16="http://schemas.microsoft.com/office/drawing/2014/main" id="{D1B1DBA4-475D-0743-A37C-3DAA8CD2B621}"/>
                  </a:ext>
                </a:extLst>
              </p:cNvPr>
              <p:cNvSpPr/>
              <p:nvPr/>
            </p:nvSpPr>
            <p:spPr>
              <a:xfrm rot="10800000">
                <a:off x="7469054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7" name="Triângulo 6216">
                <a:extLst>
                  <a:ext uri="{FF2B5EF4-FFF2-40B4-BE49-F238E27FC236}">
                    <a16:creationId xmlns:a16="http://schemas.microsoft.com/office/drawing/2014/main" id="{32F797B3-3CDF-E04B-A352-AEAF7A71F805}"/>
                  </a:ext>
                </a:extLst>
              </p:cNvPr>
              <p:cNvSpPr/>
              <p:nvPr/>
            </p:nvSpPr>
            <p:spPr>
              <a:xfrm>
                <a:off x="674934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8" name="Triângulo 6217">
                <a:extLst>
                  <a:ext uri="{FF2B5EF4-FFF2-40B4-BE49-F238E27FC236}">
                    <a16:creationId xmlns:a16="http://schemas.microsoft.com/office/drawing/2014/main" id="{1D7F711A-3B49-2446-8C80-C866340AF9EF}"/>
                  </a:ext>
                </a:extLst>
              </p:cNvPr>
              <p:cNvSpPr/>
              <p:nvPr/>
            </p:nvSpPr>
            <p:spPr>
              <a:xfrm rot="10800000">
                <a:off x="6989250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9" name="Triângulo 6218">
                <a:extLst>
                  <a:ext uri="{FF2B5EF4-FFF2-40B4-BE49-F238E27FC236}">
                    <a16:creationId xmlns:a16="http://schemas.microsoft.com/office/drawing/2014/main" id="{A0F836CC-CA4D-B54F-80E2-B0C4B93C2A38}"/>
                  </a:ext>
                </a:extLst>
              </p:cNvPr>
              <p:cNvSpPr/>
              <p:nvPr/>
            </p:nvSpPr>
            <p:spPr>
              <a:xfrm>
                <a:off x="626954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0" name="Triângulo 6219">
                <a:extLst>
                  <a:ext uri="{FF2B5EF4-FFF2-40B4-BE49-F238E27FC236}">
                    <a16:creationId xmlns:a16="http://schemas.microsoft.com/office/drawing/2014/main" id="{82CF4EB1-39CA-C441-993E-EC2CEBB03921}"/>
                  </a:ext>
                </a:extLst>
              </p:cNvPr>
              <p:cNvSpPr/>
              <p:nvPr/>
            </p:nvSpPr>
            <p:spPr>
              <a:xfrm rot="10800000">
                <a:off x="650944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1" name="Triângulo 6220">
                <a:extLst>
                  <a:ext uri="{FF2B5EF4-FFF2-40B4-BE49-F238E27FC236}">
                    <a16:creationId xmlns:a16="http://schemas.microsoft.com/office/drawing/2014/main" id="{4CE3BB49-CC87-4440-BE44-393542092439}"/>
                  </a:ext>
                </a:extLst>
              </p:cNvPr>
              <p:cNvSpPr/>
              <p:nvPr/>
            </p:nvSpPr>
            <p:spPr>
              <a:xfrm>
                <a:off x="578973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2" name="Triângulo 6221">
                <a:extLst>
                  <a:ext uri="{FF2B5EF4-FFF2-40B4-BE49-F238E27FC236}">
                    <a16:creationId xmlns:a16="http://schemas.microsoft.com/office/drawing/2014/main" id="{79DF8CDA-1432-394D-BCCC-ED9D855A157A}"/>
                  </a:ext>
                </a:extLst>
              </p:cNvPr>
              <p:cNvSpPr/>
              <p:nvPr/>
            </p:nvSpPr>
            <p:spPr>
              <a:xfrm rot="10800000">
                <a:off x="6029639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3" name="Triângulo 6222">
                <a:extLst>
                  <a:ext uri="{FF2B5EF4-FFF2-40B4-BE49-F238E27FC236}">
                    <a16:creationId xmlns:a16="http://schemas.microsoft.com/office/drawing/2014/main" id="{FA5AD233-9702-DC40-970C-E6BED27347C6}"/>
                  </a:ext>
                </a:extLst>
              </p:cNvPr>
              <p:cNvSpPr/>
              <p:nvPr/>
            </p:nvSpPr>
            <p:spPr>
              <a:xfrm>
                <a:off x="5309931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4" name="Triângulo 6223">
                <a:extLst>
                  <a:ext uri="{FF2B5EF4-FFF2-40B4-BE49-F238E27FC236}">
                    <a16:creationId xmlns:a16="http://schemas.microsoft.com/office/drawing/2014/main" id="{E8CD3E41-7C20-4141-9A8B-88F58FC9F48B}"/>
                  </a:ext>
                </a:extLst>
              </p:cNvPr>
              <p:cNvSpPr/>
              <p:nvPr/>
            </p:nvSpPr>
            <p:spPr>
              <a:xfrm rot="10800000">
                <a:off x="554983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5" name="Triângulo 6224">
                <a:extLst>
                  <a:ext uri="{FF2B5EF4-FFF2-40B4-BE49-F238E27FC236}">
                    <a16:creationId xmlns:a16="http://schemas.microsoft.com/office/drawing/2014/main" id="{4F066E6E-77AD-AB4E-BF13-1510D1660680}"/>
                  </a:ext>
                </a:extLst>
              </p:cNvPr>
              <p:cNvSpPr/>
              <p:nvPr/>
            </p:nvSpPr>
            <p:spPr>
              <a:xfrm>
                <a:off x="4830125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6" name="Triângulo 6225">
                <a:extLst>
                  <a:ext uri="{FF2B5EF4-FFF2-40B4-BE49-F238E27FC236}">
                    <a16:creationId xmlns:a16="http://schemas.microsoft.com/office/drawing/2014/main" id="{4293BB16-D594-EB4C-A202-9A58BC05FD67}"/>
                  </a:ext>
                </a:extLst>
              </p:cNvPr>
              <p:cNvSpPr/>
              <p:nvPr/>
            </p:nvSpPr>
            <p:spPr>
              <a:xfrm rot="10800000">
                <a:off x="5070028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7" name="Triângulo 6226">
                <a:extLst>
                  <a:ext uri="{FF2B5EF4-FFF2-40B4-BE49-F238E27FC236}">
                    <a16:creationId xmlns:a16="http://schemas.microsoft.com/office/drawing/2014/main" id="{9DDBCF05-E286-AE4D-B634-19ABF595346E}"/>
                  </a:ext>
                </a:extLst>
              </p:cNvPr>
              <p:cNvSpPr/>
              <p:nvPr/>
            </p:nvSpPr>
            <p:spPr>
              <a:xfrm>
                <a:off x="4350327" y="5845403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8" name="Triângulo 6227">
                <a:extLst>
                  <a:ext uri="{FF2B5EF4-FFF2-40B4-BE49-F238E27FC236}">
                    <a16:creationId xmlns:a16="http://schemas.microsoft.com/office/drawing/2014/main" id="{3363DE60-6CBA-2F4C-9B4D-81CE21EEF3B5}"/>
                  </a:ext>
                </a:extLst>
              </p:cNvPr>
              <p:cNvSpPr/>
              <p:nvPr/>
            </p:nvSpPr>
            <p:spPr>
              <a:xfrm rot="10800000">
                <a:off x="459022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9" name="Agrupar 6178">
              <a:extLst>
                <a:ext uri="{FF2B5EF4-FFF2-40B4-BE49-F238E27FC236}">
                  <a16:creationId xmlns:a16="http://schemas.microsoft.com/office/drawing/2014/main" id="{CA49F9CA-0640-FD48-AF2C-DA6E694F0B78}"/>
                </a:ext>
              </a:extLst>
            </p:cNvPr>
            <p:cNvGrpSpPr/>
            <p:nvPr/>
          </p:nvGrpSpPr>
          <p:grpSpPr>
            <a:xfrm rot="10800000" flipH="1">
              <a:off x="1982607" y="1720251"/>
              <a:ext cx="1984128" cy="221009"/>
              <a:chOff x="6526816" y="2635596"/>
              <a:chExt cx="4061051" cy="346191"/>
            </a:xfrm>
          </p:grpSpPr>
          <p:sp>
            <p:nvSpPr>
              <p:cNvPr id="6197" name="Triângulo 6196">
                <a:extLst>
                  <a:ext uri="{FF2B5EF4-FFF2-40B4-BE49-F238E27FC236}">
                    <a16:creationId xmlns:a16="http://schemas.microsoft.com/office/drawing/2014/main" id="{1ADAACA3-A831-E241-BEBB-E14F3C06833E}"/>
                  </a:ext>
                </a:extLst>
              </p:cNvPr>
              <p:cNvSpPr/>
              <p:nvPr/>
            </p:nvSpPr>
            <p:spPr>
              <a:xfrm>
                <a:off x="7007041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8" name="Triângulo 6197">
                <a:extLst>
                  <a:ext uri="{FF2B5EF4-FFF2-40B4-BE49-F238E27FC236}">
                    <a16:creationId xmlns:a16="http://schemas.microsoft.com/office/drawing/2014/main" id="{00E57765-573B-5043-B2AF-34011F1858BA}"/>
                  </a:ext>
                </a:extLst>
              </p:cNvPr>
              <p:cNvSpPr/>
              <p:nvPr/>
            </p:nvSpPr>
            <p:spPr>
              <a:xfrm rot="10800000">
                <a:off x="7247154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9" name="Triângulo 6198">
                <a:extLst>
                  <a:ext uri="{FF2B5EF4-FFF2-40B4-BE49-F238E27FC236}">
                    <a16:creationId xmlns:a16="http://schemas.microsoft.com/office/drawing/2014/main" id="{04A30563-DA45-BE4E-A8DA-5E35697319C2}"/>
                  </a:ext>
                </a:extLst>
              </p:cNvPr>
              <p:cNvSpPr/>
              <p:nvPr/>
            </p:nvSpPr>
            <p:spPr>
              <a:xfrm>
                <a:off x="652681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0" name="Triângulo 6199">
                <a:extLst>
                  <a:ext uri="{FF2B5EF4-FFF2-40B4-BE49-F238E27FC236}">
                    <a16:creationId xmlns:a16="http://schemas.microsoft.com/office/drawing/2014/main" id="{7E6BA6D5-69D2-FF4F-A0ED-F9BA91AD46FF}"/>
                  </a:ext>
                </a:extLst>
              </p:cNvPr>
              <p:cNvSpPr/>
              <p:nvPr/>
            </p:nvSpPr>
            <p:spPr>
              <a:xfrm rot="10800000">
                <a:off x="676693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1" name="Triângulo 6200">
                <a:extLst>
                  <a:ext uri="{FF2B5EF4-FFF2-40B4-BE49-F238E27FC236}">
                    <a16:creationId xmlns:a16="http://schemas.microsoft.com/office/drawing/2014/main" id="{A6BF78E1-2DD5-0E4E-8831-F028FDAB62E1}"/>
                  </a:ext>
                </a:extLst>
              </p:cNvPr>
              <p:cNvSpPr/>
              <p:nvPr/>
            </p:nvSpPr>
            <p:spPr>
              <a:xfrm>
                <a:off x="796749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2" name="Triângulo 6201">
                <a:extLst>
                  <a:ext uri="{FF2B5EF4-FFF2-40B4-BE49-F238E27FC236}">
                    <a16:creationId xmlns:a16="http://schemas.microsoft.com/office/drawing/2014/main" id="{48295D26-E1CC-7840-A66B-9A0392172868}"/>
                  </a:ext>
                </a:extLst>
              </p:cNvPr>
              <p:cNvSpPr/>
              <p:nvPr/>
            </p:nvSpPr>
            <p:spPr>
              <a:xfrm rot="10800000">
                <a:off x="8207601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3" name="Triângulo 6202">
                <a:extLst>
                  <a:ext uri="{FF2B5EF4-FFF2-40B4-BE49-F238E27FC236}">
                    <a16:creationId xmlns:a16="http://schemas.microsoft.com/office/drawing/2014/main" id="{11C30DD8-19E4-6840-8978-FEFDB6F5FF39}"/>
                  </a:ext>
                </a:extLst>
              </p:cNvPr>
              <p:cNvSpPr/>
              <p:nvPr/>
            </p:nvSpPr>
            <p:spPr>
              <a:xfrm>
                <a:off x="748726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4" name="Triângulo 6203">
                <a:extLst>
                  <a:ext uri="{FF2B5EF4-FFF2-40B4-BE49-F238E27FC236}">
                    <a16:creationId xmlns:a16="http://schemas.microsoft.com/office/drawing/2014/main" id="{91F338D6-F76D-1241-86C2-10A6E116F882}"/>
                  </a:ext>
                </a:extLst>
              </p:cNvPr>
              <p:cNvSpPr/>
              <p:nvPr/>
            </p:nvSpPr>
            <p:spPr>
              <a:xfrm rot="10800000">
                <a:off x="772737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5" name="Triângulo 6204">
                <a:extLst>
                  <a:ext uri="{FF2B5EF4-FFF2-40B4-BE49-F238E27FC236}">
                    <a16:creationId xmlns:a16="http://schemas.microsoft.com/office/drawing/2014/main" id="{C7AD6BBC-1946-7E41-8FC8-73FBE980DCA6}"/>
                  </a:ext>
                </a:extLst>
              </p:cNvPr>
              <p:cNvSpPr/>
              <p:nvPr/>
            </p:nvSpPr>
            <p:spPr>
              <a:xfrm>
                <a:off x="892793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6" name="Triângulo 6205">
                <a:extLst>
                  <a:ext uri="{FF2B5EF4-FFF2-40B4-BE49-F238E27FC236}">
                    <a16:creationId xmlns:a16="http://schemas.microsoft.com/office/drawing/2014/main" id="{E769221D-846B-134B-8536-07C113DCD187}"/>
                  </a:ext>
                </a:extLst>
              </p:cNvPr>
              <p:cNvSpPr/>
              <p:nvPr/>
            </p:nvSpPr>
            <p:spPr>
              <a:xfrm rot="10800000">
                <a:off x="916805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7" name="Triângulo 6206">
                <a:extLst>
                  <a:ext uri="{FF2B5EF4-FFF2-40B4-BE49-F238E27FC236}">
                    <a16:creationId xmlns:a16="http://schemas.microsoft.com/office/drawing/2014/main" id="{A8354C42-F17C-0D43-9680-4993BEF68D8F}"/>
                  </a:ext>
                </a:extLst>
              </p:cNvPr>
              <p:cNvSpPr/>
              <p:nvPr/>
            </p:nvSpPr>
            <p:spPr>
              <a:xfrm>
                <a:off x="844771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8" name="Triângulo 6207">
                <a:extLst>
                  <a:ext uri="{FF2B5EF4-FFF2-40B4-BE49-F238E27FC236}">
                    <a16:creationId xmlns:a16="http://schemas.microsoft.com/office/drawing/2014/main" id="{9F93A668-6ADC-384C-AB2F-6711AF49206B}"/>
                  </a:ext>
                </a:extLst>
              </p:cNvPr>
              <p:cNvSpPr/>
              <p:nvPr/>
            </p:nvSpPr>
            <p:spPr>
              <a:xfrm rot="10800000">
                <a:off x="868782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9" name="Triângulo 6208">
                <a:extLst>
                  <a:ext uri="{FF2B5EF4-FFF2-40B4-BE49-F238E27FC236}">
                    <a16:creationId xmlns:a16="http://schemas.microsoft.com/office/drawing/2014/main" id="{FA2C885B-5EDF-654B-B18A-968BED576A60}"/>
                  </a:ext>
                </a:extLst>
              </p:cNvPr>
              <p:cNvSpPr/>
              <p:nvPr/>
            </p:nvSpPr>
            <p:spPr>
              <a:xfrm>
                <a:off x="9888388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0" name="Triângulo 6209">
                <a:extLst>
                  <a:ext uri="{FF2B5EF4-FFF2-40B4-BE49-F238E27FC236}">
                    <a16:creationId xmlns:a16="http://schemas.microsoft.com/office/drawing/2014/main" id="{2A584A93-030C-2A49-A645-F83AA283190C}"/>
                  </a:ext>
                </a:extLst>
              </p:cNvPr>
              <p:cNvSpPr/>
              <p:nvPr/>
            </p:nvSpPr>
            <p:spPr>
              <a:xfrm rot="10800000">
                <a:off x="1012849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1" name="Triângulo 6210">
                <a:extLst>
                  <a:ext uri="{FF2B5EF4-FFF2-40B4-BE49-F238E27FC236}">
                    <a16:creationId xmlns:a16="http://schemas.microsoft.com/office/drawing/2014/main" id="{AC86844C-9638-614E-BE00-6BCE47258088}"/>
                  </a:ext>
                </a:extLst>
              </p:cNvPr>
              <p:cNvSpPr/>
              <p:nvPr/>
            </p:nvSpPr>
            <p:spPr>
              <a:xfrm>
                <a:off x="940816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2" name="Triângulo 6211">
                <a:extLst>
                  <a:ext uri="{FF2B5EF4-FFF2-40B4-BE49-F238E27FC236}">
                    <a16:creationId xmlns:a16="http://schemas.microsoft.com/office/drawing/2014/main" id="{C190B0A9-BD5B-334F-947A-BF0486ADEFDC}"/>
                  </a:ext>
                </a:extLst>
              </p:cNvPr>
              <p:cNvSpPr/>
              <p:nvPr/>
            </p:nvSpPr>
            <p:spPr>
              <a:xfrm rot="10800000">
                <a:off x="964827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80" name="Agrupar 6179">
              <a:extLst>
                <a:ext uri="{FF2B5EF4-FFF2-40B4-BE49-F238E27FC236}">
                  <a16:creationId xmlns:a16="http://schemas.microsoft.com/office/drawing/2014/main" id="{1042ED67-D591-E347-A92A-99D1B6A8EF66}"/>
                </a:ext>
              </a:extLst>
            </p:cNvPr>
            <p:cNvGrpSpPr/>
            <p:nvPr/>
          </p:nvGrpSpPr>
          <p:grpSpPr>
            <a:xfrm rot="10800000" flipH="1">
              <a:off x="2097320" y="1948570"/>
              <a:ext cx="1984128" cy="221009"/>
              <a:chOff x="6756500" y="2170168"/>
              <a:chExt cx="4061051" cy="346191"/>
            </a:xfrm>
          </p:grpSpPr>
          <p:sp>
            <p:nvSpPr>
              <p:cNvPr id="6181" name="Triângulo 6180">
                <a:extLst>
                  <a:ext uri="{FF2B5EF4-FFF2-40B4-BE49-F238E27FC236}">
                    <a16:creationId xmlns:a16="http://schemas.microsoft.com/office/drawing/2014/main" id="{D1EA916C-09AF-F347-8698-3E6B650A092E}"/>
                  </a:ext>
                </a:extLst>
              </p:cNvPr>
              <p:cNvSpPr/>
              <p:nvPr/>
            </p:nvSpPr>
            <p:spPr>
              <a:xfrm>
                <a:off x="7236725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2" name="Triângulo 6181">
                <a:extLst>
                  <a:ext uri="{FF2B5EF4-FFF2-40B4-BE49-F238E27FC236}">
                    <a16:creationId xmlns:a16="http://schemas.microsoft.com/office/drawing/2014/main" id="{AA99BB09-D22B-FB42-9338-D09FB070AA4A}"/>
                  </a:ext>
                </a:extLst>
              </p:cNvPr>
              <p:cNvSpPr/>
              <p:nvPr/>
            </p:nvSpPr>
            <p:spPr>
              <a:xfrm rot="10800000">
                <a:off x="747683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3" name="Triângulo 6182">
                <a:extLst>
                  <a:ext uri="{FF2B5EF4-FFF2-40B4-BE49-F238E27FC236}">
                    <a16:creationId xmlns:a16="http://schemas.microsoft.com/office/drawing/2014/main" id="{7654AB95-5DBB-574D-B2C4-FD23FE1086CE}"/>
                  </a:ext>
                </a:extLst>
              </p:cNvPr>
              <p:cNvSpPr/>
              <p:nvPr/>
            </p:nvSpPr>
            <p:spPr>
              <a:xfrm>
                <a:off x="6756500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4" name="Triângulo 6183">
                <a:extLst>
                  <a:ext uri="{FF2B5EF4-FFF2-40B4-BE49-F238E27FC236}">
                    <a16:creationId xmlns:a16="http://schemas.microsoft.com/office/drawing/2014/main" id="{EEEE1C52-FAD4-7D48-8BCF-388FCB8D13EB}"/>
                  </a:ext>
                </a:extLst>
              </p:cNvPr>
              <p:cNvSpPr/>
              <p:nvPr/>
            </p:nvSpPr>
            <p:spPr>
              <a:xfrm rot="10800000">
                <a:off x="699661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5" name="Triângulo 6184">
                <a:extLst>
                  <a:ext uri="{FF2B5EF4-FFF2-40B4-BE49-F238E27FC236}">
                    <a16:creationId xmlns:a16="http://schemas.microsoft.com/office/drawing/2014/main" id="{8EEE9D73-B6C1-6E46-ACBB-5C09A45D2E56}"/>
                  </a:ext>
                </a:extLst>
              </p:cNvPr>
              <p:cNvSpPr/>
              <p:nvPr/>
            </p:nvSpPr>
            <p:spPr>
              <a:xfrm>
                <a:off x="819717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6" name="Triângulo 6185">
                <a:extLst>
                  <a:ext uri="{FF2B5EF4-FFF2-40B4-BE49-F238E27FC236}">
                    <a16:creationId xmlns:a16="http://schemas.microsoft.com/office/drawing/2014/main" id="{48D201B3-DB2C-DD40-8A8F-698DA44E6117}"/>
                  </a:ext>
                </a:extLst>
              </p:cNvPr>
              <p:cNvSpPr/>
              <p:nvPr/>
            </p:nvSpPr>
            <p:spPr>
              <a:xfrm rot="10800000">
                <a:off x="8437285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7" name="Triângulo 6186">
                <a:extLst>
                  <a:ext uri="{FF2B5EF4-FFF2-40B4-BE49-F238E27FC236}">
                    <a16:creationId xmlns:a16="http://schemas.microsoft.com/office/drawing/2014/main" id="{56590B78-DC1C-1941-823D-28153B6B5F0B}"/>
                  </a:ext>
                </a:extLst>
              </p:cNvPr>
              <p:cNvSpPr/>
              <p:nvPr/>
            </p:nvSpPr>
            <p:spPr>
              <a:xfrm>
                <a:off x="771694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8" name="Triângulo 6187">
                <a:extLst>
                  <a:ext uri="{FF2B5EF4-FFF2-40B4-BE49-F238E27FC236}">
                    <a16:creationId xmlns:a16="http://schemas.microsoft.com/office/drawing/2014/main" id="{95AD2CAF-324C-E44A-B816-D5D55967B6EE}"/>
                  </a:ext>
                </a:extLst>
              </p:cNvPr>
              <p:cNvSpPr/>
              <p:nvPr/>
            </p:nvSpPr>
            <p:spPr>
              <a:xfrm rot="10800000">
                <a:off x="795706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9" name="Triângulo 6188">
                <a:extLst>
                  <a:ext uri="{FF2B5EF4-FFF2-40B4-BE49-F238E27FC236}">
                    <a16:creationId xmlns:a16="http://schemas.microsoft.com/office/drawing/2014/main" id="{3B265DCB-D2BD-1847-8D01-E776B408B390}"/>
                  </a:ext>
                </a:extLst>
              </p:cNvPr>
              <p:cNvSpPr/>
              <p:nvPr/>
            </p:nvSpPr>
            <p:spPr>
              <a:xfrm>
                <a:off x="915762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0" name="Triângulo 6189">
                <a:extLst>
                  <a:ext uri="{FF2B5EF4-FFF2-40B4-BE49-F238E27FC236}">
                    <a16:creationId xmlns:a16="http://schemas.microsoft.com/office/drawing/2014/main" id="{024ABFA8-C849-684A-8C64-8234EBFADDEB}"/>
                  </a:ext>
                </a:extLst>
              </p:cNvPr>
              <p:cNvSpPr/>
              <p:nvPr/>
            </p:nvSpPr>
            <p:spPr>
              <a:xfrm rot="10800000">
                <a:off x="939773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1" name="Triângulo 6190">
                <a:extLst>
                  <a:ext uri="{FF2B5EF4-FFF2-40B4-BE49-F238E27FC236}">
                    <a16:creationId xmlns:a16="http://schemas.microsoft.com/office/drawing/2014/main" id="{5FF8B93C-0F7D-1140-AD03-69EB78E422CE}"/>
                  </a:ext>
                </a:extLst>
              </p:cNvPr>
              <p:cNvSpPr/>
              <p:nvPr/>
            </p:nvSpPr>
            <p:spPr>
              <a:xfrm>
                <a:off x="867739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2" name="Triângulo 6191">
                <a:extLst>
                  <a:ext uri="{FF2B5EF4-FFF2-40B4-BE49-F238E27FC236}">
                    <a16:creationId xmlns:a16="http://schemas.microsoft.com/office/drawing/2014/main" id="{C5C8394B-7966-E84B-8C81-9C8C960CFC09}"/>
                  </a:ext>
                </a:extLst>
              </p:cNvPr>
              <p:cNvSpPr/>
              <p:nvPr/>
            </p:nvSpPr>
            <p:spPr>
              <a:xfrm rot="10800000">
                <a:off x="8917510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3" name="Triângulo 6192">
                <a:extLst>
                  <a:ext uri="{FF2B5EF4-FFF2-40B4-BE49-F238E27FC236}">
                    <a16:creationId xmlns:a16="http://schemas.microsoft.com/office/drawing/2014/main" id="{E0512299-1015-8D4E-9F52-5277DC181EA3}"/>
                  </a:ext>
                </a:extLst>
              </p:cNvPr>
              <p:cNvSpPr/>
              <p:nvPr/>
            </p:nvSpPr>
            <p:spPr>
              <a:xfrm>
                <a:off x="1011807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4" name="Triângulo 6193">
                <a:extLst>
                  <a:ext uri="{FF2B5EF4-FFF2-40B4-BE49-F238E27FC236}">
                    <a16:creationId xmlns:a16="http://schemas.microsoft.com/office/drawing/2014/main" id="{1AD008F4-0DA8-764D-8573-9DFA03AD1017}"/>
                  </a:ext>
                </a:extLst>
              </p:cNvPr>
              <p:cNvSpPr/>
              <p:nvPr/>
            </p:nvSpPr>
            <p:spPr>
              <a:xfrm rot="10800000">
                <a:off x="1035818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5" name="Triângulo 6194">
                <a:extLst>
                  <a:ext uri="{FF2B5EF4-FFF2-40B4-BE49-F238E27FC236}">
                    <a16:creationId xmlns:a16="http://schemas.microsoft.com/office/drawing/2014/main" id="{6445E4B1-FFF1-8F42-B90C-0F1F2835B535}"/>
                  </a:ext>
                </a:extLst>
              </p:cNvPr>
              <p:cNvSpPr/>
              <p:nvPr/>
            </p:nvSpPr>
            <p:spPr>
              <a:xfrm>
                <a:off x="963784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6" name="Triângulo 6195">
                <a:extLst>
                  <a:ext uri="{FF2B5EF4-FFF2-40B4-BE49-F238E27FC236}">
                    <a16:creationId xmlns:a16="http://schemas.microsoft.com/office/drawing/2014/main" id="{CCBFD17E-ABC9-5143-B180-05F9434F2E27}"/>
                  </a:ext>
                </a:extLst>
              </p:cNvPr>
              <p:cNvSpPr/>
              <p:nvPr/>
            </p:nvSpPr>
            <p:spPr>
              <a:xfrm rot="10800000">
                <a:off x="987795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58" name="Agrupar 6357">
              <a:extLst>
                <a:ext uri="{FF2B5EF4-FFF2-40B4-BE49-F238E27FC236}">
                  <a16:creationId xmlns:a16="http://schemas.microsoft.com/office/drawing/2014/main" id="{5F71C30B-1609-F24A-9B9C-685C8FA49743}"/>
                </a:ext>
              </a:extLst>
            </p:cNvPr>
            <p:cNvGrpSpPr/>
            <p:nvPr/>
          </p:nvGrpSpPr>
          <p:grpSpPr>
            <a:xfrm rot="10800000">
              <a:off x="194430" y="5830035"/>
              <a:ext cx="1993033" cy="221009"/>
              <a:chOff x="5556528" y="4061522"/>
              <a:chExt cx="4074409" cy="346191"/>
            </a:xfrm>
          </p:grpSpPr>
          <p:sp>
            <p:nvSpPr>
              <p:cNvPr id="6529" name="Triângulo 6528">
                <a:extLst>
                  <a:ext uri="{FF2B5EF4-FFF2-40B4-BE49-F238E27FC236}">
                    <a16:creationId xmlns:a16="http://schemas.microsoft.com/office/drawing/2014/main" id="{B45A5F68-6027-594F-832B-A7D9B5F30ED7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0" name="Triângulo 6529">
                <a:extLst>
                  <a:ext uri="{FF2B5EF4-FFF2-40B4-BE49-F238E27FC236}">
                    <a16:creationId xmlns:a16="http://schemas.microsoft.com/office/drawing/2014/main" id="{0DBBCE5F-5F08-F647-875B-728B4EB95806}"/>
                  </a:ext>
                </a:extLst>
              </p:cNvPr>
              <p:cNvSpPr/>
              <p:nvPr/>
            </p:nvSpPr>
            <p:spPr>
              <a:xfrm rot="10800000">
                <a:off x="6279541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1" name="Triângulo 6530">
                <a:extLst>
                  <a:ext uri="{FF2B5EF4-FFF2-40B4-BE49-F238E27FC236}">
                    <a16:creationId xmlns:a16="http://schemas.microsoft.com/office/drawing/2014/main" id="{8603A15A-B87B-6340-BDE6-990597EEBF62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2" name="Triângulo 6531">
                <a:extLst>
                  <a:ext uri="{FF2B5EF4-FFF2-40B4-BE49-F238E27FC236}">
                    <a16:creationId xmlns:a16="http://schemas.microsoft.com/office/drawing/2014/main" id="{4D812A76-F644-224F-9355-6F18FEC731D3}"/>
                  </a:ext>
                </a:extLst>
              </p:cNvPr>
              <p:cNvSpPr/>
              <p:nvPr/>
            </p:nvSpPr>
            <p:spPr>
              <a:xfrm rot="10800000">
                <a:off x="5797536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3" name="Triângulo 6532">
                <a:extLst>
                  <a:ext uri="{FF2B5EF4-FFF2-40B4-BE49-F238E27FC236}">
                    <a16:creationId xmlns:a16="http://schemas.microsoft.com/office/drawing/2014/main" id="{B2B51F7E-ED7A-964B-B26D-E1B5D9E39A6C}"/>
                  </a:ext>
                </a:extLst>
              </p:cNvPr>
              <p:cNvSpPr/>
              <p:nvPr/>
            </p:nvSpPr>
            <p:spPr>
              <a:xfrm>
                <a:off x="8930565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4" name="Triângulo 6533">
                <a:extLst>
                  <a:ext uri="{FF2B5EF4-FFF2-40B4-BE49-F238E27FC236}">
                    <a16:creationId xmlns:a16="http://schemas.microsoft.com/office/drawing/2014/main" id="{6C45A90A-11B5-2747-9039-6968AFEE0725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5" name="Triângulo 6534">
                <a:extLst>
                  <a:ext uri="{FF2B5EF4-FFF2-40B4-BE49-F238E27FC236}">
                    <a16:creationId xmlns:a16="http://schemas.microsoft.com/office/drawing/2014/main" id="{46EBB015-1236-0B49-9260-90D58C03B2EF}"/>
                  </a:ext>
                </a:extLst>
              </p:cNvPr>
              <p:cNvSpPr/>
              <p:nvPr/>
            </p:nvSpPr>
            <p:spPr>
              <a:xfrm>
                <a:off x="8448560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6" name="Triângulo 6535">
                <a:extLst>
                  <a:ext uri="{FF2B5EF4-FFF2-40B4-BE49-F238E27FC236}">
                    <a16:creationId xmlns:a16="http://schemas.microsoft.com/office/drawing/2014/main" id="{48741062-2B71-5A4E-A5BD-CD00164469A2}"/>
                  </a:ext>
                </a:extLst>
              </p:cNvPr>
              <p:cNvSpPr/>
              <p:nvPr/>
            </p:nvSpPr>
            <p:spPr>
              <a:xfrm rot="10800000">
                <a:off x="8689564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7" name="Triângulo 6536">
                <a:extLst>
                  <a:ext uri="{FF2B5EF4-FFF2-40B4-BE49-F238E27FC236}">
                    <a16:creationId xmlns:a16="http://schemas.microsoft.com/office/drawing/2014/main" id="{97B5E54F-B7F2-0243-AB9E-14EAEA93FE16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8" name="Triângulo 6537">
                <a:extLst>
                  <a:ext uri="{FF2B5EF4-FFF2-40B4-BE49-F238E27FC236}">
                    <a16:creationId xmlns:a16="http://schemas.microsoft.com/office/drawing/2014/main" id="{89E21821-C948-A247-A294-592AE744CB03}"/>
                  </a:ext>
                </a:extLst>
              </p:cNvPr>
              <p:cNvSpPr/>
              <p:nvPr/>
            </p:nvSpPr>
            <p:spPr>
              <a:xfrm rot="10800000">
                <a:off x="8207561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9" name="Triângulo 6538">
                <a:extLst>
                  <a:ext uri="{FF2B5EF4-FFF2-40B4-BE49-F238E27FC236}">
                    <a16:creationId xmlns:a16="http://schemas.microsoft.com/office/drawing/2014/main" id="{6E17F0EB-8E41-EF43-84A5-B7677EAA2B95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0" name="Triângulo 6539">
                <a:extLst>
                  <a:ext uri="{FF2B5EF4-FFF2-40B4-BE49-F238E27FC236}">
                    <a16:creationId xmlns:a16="http://schemas.microsoft.com/office/drawing/2014/main" id="{50686754-3144-904A-B9AD-8BE60CA2E0AD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1" name="Triângulo 6540">
                <a:extLst>
                  <a:ext uri="{FF2B5EF4-FFF2-40B4-BE49-F238E27FC236}">
                    <a16:creationId xmlns:a16="http://schemas.microsoft.com/office/drawing/2014/main" id="{85FF8683-B215-E84D-B5B5-0505893833DB}"/>
                  </a:ext>
                </a:extLst>
              </p:cNvPr>
              <p:cNvSpPr/>
              <p:nvPr/>
            </p:nvSpPr>
            <p:spPr>
              <a:xfrm>
                <a:off x="7002545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2" name="Triângulo 6541">
                <a:extLst>
                  <a:ext uri="{FF2B5EF4-FFF2-40B4-BE49-F238E27FC236}">
                    <a16:creationId xmlns:a16="http://schemas.microsoft.com/office/drawing/2014/main" id="{B42F0780-7A9F-264D-8453-DA734D7665A4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3" name="Triângulo 6542">
                <a:extLst>
                  <a:ext uri="{FF2B5EF4-FFF2-40B4-BE49-F238E27FC236}">
                    <a16:creationId xmlns:a16="http://schemas.microsoft.com/office/drawing/2014/main" id="{CF2C4CB1-C49C-1D44-BF38-B8EE21EB0C94}"/>
                  </a:ext>
                </a:extLst>
              </p:cNvPr>
              <p:cNvSpPr/>
              <p:nvPr/>
            </p:nvSpPr>
            <p:spPr>
              <a:xfrm>
                <a:off x="652053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4" name="Triângulo 6543">
                <a:extLst>
                  <a:ext uri="{FF2B5EF4-FFF2-40B4-BE49-F238E27FC236}">
                    <a16:creationId xmlns:a16="http://schemas.microsoft.com/office/drawing/2014/main" id="{1B39267F-DAEB-0D42-A13C-3EE6EB74C74A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59" name="Agrupar 6358">
              <a:extLst>
                <a:ext uri="{FF2B5EF4-FFF2-40B4-BE49-F238E27FC236}">
                  <a16:creationId xmlns:a16="http://schemas.microsoft.com/office/drawing/2014/main" id="{1E04D56B-BCD7-9F43-8AFA-97CE43C6560A}"/>
                </a:ext>
              </a:extLst>
            </p:cNvPr>
            <p:cNvGrpSpPr/>
            <p:nvPr/>
          </p:nvGrpSpPr>
          <p:grpSpPr>
            <a:xfrm rot="10800000">
              <a:off x="315816" y="5601716"/>
              <a:ext cx="1993033" cy="221009"/>
              <a:chOff x="5309705" y="4418299"/>
              <a:chExt cx="4074409" cy="346191"/>
            </a:xfrm>
          </p:grpSpPr>
          <p:sp>
            <p:nvSpPr>
              <p:cNvPr id="6513" name="Triângulo 6512">
                <a:extLst>
                  <a:ext uri="{FF2B5EF4-FFF2-40B4-BE49-F238E27FC236}">
                    <a16:creationId xmlns:a16="http://schemas.microsoft.com/office/drawing/2014/main" id="{CE82F711-CEA3-1C43-8795-20316954194F}"/>
                  </a:ext>
                </a:extLst>
              </p:cNvPr>
              <p:cNvSpPr/>
              <p:nvPr/>
            </p:nvSpPr>
            <p:spPr>
              <a:xfrm>
                <a:off x="5791714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4" name="Triângulo 6513">
                <a:extLst>
                  <a:ext uri="{FF2B5EF4-FFF2-40B4-BE49-F238E27FC236}">
                    <a16:creationId xmlns:a16="http://schemas.microsoft.com/office/drawing/2014/main" id="{B235051E-5E58-0442-8FFE-50A2079DC982}"/>
                  </a:ext>
                </a:extLst>
              </p:cNvPr>
              <p:cNvSpPr/>
              <p:nvPr/>
            </p:nvSpPr>
            <p:spPr>
              <a:xfrm rot="10800000">
                <a:off x="6032718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5" name="Triângulo 6514">
                <a:extLst>
                  <a:ext uri="{FF2B5EF4-FFF2-40B4-BE49-F238E27FC236}">
                    <a16:creationId xmlns:a16="http://schemas.microsoft.com/office/drawing/2014/main" id="{74FC0C0B-8950-814F-BEDA-7522ED60B6CF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6" name="Triângulo 6515">
                <a:extLst>
                  <a:ext uri="{FF2B5EF4-FFF2-40B4-BE49-F238E27FC236}">
                    <a16:creationId xmlns:a16="http://schemas.microsoft.com/office/drawing/2014/main" id="{1C133E19-2058-AC48-8F61-F7E0A3849CFB}"/>
                  </a:ext>
                </a:extLst>
              </p:cNvPr>
              <p:cNvSpPr/>
              <p:nvPr/>
            </p:nvSpPr>
            <p:spPr>
              <a:xfrm rot="10800000">
                <a:off x="5550713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7" name="Triângulo 6516">
                <a:extLst>
                  <a:ext uri="{FF2B5EF4-FFF2-40B4-BE49-F238E27FC236}">
                    <a16:creationId xmlns:a16="http://schemas.microsoft.com/office/drawing/2014/main" id="{87E328B3-0D22-4946-A986-E1289236B958}"/>
                  </a:ext>
                </a:extLst>
              </p:cNvPr>
              <p:cNvSpPr/>
              <p:nvPr/>
            </p:nvSpPr>
            <p:spPr>
              <a:xfrm>
                <a:off x="8683742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8" name="Triângulo 6517">
                <a:extLst>
                  <a:ext uri="{FF2B5EF4-FFF2-40B4-BE49-F238E27FC236}">
                    <a16:creationId xmlns:a16="http://schemas.microsoft.com/office/drawing/2014/main" id="{189F9F4C-8C06-4443-8D3F-44A186C06AC9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9" name="Triângulo 6518">
                <a:extLst>
                  <a:ext uri="{FF2B5EF4-FFF2-40B4-BE49-F238E27FC236}">
                    <a16:creationId xmlns:a16="http://schemas.microsoft.com/office/drawing/2014/main" id="{C65A327A-BFC5-B141-9D72-545834A10F23}"/>
                  </a:ext>
                </a:extLst>
              </p:cNvPr>
              <p:cNvSpPr/>
              <p:nvPr/>
            </p:nvSpPr>
            <p:spPr>
              <a:xfrm>
                <a:off x="8201737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0" name="Triângulo 6519">
                <a:extLst>
                  <a:ext uri="{FF2B5EF4-FFF2-40B4-BE49-F238E27FC236}">
                    <a16:creationId xmlns:a16="http://schemas.microsoft.com/office/drawing/2014/main" id="{46C6296F-F1C3-694F-AF87-473423D6A7E1}"/>
                  </a:ext>
                </a:extLst>
              </p:cNvPr>
              <p:cNvSpPr/>
              <p:nvPr/>
            </p:nvSpPr>
            <p:spPr>
              <a:xfrm rot="10800000">
                <a:off x="8442741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1" name="Triângulo 6520">
                <a:extLst>
                  <a:ext uri="{FF2B5EF4-FFF2-40B4-BE49-F238E27FC236}">
                    <a16:creationId xmlns:a16="http://schemas.microsoft.com/office/drawing/2014/main" id="{061A6E63-B7CC-054C-8D14-41CDA560867E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2" name="Triângulo 6521">
                <a:extLst>
                  <a:ext uri="{FF2B5EF4-FFF2-40B4-BE49-F238E27FC236}">
                    <a16:creationId xmlns:a16="http://schemas.microsoft.com/office/drawing/2014/main" id="{14F3E2D4-3E8A-FD42-8E83-3E933B58120E}"/>
                  </a:ext>
                </a:extLst>
              </p:cNvPr>
              <p:cNvSpPr/>
              <p:nvPr/>
            </p:nvSpPr>
            <p:spPr>
              <a:xfrm rot="10800000">
                <a:off x="7960738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3" name="Triângulo 6522">
                <a:extLst>
                  <a:ext uri="{FF2B5EF4-FFF2-40B4-BE49-F238E27FC236}">
                    <a16:creationId xmlns:a16="http://schemas.microsoft.com/office/drawing/2014/main" id="{16F00612-F0C9-894C-BE87-ED228FA9205C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4" name="Triângulo 6523">
                <a:extLst>
                  <a:ext uri="{FF2B5EF4-FFF2-40B4-BE49-F238E27FC236}">
                    <a16:creationId xmlns:a16="http://schemas.microsoft.com/office/drawing/2014/main" id="{192D1D9A-79DD-2D4D-AFCE-8F2401A3C623}"/>
                  </a:ext>
                </a:extLst>
              </p:cNvPr>
              <p:cNvSpPr/>
              <p:nvPr/>
            </p:nvSpPr>
            <p:spPr>
              <a:xfrm rot="10800000">
                <a:off x="7478733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5" name="Triângulo 6524">
                <a:extLst>
                  <a:ext uri="{FF2B5EF4-FFF2-40B4-BE49-F238E27FC236}">
                    <a16:creationId xmlns:a16="http://schemas.microsoft.com/office/drawing/2014/main" id="{179BD2DC-4C01-F34B-995A-A30DED31A588}"/>
                  </a:ext>
                </a:extLst>
              </p:cNvPr>
              <p:cNvSpPr/>
              <p:nvPr/>
            </p:nvSpPr>
            <p:spPr>
              <a:xfrm>
                <a:off x="6755722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6" name="Triângulo 6525">
                <a:extLst>
                  <a:ext uri="{FF2B5EF4-FFF2-40B4-BE49-F238E27FC236}">
                    <a16:creationId xmlns:a16="http://schemas.microsoft.com/office/drawing/2014/main" id="{BAD39D0E-4903-554C-ABB8-D9B617AB6188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7" name="Triângulo 6526">
                <a:extLst>
                  <a:ext uri="{FF2B5EF4-FFF2-40B4-BE49-F238E27FC236}">
                    <a16:creationId xmlns:a16="http://schemas.microsoft.com/office/drawing/2014/main" id="{C9B697E4-F3BC-2242-BB2F-84ECD75C24E6}"/>
                  </a:ext>
                </a:extLst>
              </p:cNvPr>
              <p:cNvSpPr/>
              <p:nvPr/>
            </p:nvSpPr>
            <p:spPr>
              <a:xfrm>
                <a:off x="627371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8" name="Triângulo 6527">
                <a:extLst>
                  <a:ext uri="{FF2B5EF4-FFF2-40B4-BE49-F238E27FC236}">
                    <a16:creationId xmlns:a16="http://schemas.microsoft.com/office/drawing/2014/main" id="{0E40D939-68C0-3045-AD50-392C39E4A5C3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0" name="Agrupar 6359">
              <a:extLst>
                <a:ext uri="{FF2B5EF4-FFF2-40B4-BE49-F238E27FC236}">
                  <a16:creationId xmlns:a16="http://schemas.microsoft.com/office/drawing/2014/main" id="{23864E0F-1FB8-714B-8BC7-DD7A8CCDDE69}"/>
                </a:ext>
              </a:extLst>
            </p:cNvPr>
            <p:cNvGrpSpPr/>
            <p:nvPr/>
          </p:nvGrpSpPr>
          <p:grpSpPr>
            <a:xfrm rot="10800000">
              <a:off x="437200" y="5373390"/>
              <a:ext cx="1993034" cy="221016"/>
              <a:chOff x="5062882" y="4775065"/>
              <a:chExt cx="4074411" cy="346201"/>
            </a:xfrm>
          </p:grpSpPr>
          <p:sp>
            <p:nvSpPr>
              <p:cNvPr id="6497" name="Triângulo 6496">
                <a:extLst>
                  <a:ext uri="{FF2B5EF4-FFF2-40B4-BE49-F238E27FC236}">
                    <a16:creationId xmlns:a16="http://schemas.microsoft.com/office/drawing/2014/main" id="{974D9918-ADC0-DE40-A719-6BC78746517B}"/>
                  </a:ext>
                </a:extLst>
              </p:cNvPr>
              <p:cNvSpPr/>
              <p:nvPr/>
            </p:nvSpPr>
            <p:spPr>
              <a:xfrm>
                <a:off x="5544891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8" name="Triângulo 6497">
                <a:extLst>
                  <a:ext uri="{FF2B5EF4-FFF2-40B4-BE49-F238E27FC236}">
                    <a16:creationId xmlns:a16="http://schemas.microsoft.com/office/drawing/2014/main" id="{D6DCE8C9-BA9B-EB40-B2C9-559B14457697}"/>
                  </a:ext>
                </a:extLst>
              </p:cNvPr>
              <p:cNvSpPr/>
              <p:nvPr/>
            </p:nvSpPr>
            <p:spPr>
              <a:xfrm rot="10800000">
                <a:off x="5785895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9" name="Triângulo 6498">
                <a:extLst>
                  <a:ext uri="{FF2B5EF4-FFF2-40B4-BE49-F238E27FC236}">
                    <a16:creationId xmlns:a16="http://schemas.microsoft.com/office/drawing/2014/main" id="{7F502D7C-1BFA-4B47-91D6-DB699A0E0B92}"/>
                  </a:ext>
                </a:extLst>
              </p:cNvPr>
              <p:cNvSpPr/>
              <p:nvPr/>
            </p:nvSpPr>
            <p:spPr>
              <a:xfrm>
                <a:off x="5062882" y="4775068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0" name="Triângulo 6499">
                <a:extLst>
                  <a:ext uri="{FF2B5EF4-FFF2-40B4-BE49-F238E27FC236}">
                    <a16:creationId xmlns:a16="http://schemas.microsoft.com/office/drawing/2014/main" id="{4B7E066A-F9F6-3843-BD70-7F315DBD7F75}"/>
                  </a:ext>
                </a:extLst>
              </p:cNvPr>
              <p:cNvSpPr/>
              <p:nvPr/>
            </p:nvSpPr>
            <p:spPr>
              <a:xfrm rot="10800000">
                <a:off x="5303892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1" name="Triângulo 6500">
                <a:extLst>
                  <a:ext uri="{FF2B5EF4-FFF2-40B4-BE49-F238E27FC236}">
                    <a16:creationId xmlns:a16="http://schemas.microsoft.com/office/drawing/2014/main" id="{E4BF1C09-0D40-A84A-9CFF-D3575717B1DC}"/>
                  </a:ext>
                </a:extLst>
              </p:cNvPr>
              <p:cNvSpPr/>
              <p:nvPr/>
            </p:nvSpPr>
            <p:spPr>
              <a:xfrm>
                <a:off x="8436921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2" name="Triângulo 6501">
                <a:extLst>
                  <a:ext uri="{FF2B5EF4-FFF2-40B4-BE49-F238E27FC236}">
                    <a16:creationId xmlns:a16="http://schemas.microsoft.com/office/drawing/2014/main" id="{BFBEA4CE-68B9-674B-9561-6E2E51DBEB68}"/>
                  </a:ext>
                </a:extLst>
              </p:cNvPr>
              <p:cNvSpPr/>
              <p:nvPr/>
            </p:nvSpPr>
            <p:spPr>
              <a:xfrm rot="10800000">
                <a:off x="8677925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3" name="Triângulo 6502">
                <a:extLst>
                  <a:ext uri="{FF2B5EF4-FFF2-40B4-BE49-F238E27FC236}">
                    <a16:creationId xmlns:a16="http://schemas.microsoft.com/office/drawing/2014/main" id="{82EA52B0-C014-C244-A337-8155BCDC1B44}"/>
                  </a:ext>
                </a:extLst>
              </p:cNvPr>
              <p:cNvSpPr/>
              <p:nvPr/>
            </p:nvSpPr>
            <p:spPr>
              <a:xfrm>
                <a:off x="7954916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4" name="Triângulo 6503">
                <a:extLst>
                  <a:ext uri="{FF2B5EF4-FFF2-40B4-BE49-F238E27FC236}">
                    <a16:creationId xmlns:a16="http://schemas.microsoft.com/office/drawing/2014/main" id="{47803B21-E8EF-FF4A-BA8A-95EB7CD1107E}"/>
                  </a:ext>
                </a:extLst>
              </p:cNvPr>
              <p:cNvSpPr/>
              <p:nvPr/>
            </p:nvSpPr>
            <p:spPr>
              <a:xfrm rot="10800000">
                <a:off x="8195920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5" name="Triângulo 6504">
                <a:extLst>
                  <a:ext uri="{FF2B5EF4-FFF2-40B4-BE49-F238E27FC236}">
                    <a16:creationId xmlns:a16="http://schemas.microsoft.com/office/drawing/2014/main" id="{1F44DBDB-FBC6-BE46-B0FE-ABA012362529}"/>
                  </a:ext>
                </a:extLst>
              </p:cNvPr>
              <p:cNvSpPr/>
              <p:nvPr/>
            </p:nvSpPr>
            <p:spPr>
              <a:xfrm>
                <a:off x="7472913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6" name="Triângulo 6505">
                <a:extLst>
                  <a:ext uri="{FF2B5EF4-FFF2-40B4-BE49-F238E27FC236}">
                    <a16:creationId xmlns:a16="http://schemas.microsoft.com/office/drawing/2014/main" id="{F1858D06-797C-9445-A0BB-9C37D42964E3}"/>
                  </a:ext>
                </a:extLst>
              </p:cNvPr>
              <p:cNvSpPr/>
              <p:nvPr/>
            </p:nvSpPr>
            <p:spPr>
              <a:xfrm rot="10800000">
                <a:off x="7713917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7" name="Triângulo 6506">
                <a:extLst>
                  <a:ext uri="{FF2B5EF4-FFF2-40B4-BE49-F238E27FC236}">
                    <a16:creationId xmlns:a16="http://schemas.microsoft.com/office/drawing/2014/main" id="{B22EA51B-4348-4E42-8291-F5063214AA66}"/>
                  </a:ext>
                </a:extLst>
              </p:cNvPr>
              <p:cNvSpPr/>
              <p:nvPr/>
            </p:nvSpPr>
            <p:spPr>
              <a:xfrm>
                <a:off x="6990908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8" name="Triângulo 6507">
                <a:extLst>
                  <a:ext uri="{FF2B5EF4-FFF2-40B4-BE49-F238E27FC236}">
                    <a16:creationId xmlns:a16="http://schemas.microsoft.com/office/drawing/2014/main" id="{4D3808B7-4726-8241-A12A-99B05045904E}"/>
                  </a:ext>
                </a:extLst>
              </p:cNvPr>
              <p:cNvSpPr/>
              <p:nvPr/>
            </p:nvSpPr>
            <p:spPr>
              <a:xfrm rot="10800000">
                <a:off x="7231912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9" name="Triângulo 6508">
                <a:extLst>
                  <a:ext uri="{FF2B5EF4-FFF2-40B4-BE49-F238E27FC236}">
                    <a16:creationId xmlns:a16="http://schemas.microsoft.com/office/drawing/2014/main" id="{758F76E1-1DBD-0248-B16B-556D938C9200}"/>
                  </a:ext>
                </a:extLst>
              </p:cNvPr>
              <p:cNvSpPr/>
              <p:nvPr/>
            </p:nvSpPr>
            <p:spPr>
              <a:xfrm>
                <a:off x="6508903" y="477507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0" name="Triângulo 6509">
                <a:extLst>
                  <a:ext uri="{FF2B5EF4-FFF2-40B4-BE49-F238E27FC236}">
                    <a16:creationId xmlns:a16="http://schemas.microsoft.com/office/drawing/2014/main" id="{D7441815-A48F-8E41-8191-09B43B027336}"/>
                  </a:ext>
                </a:extLst>
              </p:cNvPr>
              <p:cNvSpPr/>
              <p:nvPr/>
            </p:nvSpPr>
            <p:spPr>
              <a:xfrm rot="10800000">
                <a:off x="6749905" y="4775065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1" name="Triângulo 6510">
                <a:extLst>
                  <a:ext uri="{FF2B5EF4-FFF2-40B4-BE49-F238E27FC236}">
                    <a16:creationId xmlns:a16="http://schemas.microsoft.com/office/drawing/2014/main" id="{5CFACBA1-EDB6-D448-846B-A209D163DDC5}"/>
                  </a:ext>
                </a:extLst>
              </p:cNvPr>
              <p:cNvSpPr/>
              <p:nvPr/>
            </p:nvSpPr>
            <p:spPr>
              <a:xfrm>
                <a:off x="6026894" y="477507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2" name="Triângulo 6511">
                <a:extLst>
                  <a:ext uri="{FF2B5EF4-FFF2-40B4-BE49-F238E27FC236}">
                    <a16:creationId xmlns:a16="http://schemas.microsoft.com/office/drawing/2014/main" id="{EA794B81-0783-D04E-BFC6-FAA0AEB49C1B}"/>
                  </a:ext>
                </a:extLst>
              </p:cNvPr>
              <p:cNvSpPr/>
              <p:nvPr/>
            </p:nvSpPr>
            <p:spPr>
              <a:xfrm rot="10800000">
                <a:off x="6267902" y="477507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1" name="Agrupar 6360">
              <a:extLst>
                <a:ext uri="{FF2B5EF4-FFF2-40B4-BE49-F238E27FC236}">
                  <a16:creationId xmlns:a16="http://schemas.microsoft.com/office/drawing/2014/main" id="{4EA59F66-DFB9-E54F-BA09-A190A8A5C79C}"/>
                </a:ext>
              </a:extLst>
            </p:cNvPr>
            <p:cNvGrpSpPr/>
            <p:nvPr/>
          </p:nvGrpSpPr>
          <p:grpSpPr>
            <a:xfrm rot="10800000">
              <a:off x="558587" y="5145064"/>
              <a:ext cx="1993034" cy="221016"/>
              <a:chOff x="4816060" y="5131841"/>
              <a:chExt cx="4074410" cy="346201"/>
            </a:xfrm>
          </p:grpSpPr>
          <p:sp>
            <p:nvSpPr>
              <p:cNvPr id="6481" name="Triângulo 6480">
                <a:extLst>
                  <a:ext uri="{FF2B5EF4-FFF2-40B4-BE49-F238E27FC236}">
                    <a16:creationId xmlns:a16="http://schemas.microsoft.com/office/drawing/2014/main" id="{B586CF96-A54B-CE49-AC29-B8750C2C0925}"/>
                  </a:ext>
                </a:extLst>
              </p:cNvPr>
              <p:cNvSpPr/>
              <p:nvPr/>
            </p:nvSpPr>
            <p:spPr>
              <a:xfrm>
                <a:off x="5298071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2" name="Triângulo 6481">
                <a:extLst>
                  <a:ext uri="{FF2B5EF4-FFF2-40B4-BE49-F238E27FC236}">
                    <a16:creationId xmlns:a16="http://schemas.microsoft.com/office/drawing/2014/main" id="{98CD6528-5487-1242-8F25-06922E807A4E}"/>
                  </a:ext>
                </a:extLst>
              </p:cNvPr>
              <p:cNvSpPr/>
              <p:nvPr/>
            </p:nvSpPr>
            <p:spPr>
              <a:xfrm rot="10800000">
                <a:off x="5539075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3" name="Triângulo 6482">
                <a:extLst>
                  <a:ext uri="{FF2B5EF4-FFF2-40B4-BE49-F238E27FC236}">
                    <a16:creationId xmlns:a16="http://schemas.microsoft.com/office/drawing/2014/main" id="{758D6516-DD46-8B4A-99E5-662B0D165D6D}"/>
                  </a:ext>
                </a:extLst>
              </p:cNvPr>
              <p:cNvSpPr/>
              <p:nvPr/>
            </p:nvSpPr>
            <p:spPr>
              <a:xfrm>
                <a:off x="4816060" y="5131844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4" name="Triângulo 6483">
                <a:extLst>
                  <a:ext uri="{FF2B5EF4-FFF2-40B4-BE49-F238E27FC236}">
                    <a16:creationId xmlns:a16="http://schemas.microsoft.com/office/drawing/2014/main" id="{11D197AE-7A72-A440-842A-D76BB2075075}"/>
                  </a:ext>
                </a:extLst>
              </p:cNvPr>
              <p:cNvSpPr/>
              <p:nvPr/>
            </p:nvSpPr>
            <p:spPr>
              <a:xfrm rot="10800000">
                <a:off x="5057070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5" name="Triângulo 6484">
                <a:extLst>
                  <a:ext uri="{FF2B5EF4-FFF2-40B4-BE49-F238E27FC236}">
                    <a16:creationId xmlns:a16="http://schemas.microsoft.com/office/drawing/2014/main" id="{8BD6E088-C539-E94D-9F55-20CD1DDE0490}"/>
                  </a:ext>
                </a:extLst>
              </p:cNvPr>
              <p:cNvSpPr/>
              <p:nvPr/>
            </p:nvSpPr>
            <p:spPr>
              <a:xfrm>
                <a:off x="8190100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6" name="Triângulo 6485">
                <a:extLst>
                  <a:ext uri="{FF2B5EF4-FFF2-40B4-BE49-F238E27FC236}">
                    <a16:creationId xmlns:a16="http://schemas.microsoft.com/office/drawing/2014/main" id="{05C7B09E-F23F-B743-8B59-CDF8445F6CB3}"/>
                  </a:ext>
                </a:extLst>
              </p:cNvPr>
              <p:cNvSpPr/>
              <p:nvPr/>
            </p:nvSpPr>
            <p:spPr>
              <a:xfrm rot="10800000">
                <a:off x="8431102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7" name="Triângulo 6486">
                <a:extLst>
                  <a:ext uri="{FF2B5EF4-FFF2-40B4-BE49-F238E27FC236}">
                    <a16:creationId xmlns:a16="http://schemas.microsoft.com/office/drawing/2014/main" id="{E6ED2957-CBF3-944D-80EF-6C5510D07B8D}"/>
                  </a:ext>
                </a:extLst>
              </p:cNvPr>
              <p:cNvSpPr/>
              <p:nvPr/>
            </p:nvSpPr>
            <p:spPr>
              <a:xfrm>
                <a:off x="7708093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8" name="Triângulo 6487">
                <a:extLst>
                  <a:ext uri="{FF2B5EF4-FFF2-40B4-BE49-F238E27FC236}">
                    <a16:creationId xmlns:a16="http://schemas.microsoft.com/office/drawing/2014/main" id="{D7B36572-6718-9041-BB13-ED08627F3147}"/>
                  </a:ext>
                </a:extLst>
              </p:cNvPr>
              <p:cNvSpPr/>
              <p:nvPr/>
            </p:nvSpPr>
            <p:spPr>
              <a:xfrm rot="10800000">
                <a:off x="7949097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9" name="Triângulo 6488">
                <a:extLst>
                  <a:ext uri="{FF2B5EF4-FFF2-40B4-BE49-F238E27FC236}">
                    <a16:creationId xmlns:a16="http://schemas.microsoft.com/office/drawing/2014/main" id="{1ADCD85E-F591-CF4E-B19D-E3BE6B7B01EC}"/>
                  </a:ext>
                </a:extLst>
              </p:cNvPr>
              <p:cNvSpPr/>
              <p:nvPr/>
            </p:nvSpPr>
            <p:spPr>
              <a:xfrm>
                <a:off x="7226091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0" name="Triângulo 6489">
                <a:extLst>
                  <a:ext uri="{FF2B5EF4-FFF2-40B4-BE49-F238E27FC236}">
                    <a16:creationId xmlns:a16="http://schemas.microsoft.com/office/drawing/2014/main" id="{1287533F-5FCC-C141-946E-0CB9F0328469}"/>
                  </a:ext>
                </a:extLst>
              </p:cNvPr>
              <p:cNvSpPr/>
              <p:nvPr/>
            </p:nvSpPr>
            <p:spPr>
              <a:xfrm rot="10800000">
                <a:off x="7467094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1" name="Triângulo 6490">
                <a:extLst>
                  <a:ext uri="{FF2B5EF4-FFF2-40B4-BE49-F238E27FC236}">
                    <a16:creationId xmlns:a16="http://schemas.microsoft.com/office/drawing/2014/main" id="{64AD2532-DF2C-AF40-AA9A-F33A5A8F9D2A}"/>
                  </a:ext>
                </a:extLst>
              </p:cNvPr>
              <p:cNvSpPr/>
              <p:nvPr/>
            </p:nvSpPr>
            <p:spPr>
              <a:xfrm>
                <a:off x="6744086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2" name="Triângulo 6491">
                <a:extLst>
                  <a:ext uri="{FF2B5EF4-FFF2-40B4-BE49-F238E27FC236}">
                    <a16:creationId xmlns:a16="http://schemas.microsoft.com/office/drawing/2014/main" id="{AB2FEA6B-A1D4-2A4D-9B3A-7EC120681B02}"/>
                  </a:ext>
                </a:extLst>
              </p:cNvPr>
              <p:cNvSpPr/>
              <p:nvPr/>
            </p:nvSpPr>
            <p:spPr>
              <a:xfrm rot="10800000">
                <a:off x="6985089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3" name="Triângulo 6492">
                <a:extLst>
                  <a:ext uri="{FF2B5EF4-FFF2-40B4-BE49-F238E27FC236}">
                    <a16:creationId xmlns:a16="http://schemas.microsoft.com/office/drawing/2014/main" id="{EA686132-53F4-3E47-A6CA-AF6B665DE1BD}"/>
                  </a:ext>
                </a:extLst>
              </p:cNvPr>
              <p:cNvSpPr/>
              <p:nvPr/>
            </p:nvSpPr>
            <p:spPr>
              <a:xfrm>
                <a:off x="6262081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4" name="Triângulo 6493">
                <a:extLst>
                  <a:ext uri="{FF2B5EF4-FFF2-40B4-BE49-F238E27FC236}">
                    <a16:creationId xmlns:a16="http://schemas.microsoft.com/office/drawing/2014/main" id="{EE60F046-E353-2642-AFC6-F2CA58DA508F}"/>
                  </a:ext>
                </a:extLst>
              </p:cNvPr>
              <p:cNvSpPr/>
              <p:nvPr/>
            </p:nvSpPr>
            <p:spPr>
              <a:xfrm rot="10800000">
                <a:off x="6503080" y="5131841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5" name="Triângulo 6494">
                <a:extLst>
                  <a:ext uri="{FF2B5EF4-FFF2-40B4-BE49-F238E27FC236}">
                    <a16:creationId xmlns:a16="http://schemas.microsoft.com/office/drawing/2014/main" id="{88A6A9F0-4BFA-2F42-9A83-572699D08D4F}"/>
                  </a:ext>
                </a:extLst>
              </p:cNvPr>
              <p:cNvSpPr/>
              <p:nvPr/>
            </p:nvSpPr>
            <p:spPr>
              <a:xfrm>
                <a:off x="5780076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6" name="Triângulo 6495">
                <a:extLst>
                  <a:ext uri="{FF2B5EF4-FFF2-40B4-BE49-F238E27FC236}">
                    <a16:creationId xmlns:a16="http://schemas.microsoft.com/office/drawing/2014/main" id="{CBE5754D-7C5A-1E49-9243-375215E2C433}"/>
                  </a:ext>
                </a:extLst>
              </p:cNvPr>
              <p:cNvSpPr/>
              <p:nvPr/>
            </p:nvSpPr>
            <p:spPr>
              <a:xfrm rot="10800000">
                <a:off x="6021081" y="5131852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2" name="Agrupar 6361">
              <a:extLst>
                <a:ext uri="{FF2B5EF4-FFF2-40B4-BE49-F238E27FC236}">
                  <a16:creationId xmlns:a16="http://schemas.microsoft.com/office/drawing/2014/main" id="{54663ADD-0484-EF47-A20A-99B878C927CA}"/>
                </a:ext>
              </a:extLst>
            </p:cNvPr>
            <p:cNvGrpSpPr/>
            <p:nvPr/>
          </p:nvGrpSpPr>
          <p:grpSpPr>
            <a:xfrm rot="10800000">
              <a:off x="73044" y="6058354"/>
              <a:ext cx="1993032" cy="221009"/>
              <a:chOff x="5803347" y="3704747"/>
              <a:chExt cx="4074405" cy="346191"/>
            </a:xfrm>
          </p:grpSpPr>
          <p:sp>
            <p:nvSpPr>
              <p:cNvPr id="6465" name="Triângulo 6464">
                <a:extLst>
                  <a:ext uri="{FF2B5EF4-FFF2-40B4-BE49-F238E27FC236}">
                    <a16:creationId xmlns:a16="http://schemas.microsoft.com/office/drawing/2014/main" id="{563BA996-05E9-CC4D-B469-E882046956C8}"/>
                  </a:ext>
                </a:extLst>
              </p:cNvPr>
              <p:cNvSpPr/>
              <p:nvPr/>
            </p:nvSpPr>
            <p:spPr>
              <a:xfrm>
                <a:off x="6285354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6" name="Triângulo 6465">
                <a:extLst>
                  <a:ext uri="{FF2B5EF4-FFF2-40B4-BE49-F238E27FC236}">
                    <a16:creationId xmlns:a16="http://schemas.microsoft.com/office/drawing/2014/main" id="{45EA5FEB-6DB6-E841-9B12-C6B03A0F3B84}"/>
                  </a:ext>
                </a:extLst>
              </p:cNvPr>
              <p:cNvSpPr/>
              <p:nvPr/>
            </p:nvSpPr>
            <p:spPr>
              <a:xfrm rot="10800000">
                <a:off x="6526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7" name="Triângulo 6466">
                <a:extLst>
                  <a:ext uri="{FF2B5EF4-FFF2-40B4-BE49-F238E27FC236}">
                    <a16:creationId xmlns:a16="http://schemas.microsoft.com/office/drawing/2014/main" id="{CD77BBAC-0CCE-BE43-A2CF-0EB20A0F9227}"/>
                  </a:ext>
                </a:extLst>
              </p:cNvPr>
              <p:cNvSpPr/>
              <p:nvPr/>
            </p:nvSpPr>
            <p:spPr>
              <a:xfrm>
                <a:off x="5803347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8" name="Triângulo 6467">
                <a:extLst>
                  <a:ext uri="{FF2B5EF4-FFF2-40B4-BE49-F238E27FC236}">
                    <a16:creationId xmlns:a16="http://schemas.microsoft.com/office/drawing/2014/main" id="{BB04D231-D57A-B044-9116-7984C845C401}"/>
                  </a:ext>
                </a:extLst>
              </p:cNvPr>
              <p:cNvSpPr/>
              <p:nvPr/>
            </p:nvSpPr>
            <p:spPr>
              <a:xfrm rot="10800000">
                <a:off x="6044352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9" name="Triângulo 6468">
                <a:extLst>
                  <a:ext uri="{FF2B5EF4-FFF2-40B4-BE49-F238E27FC236}">
                    <a16:creationId xmlns:a16="http://schemas.microsoft.com/office/drawing/2014/main" id="{323F5BDF-8901-0241-BE23-1268E09C9D71}"/>
                  </a:ext>
                </a:extLst>
              </p:cNvPr>
              <p:cNvSpPr/>
              <p:nvPr/>
            </p:nvSpPr>
            <p:spPr>
              <a:xfrm>
                <a:off x="917738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0" name="Triângulo 6469">
                <a:extLst>
                  <a:ext uri="{FF2B5EF4-FFF2-40B4-BE49-F238E27FC236}">
                    <a16:creationId xmlns:a16="http://schemas.microsoft.com/office/drawing/2014/main" id="{ACABECD5-1CCD-D24B-8033-EEECBA4AE507}"/>
                  </a:ext>
                </a:extLst>
              </p:cNvPr>
              <p:cNvSpPr/>
              <p:nvPr/>
            </p:nvSpPr>
            <p:spPr>
              <a:xfrm rot="10800000">
                <a:off x="9418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1" name="Triângulo 6470">
                <a:extLst>
                  <a:ext uri="{FF2B5EF4-FFF2-40B4-BE49-F238E27FC236}">
                    <a16:creationId xmlns:a16="http://schemas.microsoft.com/office/drawing/2014/main" id="{A1D204CA-80AC-6748-AF63-33828EFFFD53}"/>
                  </a:ext>
                </a:extLst>
              </p:cNvPr>
              <p:cNvSpPr/>
              <p:nvPr/>
            </p:nvSpPr>
            <p:spPr>
              <a:xfrm>
                <a:off x="8695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2" name="Triângulo 6471">
                <a:extLst>
                  <a:ext uri="{FF2B5EF4-FFF2-40B4-BE49-F238E27FC236}">
                    <a16:creationId xmlns:a16="http://schemas.microsoft.com/office/drawing/2014/main" id="{AEE99258-FF62-CE4D-A75A-D903B878CCA7}"/>
                  </a:ext>
                </a:extLst>
              </p:cNvPr>
              <p:cNvSpPr/>
              <p:nvPr/>
            </p:nvSpPr>
            <p:spPr>
              <a:xfrm rot="10800000">
                <a:off x="893637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3" name="Triângulo 6472">
                <a:extLst>
                  <a:ext uri="{FF2B5EF4-FFF2-40B4-BE49-F238E27FC236}">
                    <a16:creationId xmlns:a16="http://schemas.microsoft.com/office/drawing/2014/main" id="{43AD740A-B079-7549-9282-EE0C2B421798}"/>
                  </a:ext>
                </a:extLst>
              </p:cNvPr>
              <p:cNvSpPr/>
              <p:nvPr/>
            </p:nvSpPr>
            <p:spPr>
              <a:xfrm>
                <a:off x="8213373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4" name="Triângulo 6473">
                <a:extLst>
                  <a:ext uri="{FF2B5EF4-FFF2-40B4-BE49-F238E27FC236}">
                    <a16:creationId xmlns:a16="http://schemas.microsoft.com/office/drawing/2014/main" id="{C11AA5DA-E2F5-C24B-AD09-3116E409F1FA}"/>
                  </a:ext>
                </a:extLst>
              </p:cNvPr>
              <p:cNvSpPr/>
              <p:nvPr/>
            </p:nvSpPr>
            <p:spPr>
              <a:xfrm rot="10800000">
                <a:off x="8454376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5" name="Triângulo 6474">
                <a:extLst>
                  <a:ext uri="{FF2B5EF4-FFF2-40B4-BE49-F238E27FC236}">
                    <a16:creationId xmlns:a16="http://schemas.microsoft.com/office/drawing/2014/main" id="{53C46126-7452-1E4F-870A-CD52851D027B}"/>
                  </a:ext>
                </a:extLst>
              </p:cNvPr>
              <p:cNvSpPr/>
              <p:nvPr/>
            </p:nvSpPr>
            <p:spPr>
              <a:xfrm>
                <a:off x="773136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6" name="Triângulo 6475">
                <a:extLst>
                  <a:ext uri="{FF2B5EF4-FFF2-40B4-BE49-F238E27FC236}">
                    <a16:creationId xmlns:a16="http://schemas.microsoft.com/office/drawing/2014/main" id="{8A64833D-C09C-0940-9263-B039E11C5A42}"/>
                  </a:ext>
                </a:extLst>
              </p:cNvPr>
              <p:cNvSpPr/>
              <p:nvPr/>
            </p:nvSpPr>
            <p:spPr>
              <a:xfrm rot="10800000">
                <a:off x="797237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7" name="Triângulo 6476">
                <a:extLst>
                  <a:ext uri="{FF2B5EF4-FFF2-40B4-BE49-F238E27FC236}">
                    <a16:creationId xmlns:a16="http://schemas.microsoft.com/office/drawing/2014/main" id="{EE0E75B0-6806-2542-94A0-B4DFA420AA48}"/>
                  </a:ext>
                </a:extLst>
              </p:cNvPr>
              <p:cNvSpPr/>
              <p:nvPr/>
            </p:nvSpPr>
            <p:spPr>
              <a:xfrm>
                <a:off x="7249363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8" name="Triângulo 6477">
                <a:extLst>
                  <a:ext uri="{FF2B5EF4-FFF2-40B4-BE49-F238E27FC236}">
                    <a16:creationId xmlns:a16="http://schemas.microsoft.com/office/drawing/2014/main" id="{352D7CC6-1F85-9A4A-9276-3F75D2F1A13E}"/>
                  </a:ext>
                </a:extLst>
              </p:cNvPr>
              <p:cNvSpPr/>
              <p:nvPr/>
            </p:nvSpPr>
            <p:spPr>
              <a:xfrm rot="10800000">
                <a:off x="7490362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9" name="Triângulo 6478">
                <a:extLst>
                  <a:ext uri="{FF2B5EF4-FFF2-40B4-BE49-F238E27FC236}">
                    <a16:creationId xmlns:a16="http://schemas.microsoft.com/office/drawing/2014/main" id="{C7FB0CED-7026-5141-AF88-1AA816399110}"/>
                  </a:ext>
                </a:extLst>
              </p:cNvPr>
              <p:cNvSpPr/>
              <p:nvPr/>
            </p:nvSpPr>
            <p:spPr>
              <a:xfrm>
                <a:off x="676736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0" name="Triângulo 6479">
                <a:extLst>
                  <a:ext uri="{FF2B5EF4-FFF2-40B4-BE49-F238E27FC236}">
                    <a16:creationId xmlns:a16="http://schemas.microsoft.com/office/drawing/2014/main" id="{36988FC5-D44F-6444-8B5B-DF38D810D4B7}"/>
                  </a:ext>
                </a:extLst>
              </p:cNvPr>
              <p:cNvSpPr/>
              <p:nvPr/>
            </p:nvSpPr>
            <p:spPr>
              <a:xfrm rot="10800000">
                <a:off x="7008365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3" name="Agrupar 6362">
              <a:extLst>
                <a:ext uri="{FF2B5EF4-FFF2-40B4-BE49-F238E27FC236}">
                  <a16:creationId xmlns:a16="http://schemas.microsoft.com/office/drawing/2014/main" id="{E6CBCEEF-140F-1F48-BE4C-44850C859C2C}"/>
                </a:ext>
              </a:extLst>
            </p:cNvPr>
            <p:cNvGrpSpPr/>
            <p:nvPr/>
          </p:nvGrpSpPr>
          <p:grpSpPr>
            <a:xfrm rot="10800000">
              <a:off x="-45550" y="6286673"/>
              <a:ext cx="1990242" cy="221009"/>
              <a:chOff x="6050167" y="3347971"/>
              <a:chExt cx="4068700" cy="346191"/>
            </a:xfrm>
          </p:grpSpPr>
          <p:sp>
            <p:nvSpPr>
              <p:cNvPr id="6449" name="Triângulo 6448">
                <a:extLst>
                  <a:ext uri="{FF2B5EF4-FFF2-40B4-BE49-F238E27FC236}">
                    <a16:creationId xmlns:a16="http://schemas.microsoft.com/office/drawing/2014/main" id="{40467DCE-7B24-994F-930F-4ABBE19A03E9}"/>
                  </a:ext>
                </a:extLst>
              </p:cNvPr>
              <p:cNvSpPr/>
              <p:nvPr/>
            </p:nvSpPr>
            <p:spPr>
              <a:xfrm>
                <a:off x="6531409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0" name="Triângulo 6449">
                <a:extLst>
                  <a:ext uri="{FF2B5EF4-FFF2-40B4-BE49-F238E27FC236}">
                    <a16:creationId xmlns:a16="http://schemas.microsoft.com/office/drawing/2014/main" id="{461B60C8-FD6C-1D41-9F8C-DA33E8C0A037}"/>
                  </a:ext>
                </a:extLst>
              </p:cNvPr>
              <p:cNvSpPr/>
              <p:nvPr/>
            </p:nvSpPr>
            <p:spPr>
              <a:xfrm rot="10800000">
                <a:off x="6772030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1" name="Triângulo 6450">
                <a:extLst>
                  <a:ext uri="{FF2B5EF4-FFF2-40B4-BE49-F238E27FC236}">
                    <a16:creationId xmlns:a16="http://schemas.microsoft.com/office/drawing/2014/main" id="{0CF36777-B786-4E4E-B484-34A65FEBE993}"/>
                  </a:ext>
                </a:extLst>
              </p:cNvPr>
              <p:cNvSpPr/>
              <p:nvPr/>
            </p:nvSpPr>
            <p:spPr>
              <a:xfrm>
                <a:off x="6050167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2" name="Triângulo 6451">
                <a:extLst>
                  <a:ext uri="{FF2B5EF4-FFF2-40B4-BE49-F238E27FC236}">
                    <a16:creationId xmlns:a16="http://schemas.microsoft.com/office/drawing/2014/main" id="{F70FA86B-94C0-CE45-958C-D5C2F36E8619}"/>
                  </a:ext>
                </a:extLst>
              </p:cNvPr>
              <p:cNvSpPr/>
              <p:nvPr/>
            </p:nvSpPr>
            <p:spPr>
              <a:xfrm rot="10800000">
                <a:off x="6290786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3" name="Triângulo 6452">
                <a:extLst>
                  <a:ext uri="{FF2B5EF4-FFF2-40B4-BE49-F238E27FC236}">
                    <a16:creationId xmlns:a16="http://schemas.microsoft.com/office/drawing/2014/main" id="{0C20F2CB-31E9-5244-985A-7F4FC9C75CD8}"/>
                  </a:ext>
                </a:extLst>
              </p:cNvPr>
              <p:cNvSpPr/>
              <p:nvPr/>
            </p:nvSpPr>
            <p:spPr>
              <a:xfrm>
                <a:off x="845638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4" name="Triângulo 6453">
                <a:extLst>
                  <a:ext uri="{FF2B5EF4-FFF2-40B4-BE49-F238E27FC236}">
                    <a16:creationId xmlns:a16="http://schemas.microsoft.com/office/drawing/2014/main" id="{38D53D37-195A-6E4D-92F5-F1501BB8C487}"/>
                  </a:ext>
                </a:extLst>
              </p:cNvPr>
              <p:cNvSpPr/>
              <p:nvPr/>
            </p:nvSpPr>
            <p:spPr>
              <a:xfrm rot="10800000">
                <a:off x="869701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5" name="Triângulo 6454">
                <a:extLst>
                  <a:ext uri="{FF2B5EF4-FFF2-40B4-BE49-F238E27FC236}">
                    <a16:creationId xmlns:a16="http://schemas.microsoft.com/office/drawing/2014/main" id="{5F8936CA-2C6C-8C4D-B64A-CC3DF3099F64}"/>
                  </a:ext>
                </a:extLst>
              </p:cNvPr>
              <p:cNvSpPr/>
              <p:nvPr/>
            </p:nvSpPr>
            <p:spPr>
              <a:xfrm>
                <a:off x="797514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6" name="Triângulo 6455">
                <a:extLst>
                  <a:ext uri="{FF2B5EF4-FFF2-40B4-BE49-F238E27FC236}">
                    <a16:creationId xmlns:a16="http://schemas.microsoft.com/office/drawing/2014/main" id="{7367A83F-54B1-3D40-B08D-9C80CD3C0157}"/>
                  </a:ext>
                </a:extLst>
              </p:cNvPr>
              <p:cNvSpPr/>
              <p:nvPr/>
            </p:nvSpPr>
            <p:spPr>
              <a:xfrm rot="10800000">
                <a:off x="821576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7" name="Triângulo 6456">
                <a:extLst>
                  <a:ext uri="{FF2B5EF4-FFF2-40B4-BE49-F238E27FC236}">
                    <a16:creationId xmlns:a16="http://schemas.microsoft.com/office/drawing/2014/main" id="{7790F51E-601D-1F4C-9388-BD5BE87AFEF8}"/>
                  </a:ext>
                </a:extLst>
              </p:cNvPr>
              <p:cNvSpPr/>
              <p:nvPr/>
            </p:nvSpPr>
            <p:spPr>
              <a:xfrm>
                <a:off x="749389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8" name="Triângulo 6457">
                <a:extLst>
                  <a:ext uri="{FF2B5EF4-FFF2-40B4-BE49-F238E27FC236}">
                    <a16:creationId xmlns:a16="http://schemas.microsoft.com/office/drawing/2014/main" id="{DED591B9-16F6-D74F-88D3-4B58325C61DF}"/>
                  </a:ext>
                </a:extLst>
              </p:cNvPr>
              <p:cNvSpPr/>
              <p:nvPr/>
            </p:nvSpPr>
            <p:spPr>
              <a:xfrm rot="10800000">
                <a:off x="773452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9" name="Triângulo 6458">
                <a:extLst>
                  <a:ext uri="{FF2B5EF4-FFF2-40B4-BE49-F238E27FC236}">
                    <a16:creationId xmlns:a16="http://schemas.microsoft.com/office/drawing/2014/main" id="{064DBA82-FBC9-1D43-9611-FDB3DF3F85D5}"/>
                  </a:ext>
                </a:extLst>
              </p:cNvPr>
              <p:cNvSpPr/>
              <p:nvPr/>
            </p:nvSpPr>
            <p:spPr>
              <a:xfrm>
                <a:off x="701265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0" name="Triângulo 6459">
                <a:extLst>
                  <a:ext uri="{FF2B5EF4-FFF2-40B4-BE49-F238E27FC236}">
                    <a16:creationId xmlns:a16="http://schemas.microsoft.com/office/drawing/2014/main" id="{E3CC5B53-8995-CA4B-AD87-F09FDD3132BF}"/>
                  </a:ext>
                </a:extLst>
              </p:cNvPr>
              <p:cNvSpPr/>
              <p:nvPr/>
            </p:nvSpPr>
            <p:spPr>
              <a:xfrm rot="10800000">
                <a:off x="725327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1" name="Triângulo 6460">
                <a:extLst>
                  <a:ext uri="{FF2B5EF4-FFF2-40B4-BE49-F238E27FC236}">
                    <a16:creationId xmlns:a16="http://schemas.microsoft.com/office/drawing/2014/main" id="{A2E623C1-6B27-4747-8795-7CCAC721D2C9}"/>
                  </a:ext>
                </a:extLst>
              </p:cNvPr>
              <p:cNvSpPr/>
              <p:nvPr/>
            </p:nvSpPr>
            <p:spPr>
              <a:xfrm>
                <a:off x="941887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2" name="Triângulo 6461">
                <a:extLst>
                  <a:ext uri="{FF2B5EF4-FFF2-40B4-BE49-F238E27FC236}">
                    <a16:creationId xmlns:a16="http://schemas.microsoft.com/office/drawing/2014/main" id="{84FB759C-E24B-3241-B91A-1923A3111052}"/>
                  </a:ext>
                </a:extLst>
              </p:cNvPr>
              <p:cNvSpPr/>
              <p:nvPr/>
            </p:nvSpPr>
            <p:spPr>
              <a:xfrm rot="10800000">
                <a:off x="9659499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3" name="Triângulo 6462">
                <a:extLst>
                  <a:ext uri="{FF2B5EF4-FFF2-40B4-BE49-F238E27FC236}">
                    <a16:creationId xmlns:a16="http://schemas.microsoft.com/office/drawing/2014/main" id="{C8B71308-DB3F-F54B-92C9-5EDBDBCEB766}"/>
                  </a:ext>
                </a:extLst>
              </p:cNvPr>
              <p:cNvSpPr/>
              <p:nvPr/>
            </p:nvSpPr>
            <p:spPr>
              <a:xfrm>
                <a:off x="893763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4" name="Triângulo 6463">
                <a:extLst>
                  <a:ext uri="{FF2B5EF4-FFF2-40B4-BE49-F238E27FC236}">
                    <a16:creationId xmlns:a16="http://schemas.microsoft.com/office/drawing/2014/main" id="{98C231A5-96DD-4C40-9813-07CD9F5575AE}"/>
                  </a:ext>
                </a:extLst>
              </p:cNvPr>
              <p:cNvSpPr/>
              <p:nvPr/>
            </p:nvSpPr>
            <p:spPr>
              <a:xfrm rot="10800000">
                <a:off x="917826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4" name="Agrupar 6363">
              <a:extLst>
                <a:ext uri="{FF2B5EF4-FFF2-40B4-BE49-F238E27FC236}">
                  <a16:creationId xmlns:a16="http://schemas.microsoft.com/office/drawing/2014/main" id="{EAD39280-C21B-5D43-8BA1-E1C2E5E3EA0C}"/>
                </a:ext>
              </a:extLst>
            </p:cNvPr>
            <p:cNvGrpSpPr/>
            <p:nvPr/>
          </p:nvGrpSpPr>
          <p:grpSpPr>
            <a:xfrm rot="10800000">
              <a:off x="-160403" y="6514992"/>
              <a:ext cx="1986500" cy="221009"/>
              <a:chOff x="6291284" y="2991196"/>
              <a:chExt cx="4061050" cy="346191"/>
            </a:xfrm>
          </p:grpSpPr>
          <p:sp>
            <p:nvSpPr>
              <p:cNvPr id="6433" name="Triângulo 6432">
                <a:extLst>
                  <a:ext uri="{FF2B5EF4-FFF2-40B4-BE49-F238E27FC236}">
                    <a16:creationId xmlns:a16="http://schemas.microsoft.com/office/drawing/2014/main" id="{05FF05A7-0F20-7943-8E80-2858FC5D7DA4}"/>
                  </a:ext>
                </a:extLst>
              </p:cNvPr>
              <p:cNvSpPr/>
              <p:nvPr/>
            </p:nvSpPr>
            <p:spPr>
              <a:xfrm>
                <a:off x="677150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4" name="Triângulo 6433">
                <a:extLst>
                  <a:ext uri="{FF2B5EF4-FFF2-40B4-BE49-F238E27FC236}">
                    <a16:creationId xmlns:a16="http://schemas.microsoft.com/office/drawing/2014/main" id="{AEA769EB-D4CF-6F43-B561-7B79151B5C1B}"/>
                  </a:ext>
                </a:extLst>
              </p:cNvPr>
              <p:cNvSpPr/>
              <p:nvPr/>
            </p:nvSpPr>
            <p:spPr>
              <a:xfrm rot="10800000">
                <a:off x="701162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5" name="Triângulo 6434">
                <a:extLst>
                  <a:ext uri="{FF2B5EF4-FFF2-40B4-BE49-F238E27FC236}">
                    <a16:creationId xmlns:a16="http://schemas.microsoft.com/office/drawing/2014/main" id="{7BC46F33-7A0C-C74F-861A-E6AEDED123DE}"/>
                  </a:ext>
                </a:extLst>
              </p:cNvPr>
              <p:cNvSpPr/>
              <p:nvPr/>
            </p:nvSpPr>
            <p:spPr>
              <a:xfrm>
                <a:off x="6291284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6" name="Triângulo 6435">
                <a:extLst>
                  <a:ext uri="{FF2B5EF4-FFF2-40B4-BE49-F238E27FC236}">
                    <a16:creationId xmlns:a16="http://schemas.microsoft.com/office/drawing/2014/main" id="{CE092A9E-07A9-6545-920C-0BC3452738B9}"/>
                  </a:ext>
                </a:extLst>
              </p:cNvPr>
              <p:cNvSpPr/>
              <p:nvPr/>
            </p:nvSpPr>
            <p:spPr>
              <a:xfrm rot="10800000">
                <a:off x="653139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7" name="Triângulo 6436">
                <a:extLst>
                  <a:ext uri="{FF2B5EF4-FFF2-40B4-BE49-F238E27FC236}">
                    <a16:creationId xmlns:a16="http://schemas.microsoft.com/office/drawing/2014/main" id="{8C1BC8C6-CBBC-4A42-9891-108B537BC718}"/>
                  </a:ext>
                </a:extLst>
              </p:cNvPr>
              <p:cNvSpPr/>
              <p:nvPr/>
            </p:nvSpPr>
            <p:spPr>
              <a:xfrm>
                <a:off x="773195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8" name="Triângulo 6437">
                <a:extLst>
                  <a:ext uri="{FF2B5EF4-FFF2-40B4-BE49-F238E27FC236}">
                    <a16:creationId xmlns:a16="http://schemas.microsoft.com/office/drawing/2014/main" id="{118B2358-E605-B443-AF03-1DF5F96D53E0}"/>
                  </a:ext>
                </a:extLst>
              </p:cNvPr>
              <p:cNvSpPr/>
              <p:nvPr/>
            </p:nvSpPr>
            <p:spPr>
              <a:xfrm rot="10800000">
                <a:off x="797206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9" name="Triângulo 6438">
                <a:extLst>
                  <a:ext uri="{FF2B5EF4-FFF2-40B4-BE49-F238E27FC236}">
                    <a16:creationId xmlns:a16="http://schemas.microsoft.com/office/drawing/2014/main" id="{06BBAE6F-01F0-BC4A-9E04-884D1B0B0AF2}"/>
                  </a:ext>
                </a:extLst>
              </p:cNvPr>
              <p:cNvSpPr/>
              <p:nvPr/>
            </p:nvSpPr>
            <p:spPr>
              <a:xfrm>
                <a:off x="725173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0" name="Triângulo 6439">
                <a:extLst>
                  <a:ext uri="{FF2B5EF4-FFF2-40B4-BE49-F238E27FC236}">
                    <a16:creationId xmlns:a16="http://schemas.microsoft.com/office/drawing/2014/main" id="{E2E4F0F3-3794-1249-B002-7CD84FB0E083}"/>
                  </a:ext>
                </a:extLst>
              </p:cNvPr>
              <p:cNvSpPr/>
              <p:nvPr/>
            </p:nvSpPr>
            <p:spPr>
              <a:xfrm rot="10800000">
                <a:off x="749184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1" name="Triângulo 6440">
                <a:extLst>
                  <a:ext uri="{FF2B5EF4-FFF2-40B4-BE49-F238E27FC236}">
                    <a16:creationId xmlns:a16="http://schemas.microsoft.com/office/drawing/2014/main" id="{83ADF5B1-9A78-4249-9A3A-7EA10EE75563}"/>
                  </a:ext>
                </a:extLst>
              </p:cNvPr>
              <p:cNvSpPr/>
              <p:nvPr/>
            </p:nvSpPr>
            <p:spPr>
              <a:xfrm>
                <a:off x="869240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2" name="Triângulo 6441">
                <a:extLst>
                  <a:ext uri="{FF2B5EF4-FFF2-40B4-BE49-F238E27FC236}">
                    <a16:creationId xmlns:a16="http://schemas.microsoft.com/office/drawing/2014/main" id="{D3BB6D4A-1467-5044-940C-47FA3F0CC3C5}"/>
                  </a:ext>
                </a:extLst>
              </p:cNvPr>
              <p:cNvSpPr/>
              <p:nvPr/>
            </p:nvSpPr>
            <p:spPr>
              <a:xfrm rot="10800000">
                <a:off x="893251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3" name="Triângulo 6442">
                <a:extLst>
                  <a:ext uri="{FF2B5EF4-FFF2-40B4-BE49-F238E27FC236}">
                    <a16:creationId xmlns:a16="http://schemas.microsoft.com/office/drawing/2014/main" id="{B3FBF64F-215C-AE4B-9C29-12AF756096F8}"/>
                  </a:ext>
                </a:extLst>
              </p:cNvPr>
              <p:cNvSpPr/>
              <p:nvPr/>
            </p:nvSpPr>
            <p:spPr>
              <a:xfrm>
                <a:off x="821218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4" name="Triângulo 6443">
                <a:extLst>
                  <a:ext uri="{FF2B5EF4-FFF2-40B4-BE49-F238E27FC236}">
                    <a16:creationId xmlns:a16="http://schemas.microsoft.com/office/drawing/2014/main" id="{D2A3B22B-62B5-6E4F-961A-163315F46499}"/>
                  </a:ext>
                </a:extLst>
              </p:cNvPr>
              <p:cNvSpPr/>
              <p:nvPr/>
            </p:nvSpPr>
            <p:spPr>
              <a:xfrm rot="10800000">
                <a:off x="845229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5" name="Triângulo 6444">
                <a:extLst>
                  <a:ext uri="{FF2B5EF4-FFF2-40B4-BE49-F238E27FC236}">
                    <a16:creationId xmlns:a16="http://schemas.microsoft.com/office/drawing/2014/main" id="{30CB7A30-C710-A945-92CC-EE848062B4B2}"/>
                  </a:ext>
                </a:extLst>
              </p:cNvPr>
              <p:cNvSpPr/>
              <p:nvPr/>
            </p:nvSpPr>
            <p:spPr>
              <a:xfrm>
                <a:off x="965285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6" name="Triângulo 6445">
                <a:extLst>
                  <a:ext uri="{FF2B5EF4-FFF2-40B4-BE49-F238E27FC236}">
                    <a16:creationId xmlns:a16="http://schemas.microsoft.com/office/drawing/2014/main" id="{FA9B52BD-ECAD-404E-9003-A5E175B37028}"/>
                  </a:ext>
                </a:extLst>
              </p:cNvPr>
              <p:cNvSpPr/>
              <p:nvPr/>
            </p:nvSpPr>
            <p:spPr>
              <a:xfrm rot="10800000">
                <a:off x="989296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7" name="Triângulo 6446">
                <a:extLst>
                  <a:ext uri="{FF2B5EF4-FFF2-40B4-BE49-F238E27FC236}">
                    <a16:creationId xmlns:a16="http://schemas.microsoft.com/office/drawing/2014/main" id="{27B38DAC-81F1-6346-9634-9FB82387E4FA}"/>
                  </a:ext>
                </a:extLst>
              </p:cNvPr>
              <p:cNvSpPr/>
              <p:nvPr/>
            </p:nvSpPr>
            <p:spPr>
              <a:xfrm>
                <a:off x="917263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8" name="Triângulo 6447">
                <a:extLst>
                  <a:ext uri="{FF2B5EF4-FFF2-40B4-BE49-F238E27FC236}">
                    <a16:creationId xmlns:a16="http://schemas.microsoft.com/office/drawing/2014/main" id="{D51CD663-DFB5-9F49-89D9-0895E23CD570}"/>
                  </a:ext>
                </a:extLst>
              </p:cNvPr>
              <p:cNvSpPr/>
              <p:nvPr/>
            </p:nvSpPr>
            <p:spPr>
              <a:xfrm rot="10800000">
                <a:off x="941274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5" name="Agrupar 6364">
              <a:extLst>
                <a:ext uri="{FF2B5EF4-FFF2-40B4-BE49-F238E27FC236}">
                  <a16:creationId xmlns:a16="http://schemas.microsoft.com/office/drawing/2014/main" id="{CE384BFD-1FF4-CF47-B49E-E0797BD3E584}"/>
                </a:ext>
              </a:extLst>
            </p:cNvPr>
            <p:cNvGrpSpPr/>
            <p:nvPr/>
          </p:nvGrpSpPr>
          <p:grpSpPr>
            <a:xfrm rot="10800000">
              <a:off x="679974" y="4916736"/>
              <a:ext cx="1987454" cy="221018"/>
              <a:chOff x="4580638" y="5488615"/>
              <a:chExt cx="4063003" cy="346204"/>
            </a:xfrm>
          </p:grpSpPr>
          <p:sp>
            <p:nvSpPr>
              <p:cNvPr id="6417" name="Triângulo 6416">
                <a:extLst>
                  <a:ext uri="{FF2B5EF4-FFF2-40B4-BE49-F238E27FC236}">
                    <a16:creationId xmlns:a16="http://schemas.microsoft.com/office/drawing/2014/main" id="{C10680F5-A7A8-234B-8BFD-03D4ECD15431}"/>
                  </a:ext>
                </a:extLst>
              </p:cNvPr>
              <p:cNvSpPr/>
              <p:nvPr/>
            </p:nvSpPr>
            <p:spPr>
              <a:xfrm>
                <a:off x="7944032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8" name="Triângulo 6417">
                <a:extLst>
                  <a:ext uri="{FF2B5EF4-FFF2-40B4-BE49-F238E27FC236}">
                    <a16:creationId xmlns:a16="http://schemas.microsoft.com/office/drawing/2014/main" id="{B40F280D-2223-6343-A751-D04AB35006AF}"/>
                  </a:ext>
                </a:extLst>
              </p:cNvPr>
              <p:cNvSpPr/>
              <p:nvPr/>
            </p:nvSpPr>
            <p:spPr>
              <a:xfrm rot="10800000">
                <a:off x="8184273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9" name="Triângulo 6418">
                <a:extLst>
                  <a:ext uri="{FF2B5EF4-FFF2-40B4-BE49-F238E27FC236}">
                    <a16:creationId xmlns:a16="http://schemas.microsoft.com/office/drawing/2014/main" id="{849806B4-F9EE-B049-95C9-676CC245EAB0}"/>
                  </a:ext>
                </a:extLst>
              </p:cNvPr>
              <p:cNvSpPr/>
              <p:nvPr/>
            </p:nvSpPr>
            <p:spPr>
              <a:xfrm>
                <a:off x="7463548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0" name="Triângulo 6419">
                <a:extLst>
                  <a:ext uri="{FF2B5EF4-FFF2-40B4-BE49-F238E27FC236}">
                    <a16:creationId xmlns:a16="http://schemas.microsoft.com/office/drawing/2014/main" id="{E2314312-847B-8947-800D-6C4EEA32633F}"/>
                  </a:ext>
                </a:extLst>
              </p:cNvPr>
              <p:cNvSpPr/>
              <p:nvPr/>
            </p:nvSpPr>
            <p:spPr>
              <a:xfrm rot="10800000">
                <a:off x="7703791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1" name="Triângulo 6420">
                <a:extLst>
                  <a:ext uri="{FF2B5EF4-FFF2-40B4-BE49-F238E27FC236}">
                    <a16:creationId xmlns:a16="http://schemas.microsoft.com/office/drawing/2014/main" id="{C5734B41-CDF4-F64F-A50E-C2662BD897C8}"/>
                  </a:ext>
                </a:extLst>
              </p:cNvPr>
              <p:cNvSpPr/>
              <p:nvPr/>
            </p:nvSpPr>
            <p:spPr>
              <a:xfrm>
                <a:off x="6983064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2" name="Triângulo 6421">
                <a:extLst>
                  <a:ext uri="{FF2B5EF4-FFF2-40B4-BE49-F238E27FC236}">
                    <a16:creationId xmlns:a16="http://schemas.microsoft.com/office/drawing/2014/main" id="{08521DC8-4AAD-7C43-9901-164FBD32872B}"/>
                  </a:ext>
                </a:extLst>
              </p:cNvPr>
              <p:cNvSpPr/>
              <p:nvPr/>
            </p:nvSpPr>
            <p:spPr>
              <a:xfrm rot="10800000">
                <a:off x="7223307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3" name="Triângulo 6422">
                <a:extLst>
                  <a:ext uri="{FF2B5EF4-FFF2-40B4-BE49-F238E27FC236}">
                    <a16:creationId xmlns:a16="http://schemas.microsoft.com/office/drawing/2014/main" id="{299456E8-5C04-4244-9292-3DC9D8742961}"/>
                  </a:ext>
                </a:extLst>
              </p:cNvPr>
              <p:cNvSpPr/>
              <p:nvPr/>
            </p:nvSpPr>
            <p:spPr>
              <a:xfrm>
                <a:off x="6502582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4" name="Triângulo 6423">
                <a:extLst>
                  <a:ext uri="{FF2B5EF4-FFF2-40B4-BE49-F238E27FC236}">
                    <a16:creationId xmlns:a16="http://schemas.microsoft.com/office/drawing/2014/main" id="{25596984-021D-654F-A46F-915A87B24292}"/>
                  </a:ext>
                </a:extLst>
              </p:cNvPr>
              <p:cNvSpPr/>
              <p:nvPr/>
            </p:nvSpPr>
            <p:spPr>
              <a:xfrm rot="10800000">
                <a:off x="6742823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5" name="Triângulo 6424">
                <a:extLst>
                  <a:ext uri="{FF2B5EF4-FFF2-40B4-BE49-F238E27FC236}">
                    <a16:creationId xmlns:a16="http://schemas.microsoft.com/office/drawing/2014/main" id="{9C41DD5F-2D02-3D46-8326-E5704FA8B523}"/>
                  </a:ext>
                </a:extLst>
              </p:cNvPr>
              <p:cNvSpPr/>
              <p:nvPr/>
            </p:nvSpPr>
            <p:spPr>
              <a:xfrm>
                <a:off x="6022096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6" name="Triângulo 6425">
                <a:extLst>
                  <a:ext uri="{FF2B5EF4-FFF2-40B4-BE49-F238E27FC236}">
                    <a16:creationId xmlns:a16="http://schemas.microsoft.com/office/drawing/2014/main" id="{14495358-C103-FE45-8EDA-3434AB6C6BFF}"/>
                  </a:ext>
                </a:extLst>
              </p:cNvPr>
              <p:cNvSpPr/>
              <p:nvPr/>
            </p:nvSpPr>
            <p:spPr>
              <a:xfrm rot="10800000">
                <a:off x="6262337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7" name="Triângulo 6426">
                <a:extLst>
                  <a:ext uri="{FF2B5EF4-FFF2-40B4-BE49-F238E27FC236}">
                    <a16:creationId xmlns:a16="http://schemas.microsoft.com/office/drawing/2014/main" id="{0041EC24-070C-0D4B-957A-9EF29768D8B9}"/>
                  </a:ext>
                </a:extLst>
              </p:cNvPr>
              <p:cNvSpPr/>
              <p:nvPr/>
            </p:nvSpPr>
            <p:spPr>
              <a:xfrm>
                <a:off x="5541614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8" name="Triângulo 6427">
                <a:extLst>
                  <a:ext uri="{FF2B5EF4-FFF2-40B4-BE49-F238E27FC236}">
                    <a16:creationId xmlns:a16="http://schemas.microsoft.com/office/drawing/2014/main" id="{43EBE190-77E4-C944-9AD9-1DC48A07670F}"/>
                  </a:ext>
                </a:extLst>
              </p:cNvPr>
              <p:cNvSpPr/>
              <p:nvPr/>
            </p:nvSpPr>
            <p:spPr>
              <a:xfrm rot="10800000">
                <a:off x="5781855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9" name="Triângulo 6428">
                <a:extLst>
                  <a:ext uri="{FF2B5EF4-FFF2-40B4-BE49-F238E27FC236}">
                    <a16:creationId xmlns:a16="http://schemas.microsoft.com/office/drawing/2014/main" id="{98BE63A4-5841-C44B-888D-19E7B0634AEF}"/>
                  </a:ext>
                </a:extLst>
              </p:cNvPr>
              <p:cNvSpPr/>
              <p:nvPr/>
            </p:nvSpPr>
            <p:spPr>
              <a:xfrm>
                <a:off x="5061130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0" name="Triângulo 6429">
                <a:extLst>
                  <a:ext uri="{FF2B5EF4-FFF2-40B4-BE49-F238E27FC236}">
                    <a16:creationId xmlns:a16="http://schemas.microsoft.com/office/drawing/2014/main" id="{1F55A4A2-9D0E-BE4D-9E04-A72AE8B4D465}"/>
                  </a:ext>
                </a:extLst>
              </p:cNvPr>
              <p:cNvSpPr/>
              <p:nvPr/>
            </p:nvSpPr>
            <p:spPr>
              <a:xfrm rot="10800000">
                <a:off x="5301369" y="5488615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1" name="Triângulo 6430">
                <a:extLst>
                  <a:ext uri="{FF2B5EF4-FFF2-40B4-BE49-F238E27FC236}">
                    <a16:creationId xmlns:a16="http://schemas.microsoft.com/office/drawing/2014/main" id="{9445A620-9355-0E41-B510-85EEF273FD8D}"/>
                  </a:ext>
                </a:extLst>
              </p:cNvPr>
              <p:cNvSpPr/>
              <p:nvPr/>
            </p:nvSpPr>
            <p:spPr>
              <a:xfrm>
                <a:off x="4580638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2" name="Triângulo 6431">
                <a:extLst>
                  <a:ext uri="{FF2B5EF4-FFF2-40B4-BE49-F238E27FC236}">
                    <a16:creationId xmlns:a16="http://schemas.microsoft.com/office/drawing/2014/main" id="{28623183-4F5A-114C-A8D3-079BDD2D84C2}"/>
                  </a:ext>
                </a:extLst>
              </p:cNvPr>
              <p:cNvSpPr/>
              <p:nvPr/>
            </p:nvSpPr>
            <p:spPr>
              <a:xfrm rot="10800000">
                <a:off x="4820891" y="5488629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6" name="Agrupar 6365">
              <a:extLst>
                <a:ext uri="{FF2B5EF4-FFF2-40B4-BE49-F238E27FC236}">
                  <a16:creationId xmlns:a16="http://schemas.microsoft.com/office/drawing/2014/main" id="{A871655B-6FC7-E240-8252-CEDAC4E0A665}"/>
                </a:ext>
              </a:extLst>
            </p:cNvPr>
            <p:cNvGrpSpPr/>
            <p:nvPr/>
          </p:nvGrpSpPr>
          <p:grpSpPr>
            <a:xfrm rot="10800000">
              <a:off x="795781" y="4688403"/>
              <a:ext cx="1984957" cy="221023"/>
              <a:chOff x="4350326" y="5845385"/>
              <a:chExt cx="4057896" cy="346211"/>
            </a:xfrm>
          </p:grpSpPr>
          <p:sp>
            <p:nvSpPr>
              <p:cNvPr id="6401" name="Triângulo 6400">
                <a:extLst>
                  <a:ext uri="{FF2B5EF4-FFF2-40B4-BE49-F238E27FC236}">
                    <a16:creationId xmlns:a16="http://schemas.microsoft.com/office/drawing/2014/main" id="{038C788E-E1F7-454C-9A81-07D707C4C90D}"/>
                  </a:ext>
                </a:extLst>
              </p:cNvPr>
              <p:cNvSpPr/>
              <p:nvPr/>
            </p:nvSpPr>
            <p:spPr>
              <a:xfrm>
                <a:off x="7708951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2" name="Triângulo 6401">
                <a:extLst>
                  <a:ext uri="{FF2B5EF4-FFF2-40B4-BE49-F238E27FC236}">
                    <a16:creationId xmlns:a16="http://schemas.microsoft.com/office/drawing/2014/main" id="{2AA2B1C9-EB6F-F14F-992C-0456C86014AD}"/>
                  </a:ext>
                </a:extLst>
              </p:cNvPr>
              <p:cNvSpPr/>
              <p:nvPr/>
            </p:nvSpPr>
            <p:spPr>
              <a:xfrm rot="10800000">
                <a:off x="7948854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3" name="Triângulo 6402">
                <a:extLst>
                  <a:ext uri="{FF2B5EF4-FFF2-40B4-BE49-F238E27FC236}">
                    <a16:creationId xmlns:a16="http://schemas.microsoft.com/office/drawing/2014/main" id="{C947F95D-6D0C-514B-845F-03F17D808C64}"/>
                  </a:ext>
                </a:extLst>
              </p:cNvPr>
              <p:cNvSpPr/>
              <p:nvPr/>
            </p:nvSpPr>
            <p:spPr>
              <a:xfrm>
                <a:off x="7229148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4" name="Triângulo 6403">
                <a:extLst>
                  <a:ext uri="{FF2B5EF4-FFF2-40B4-BE49-F238E27FC236}">
                    <a16:creationId xmlns:a16="http://schemas.microsoft.com/office/drawing/2014/main" id="{B651CEC5-A438-514F-BE51-BC988395EFCB}"/>
                  </a:ext>
                </a:extLst>
              </p:cNvPr>
              <p:cNvSpPr/>
              <p:nvPr/>
            </p:nvSpPr>
            <p:spPr>
              <a:xfrm rot="10800000">
                <a:off x="7469049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5" name="Triângulo 6404">
                <a:extLst>
                  <a:ext uri="{FF2B5EF4-FFF2-40B4-BE49-F238E27FC236}">
                    <a16:creationId xmlns:a16="http://schemas.microsoft.com/office/drawing/2014/main" id="{06901D7E-1D13-ED4E-8852-E7771E24C6E4}"/>
                  </a:ext>
                </a:extLst>
              </p:cNvPr>
              <p:cNvSpPr/>
              <p:nvPr/>
            </p:nvSpPr>
            <p:spPr>
              <a:xfrm>
                <a:off x="6749341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6" name="Triângulo 6405">
                <a:extLst>
                  <a:ext uri="{FF2B5EF4-FFF2-40B4-BE49-F238E27FC236}">
                    <a16:creationId xmlns:a16="http://schemas.microsoft.com/office/drawing/2014/main" id="{A979C266-2919-BE42-9D09-A726A741C658}"/>
                  </a:ext>
                </a:extLst>
              </p:cNvPr>
              <p:cNvSpPr/>
              <p:nvPr/>
            </p:nvSpPr>
            <p:spPr>
              <a:xfrm rot="10800000">
                <a:off x="6989244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7" name="Triângulo 6406">
                <a:extLst>
                  <a:ext uri="{FF2B5EF4-FFF2-40B4-BE49-F238E27FC236}">
                    <a16:creationId xmlns:a16="http://schemas.microsoft.com/office/drawing/2014/main" id="{D1DDEF8F-5129-CC41-9563-8658ABF01D67}"/>
                  </a:ext>
                </a:extLst>
              </p:cNvPr>
              <p:cNvSpPr/>
              <p:nvPr/>
            </p:nvSpPr>
            <p:spPr>
              <a:xfrm>
                <a:off x="6269538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8" name="Triângulo 6407">
                <a:extLst>
                  <a:ext uri="{FF2B5EF4-FFF2-40B4-BE49-F238E27FC236}">
                    <a16:creationId xmlns:a16="http://schemas.microsoft.com/office/drawing/2014/main" id="{425EDA97-F890-1242-9FF3-D04CD0BB417D}"/>
                  </a:ext>
                </a:extLst>
              </p:cNvPr>
              <p:cNvSpPr/>
              <p:nvPr/>
            </p:nvSpPr>
            <p:spPr>
              <a:xfrm rot="10800000">
                <a:off x="6509439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9" name="Triângulo 6408">
                <a:extLst>
                  <a:ext uri="{FF2B5EF4-FFF2-40B4-BE49-F238E27FC236}">
                    <a16:creationId xmlns:a16="http://schemas.microsoft.com/office/drawing/2014/main" id="{AA139205-C519-7B4C-880C-9BDB4CDBCC1F}"/>
                  </a:ext>
                </a:extLst>
              </p:cNvPr>
              <p:cNvSpPr/>
              <p:nvPr/>
            </p:nvSpPr>
            <p:spPr>
              <a:xfrm>
                <a:off x="5789731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0" name="Triângulo 6409">
                <a:extLst>
                  <a:ext uri="{FF2B5EF4-FFF2-40B4-BE49-F238E27FC236}">
                    <a16:creationId xmlns:a16="http://schemas.microsoft.com/office/drawing/2014/main" id="{004F9678-96CE-EB48-B451-2D5B0366666F}"/>
                  </a:ext>
                </a:extLst>
              </p:cNvPr>
              <p:cNvSpPr/>
              <p:nvPr/>
            </p:nvSpPr>
            <p:spPr>
              <a:xfrm rot="10800000">
                <a:off x="6029634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1" name="Triângulo 6410">
                <a:extLst>
                  <a:ext uri="{FF2B5EF4-FFF2-40B4-BE49-F238E27FC236}">
                    <a16:creationId xmlns:a16="http://schemas.microsoft.com/office/drawing/2014/main" id="{D987E388-D69C-F044-BCFF-E0D5D0E51661}"/>
                  </a:ext>
                </a:extLst>
              </p:cNvPr>
              <p:cNvSpPr/>
              <p:nvPr/>
            </p:nvSpPr>
            <p:spPr>
              <a:xfrm>
                <a:off x="5309928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2" name="Triângulo 6411">
                <a:extLst>
                  <a:ext uri="{FF2B5EF4-FFF2-40B4-BE49-F238E27FC236}">
                    <a16:creationId xmlns:a16="http://schemas.microsoft.com/office/drawing/2014/main" id="{7F2881E4-6A21-EF46-B7AE-F321FA373622}"/>
                  </a:ext>
                </a:extLst>
              </p:cNvPr>
              <p:cNvSpPr/>
              <p:nvPr/>
            </p:nvSpPr>
            <p:spPr>
              <a:xfrm rot="10800000">
                <a:off x="5549829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3" name="Triângulo 6412">
                <a:extLst>
                  <a:ext uri="{FF2B5EF4-FFF2-40B4-BE49-F238E27FC236}">
                    <a16:creationId xmlns:a16="http://schemas.microsoft.com/office/drawing/2014/main" id="{4812ACA2-E1C3-B64A-9DFC-9114165E5851}"/>
                  </a:ext>
                </a:extLst>
              </p:cNvPr>
              <p:cNvSpPr/>
              <p:nvPr/>
            </p:nvSpPr>
            <p:spPr>
              <a:xfrm>
                <a:off x="4830121" y="5845385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4" name="Triângulo 6413">
                <a:extLst>
                  <a:ext uri="{FF2B5EF4-FFF2-40B4-BE49-F238E27FC236}">
                    <a16:creationId xmlns:a16="http://schemas.microsoft.com/office/drawing/2014/main" id="{8A19F7AD-4BF1-B340-8FBD-039F37C69BE3}"/>
                  </a:ext>
                </a:extLst>
              </p:cNvPr>
              <p:cNvSpPr/>
              <p:nvPr/>
            </p:nvSpPr>
            <p:spPr>
              <a:xfrm rot="10800000">
                <a:off x="5070022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5" name="Triângulo 6414">
                <a:extLst>
                  <a:ext uri="{FF2B5EF4-FFF2-40B4-BE49-F238E27FC236}">
                    <a16:creationId xmlns:a16="http://schemas.microsoft.com/office/drawing/2014/main" id="{B8ABB23B-46A8-D841-B7E4-3BA5A538D9BC}"/>
                  </a:ext>
                </a:extLst>
              </p:cNvPr>
              <p:cNvSpPr/>
              <p:nvPr/>
            </p:nvSpPr>
            <p:spPr>
              <a:xfrm>
                <a:off x="4350326" y="5845396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6" name="Triângulo 6415">
                <a:extLst>
                  <a:ext uri="{FF2B5EF4-FFF2-40B4-BE49-F238E27FC236}">
                    <a16:creationId xmlns:a16="http://schemas.microsoft.com/office/drawing/2014/main" id="{A89B0D60-094A-164A-8AFC-8F587FC9BF9E}"/>
                  </a:ext>
                </a:extLst>
              </p:cNvPr>
              <p:cNvSpPr/>
              <p:nvPr/>
            </p:nvSpPr>
            <p:spPr>
              <a:xfrm rot="10800000">
                <a:off x="459022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7" name="Agrupar 6366">
              <a:extLst>
                <a:ext uri="{FF2B5EF4-FFF2-40B4-BE49-F238E27FC236}">
                  <a16:creationId xmlns:a16="http://schemas.microsoft.com/office/drawing/2014/main" id="{B1FE26DB-5561-7F42-8B4B-B350DB7F7A02}"/>
                </a:ext>
              </a:extLst>
            </p:cNvPr>
            <p:cNvGrpSpPr/>
            <p:nvPr/>
          </p:nvGrpSpPr>
          <p:grpSpPr>
            <a:xfrm rot="10800000">
              <a:off x="-275255" y="6743311"/>
              <a:ext cx="1986500" cy="221009"/>
              <a:chOff x="6526812" y="2635596"/>
              <a:chExt cx="4061050" cy="346191"/>
            </a:xfrm>
          </p:grpSpPr>
          <p:sp>
            <p:nvSpPr>
              <p:cNvPr id="6385" name="Triângulo 6384">
                <a:extLst>
                  <a:ext uri="{FF2B5EF4-FFF2-40B4-BE49-F238E27FC236}">
                    <a16:creationId xmlns:a16="http://schemas.microsoft.com/office/drawing/2014/main" id="{8B09D265-276B-6649-A7F9-55C4FE3A5131}"/>
                  </a:ext>
                </a:extLst>
              </p:cNvPr>
              <p:cNvSpPr/>
              <p:nvPr/>
            </p:nvSpPr>
            <p:spPr>
              <a:xfrm>
                <a:off x="700703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6" name="Triângulo 6385">
                <a:extLst>
                  <a:ext uri="{FF2B5EF4-FFF2-40B4-BE49-F238E27FC236}">
                    <a16:creationId xmlns:a16="http://schemas.microsoft.com/office/drawing/2014/main" id="{007EA541-EA3C-6F43-9A3A-622849502524}"/>
                  </a:ext>
                </a:extLst>
              </p:cNvPr>
              <p:cNvSpPr/>
              <p:nvPr/>
            </p:nvSpPr>
            <p:spPr>
              <a:xfrm rot="10800000">
                <a:off x="724715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7" name="Triângulo 6386">
                <a:extLst>
                  <a:ext uri="{FF2B5EF4-FFF2-40B4-BE49-F238E27FC236}">
                    <a16:creationId xmlns:a16="http://schemas.microsoft.com/office/drawing/2014/main" id="{4DCACF7F-ECED-E447-9A5B-1F1F24AE6509}"/>
                  </a:ext>
                </a:extLst>
              </p:cNvPr>
              <p:cNvSpPr/>
              <p:nvPr/>
            </p:nvSpPr>
            <p:spPr>
              <a:xfrm>
                <a:off x="6526812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8" name="Triângulo 6387">
                <a:extLst>
                  <a:ext uri="{FF2B5EF4-FFF2-40B4-BE49-F238E27FC236}">
                    <a16:creationId xmlns:a16="http://schemas.microsoft.com/office/drawing/2014/main" id="{7DF4D56D-FE54-C64F-899A-21DD1A70AB0E}"/>
                  </a:ext>
                </a:extLst>
              </p:cNvPr>
              <p:cNvSpPr/>
              <p:nvPr/>
            </p:nvSpPr>
            <p:spPr>
              <a:xfrm rot="10800000">
                <a:off x="676692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9" name="Triângulo 6388">
                <a:extLst>
                  <a:ext uri="{FF2B5EF4-FFF2-40B4-BE49-F238E27FC236}">
                    <a16:creationId xmlns:a16="http://schemas.microsoft.com/office/drawing/2014/main" id="{05DDE014-8A17-BE4B-B47C-04D69AE27B65}"/>
                  </a:ext>
                </a:extLst>
              </p:cNvPr>
              <p:cNvSpPr/>
              <p:nvPr/>
            </p:nvSpPr>
            <p:spPr>
              <a:xfrm>
                <a:off x="796748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0" name="Triângulo 6389">
                <a:extLst>
                  <a:ext uri="{FF2B5EF4-FFF2-40B4-BE49-F238E27FC236}">
                    <a16:creationId xmlns:a16="http://schemas.microsoft.com/office/drawing/2014/main" id="{DE2830E3-9AB6-024E-AC8D-2E2AF2566CA2}"/>
                  </a:ext>
                </a:extLst>
              </p:cNvPr>
              <p:cNvSpPr/>
              <p:nvPr/>
            </p:nvSpPr>
            <p:spPr>
              <a:xfrm rot="10800000">
                <a:off x="820759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1" name="Triângulo 6390">
                <a:extLst>
                  <a:ext uri="{FF2B5EF4-FFF2-40B4-BE49-F238E27FC236}">
                    <a16:creationId xmlns:a16="http://schemas.microsoft.com/office/drawing/2014/main" id="{73A98E51-B284-D240-8ABC-2CF6CAE95883}"/>
                  </a:ext>
                </a:extLst>
              </p:cNvPr>
              <p:cNvSpPr/>
              <p:nvPr/>
            </p:nvSpPr>
            <p:spPr>
              <a:xfrm>
                <a:off x="748726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2" name="Triângulo 6391">
                <a:extLst>
                  <a:ext uri="{FF2B5EF4-FFF2-40B4-BE49-F238E27FC236}">
                    <a16:creationId xmlns:a16="http://schemas.microsoft.com/office/drawing/2014/main" id="{D36FB957-4B46-4C4D-A8E8-43A2F18BCE9F}"/>
                  </a:ext>
                </a:extLst>
              </p:cNvPr>
              <p:cNvSpPr/>
              <p:nvPr/>
            </p:nvSpPr>
            <p:spPr>
              <a:xfrm rot="10800000">
                <a:off x="772737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3" name="Triângulo 6392">
                <a:extLst>
                  <a:ext uri="{FF2B5EF4-FFF2-40B4-BE49-F238E27FC236}">
                    <a16:creationId xmlns:a16="http://schemas.microsoft.com/office/drawing/2014/main" id="{C4CED79B-C5AB-0C4B-94BA-8D6F727E1FDE}"/>
                  </a:ext>
                </a:extLst>
              </p:cNvPr>
              <p:cNvSpPr/>
              <p:nvPr/>
            </p:nvSpPr>
            <p:spPr>
              <a:xfrm>
                <a:off x="892793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4" name="Triângulo 6393">
                <a:extLst>
                  <a:ext uri="{FF2B5EF4-FFF2-40B4-BE49-F238E27FC236}">
                    <a16:creationId xmlns:a16="http://schemas.microsoft.com/office/drawing/2014/main" id="{DE3836D1-A992-EE4B-B440-FA70597F6E71}"/>
                  </a:ext>
                </a:extLst>
              </p:cNvPr>
              <p:cNvSpPr/>
              <p:nvPr/>
            </p:nvSpPr>
            <p:spPr>
              <a:xfrm rot="10800000">
                <a:off x="916804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5" name="Triângulo 6394">
                <a:extLst>
                  <a:ext uri="{FF2B5EF4-FFF2-40B4-BE49-F238E27FC236}">
                    <a16:creationId xmlns:a16="http://schemas.microsoft.com/office/drawing/2014/main" id="{26C53EF9-88A4-3045-AC50-D9DD560D42C1}"/>
                  </a:ext>
                </a:extLst>
              </p:cNvPr>
              <p:cNvSpPr/>
              <p:nvPr/>
            </p:nvSpPr>
            <p:spPr>
              <a:xfrm>
                <a:off x="844771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6" name="Triângulo 6395">
                <a:extLst>
                  <a:ext uri="{FF2B5EF4-FFF2-40B4-BE49-F238E27FC236}">
                    <a16:creationId xmlns:a16="http://schemas.microsoft.com/office/drawing/2014/main" id="{75061C45-950D-6F47-8F0F-D64001720F46}"/>
                  </a:ext>
                </a:extLst>
              </p:cNvPr>
              <p:cNvSpPr/>
              <p:nvPr/>
            </p:nvSpPr>
            <p:spPr>
              <a:xfrm rot="10800000">
                <a:off x="868782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7" name="Triângulo 6396">
                <a:extLst>
                  <a:ext uri="{FF2B5EF4-FFF2-40B4-BE49-F238E27FC236}">
                    <a16:creationId xmlns:a16="http://schemas.microsoft.com/office/drawing/2014/main" id="{A132FD4D-6E49-9547-8B53-62B34CB9D4C0}"/>
                  </a:ext>
                </a:extLst>
              </p:cNvPr>
              <p:cNvSpPr/>
              <p:nvPr/>
            </p:nvSpPr>
            <p:spPr>
              <a:xfrm>
                <a:off x="988838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8" name="Triângulo 6397">
                <a:extLst>
                  <a:ext uri="{FF2B5EF4-FFF2-40B4-BE49-F238E27FC236}">
                    <a16:creationId xmlns:a16="http://schemas.microsoft.com/office/drawing/2014/main" id="{1B7A2FF6-0A1D-034F-BF5A-47712E43634D}"/>
                  </a:ext>
                </a:extLst>
              </p:cNvPr>
              <p:cNvSpPr/>
              <p:nvPr/>
            </p:nvSpPr>
            <p:spPr>
              <a:xfrm rot="10800000">
                <a:off x="1012849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9" name="Triângulo 6398">
                <a:extLst>
                  <a:ext uri="{FF2B5EF4-FFF2-40B4-BE49-F238E27FC236}">
                    <a16:creationId xmlns:a16="http://schemas.microsoft.com/office/drawing/2014/main" id="{0ABF5CB4-B948-E94A-BEB3-97297B25B8CC}"/>
                  </a:ext>
                </a:extLst>
              </p:cNvPr>
              <p:cNvSpPr/>
              <p:nvPr/>
            </p:nvSpPr>
            <p:spPr>
              <a:xfrm>
                <a:off x="940816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0" name="Triângulo 6399">
                <a:extLst>
                  <a:ext uri="{FF2B5EF4-FFF2-40B4-BE49-F238E27FC236}">
                    <a16:creationId xmlns:a16="http://schemas.microsoft.com/office/drawing/2014/main" id="{DD145E5A-F1FA-674D-AC31-7C999740CAA2}"/>
                  </a:ext>
                </a:extLst>
              </p:cNvPr>
              <p:cNvSpPr/>
              <p:nvPr/>
            </p:nvSpPr>
            <p:spPr>
              <a:xfrm rot="10800000">
                <a:off x="964827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8" name="Agrupar 6367">
              <a:extLst>
                <a:ext uri="{FF2B5EF4-FFF2-40B4-BE49-F238E27FC236}">
                  <a16:creationId xmlns:a16="http://schemas.microsoft.com/office/drawing/2014/main" id="{609C38E4-BA61-D34F-A090-F78C32219301}"/>
                </a:ext>
              </a:extLst>
            </p:cNvPr>
            <p:cNvGrpSpPr/>
            <p:nvPr/>
          </p:nvGrpSpPr>
          <p:grpSpPr>
            <a:xfrm rot="10800000">
              <a:off x="-390105" y="6971616"/>
              <a:ext cx="1986500" cy="221009"/>
              <a:chOff x="6756494" y="2170168"/>
              <a:chExt cx="4061050" cy="346191"/>
            </a:xfrm>
          </p:grpSpPr>
          <p:sp>
            <p:nvSpPr>
              <p:cNvPr id="6369" name="Triângulo 6368">
                <a:extLst>
                  <a:ext uri="{FF2B5EF4-FFF2-40B4-BE49-F238E27FC236}">
                    <a16:creationId xmlns:a16="http://schemas.microsoft.com/office/drawing/2014/main" id="{9D770252-E241-404D-BBDE-050A7225023A}"/>
                  </a:ext>
                </a:extLst>
              </p:cNvPr>
              <p:cNvSpPr/>
              <p:nvPr/>
            </p:nvSpPr>
            <p:spPr>
              <a:xfrm>
                <a:off x="723671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0" name="Triângulo 6369">
                <a:extLst>
                  <a:ext uri="{FF2B5EF4-FFF2-40B4-BE49-F238E27FC236}">
                    <a16:creationId xmlns:a16="http://schemas.microsoft.com/office/drawing/2014/main" id="{E2E2F5F3-6300-604D-B654-AB7930CA0517}"/>
                  </a:ext>
                </a:extLst>
              </p:cNvPr>
              <p:cNvSpPr/>
              <p:nvPr/>
            </p:nvSpPr>
            <p:spPr>
              <a:xfrm rot="10800000">
                <a:off x="7476832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1" name="Triângulo 6370">
                <a:extLst>
                  <a:ext uri="{FF2B5EF4-FFF2-40B4-BE49-F238E27FC236}">
                    <a16:creationId xmlns:a16="http://schemas.microsoft.com/office/drawing/2014/main" id="{C068F6DA-7085-0845-872C-840799712970}"/>
                  </a:ext>
                </a:extLst>
              </p:cNvPr>
              <p:cNvSpPr/>
              <p:nvPr/>
            </p:nvSpPr>
            <p:spPr>
              <a:xfrm>
                <a:off x="675649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2" name="Triângulo 6371">
                <a:extLst>
                  <a:ext uri="{FF2B5EF4-FFF2-40B4-BE49-F238E27FC236}">
                    <a16:creationId xmlns:a16="http://schemas.microsoft.com/office/drawing/2014/main" id="{97C6CB02-6C6B-DD4F-815F-23BC1D50173B}"/>
                  </a:ext>
                </a:extLst>
              </p:cNvPr>
              <p:cNvSpPr/>
              <p:nvPr/>
            </p:nvSpPr>
            <p:spPr>
              <a:xfrm rot="10800000">
                <a:off x="699660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3" name="Triângulo 6372">
                <a:extLst>
                  <a:ext uri="{FF2B5EF4-FFF2-40B4-BE49-F238E27FC236}">
                    <a16:creationId xmlns:a16="http://schemas.microsoft.com/office/drawing/2014/main" id="{47FBE8AE-B116-F54B-B5FB-62DE0F116FC8}"/>
                  </a:ext>
                </a:extLst>
              </p:cNvPr>
              <p:cNvSpPr/>
              <p:nvPr/>
            </p:nvSpPr>
            <p:spPr>
              <a:xfrm>
                <a:off x="819716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4" name="Triângulo 6373">
                <a:extLst>
                  <a:ext uri="{FF2B5EF4-FFF2-40B4-BE49-F238E27FC236}">
                    <a16:creationId xmlns:a16="http://schemas.microsoft.com/office/drawing/2014/main" id="{EB55CD77-2185-A749-9173-E32B91930CCD}"/>
                  </a:ext>
                </a:extLst>
              </p:cNvPr>
              <p:cNvSpPr/>
              <p:nvPr/>
            </p:nvSpPr>
            <p:spPr>
              <a:xfrm rot="10800000">
                <a:off x="843727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5" name="Triângulo 6374">
                <a:extLst>
                  <a:ext uri="{FF2B5EF4-FFF2-40B4-BE49-F238E27FC236}">
                    <a16:creationId xmlns:a16="http://schemas.microsoft.com/office/drawing/2014/main" id="{63C4F4FD-8691-4641-80CD-BFD10A3CA566}"/>
                  </a:ext>
                </a:extLst>
              </p:cNvPr>
              <p:cNvSpPr/>
              <p:nvPr/>
            </p:nvSpPr>
            <p:spPr>
              <a:xfrm>
                <a:off x="771694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6" name="Triângulo 6375">
                <a:extLst>
                  <a:ext uri="{FF2B5EF4-FFF2-40B4-BE49-F238E27FC236}">
                    <a16:creationId xmlns:a16="http://schemas.microsoft.com/office/drawing/2014/main" id="{491DCEF1-5CB7-9D4C-8B05-4E0C7346ACE4}"/>
                  </a:ext>
                </a:extLst>
              </p:cNvPr>
              <p:cNvSpPr/>
              <p:nvPr/>
            </p:nvSpPr>
            <p:spPr>
              <a:xfrm rot="10800000">
                <a:off x="795705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7" name="Triângulo 6376">
                <a:extLst>
                  <a:ext uri="{FF2B5EF4-FFF2-40B4-BE49-F238E27FC236}">
                    <a16:creationId xmlns:a16="http://schemas.microsoft.com/office/drawing/2014/main" id="{27C14988-B62F-CD42-B0DF-75D30A2439F4}"/>
                  </a:ext>
                </a:extLst>
              </p:cNvPr>
              <p:cNvSpPr/>
              <p:nvPr/>
            </p:nvSpPr>
            <p:spPr>
              <a:xfrm>
                <a:off x="915761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8" name="Triângulo 6377">
                <a:extLst>
                  <a:ext uri="{FF2B5EF4-FFF2-40B4-BE49-F238E27FC236}">
                    <a16:creationId xmlns:a16="http://schemas.microsoft.com/office/drawing/2014/main" id="{F32FDDEB-9895-9344-A169-4EC375CDDB0F}"/>
                  </a:ext>
                </a:extLst>
              </p:cNvPr>
              <p:cNvSpPr/>
              <p:nvPr/>
            </p:nvSpPr>
            <p:spPr>
              <a:xfrm rot="10800000">
                <a:off x="939772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9" name="Triângulo 6378">
                <a:extLst>
                  <a:ext uri="{FF2B5EF4-FFF2-40B4-BE49-F238E27FC236}">
                    <a16:creationId xmlns:a16="http://schemas.microsoft.com/office/drawing/2014/main" id="{32AC480C-00B7-EF46-A3A5-8D45ED3FD76C}"/>
                  </a:ext>
                </a:extLst>
              </p:cNvPr>
              <p:cNvSpPr/>
              <p:nvPr/>
            </p:nvSpPr>
            <p:spPr>
              <a:xfrm>
                <a:off x="867739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0" name="Triângulo 6379">
                <a:extLst>
                  <a:ext uri="{FF2B5EF4-FFF2-40B4-BE49-F238E27FC236}">
                    <a16:creationId xmlns:a16="http://schemas.microsoft.com/office/drawing/2014/main" id="{89C34AB4-F5E4-9F40-B536-3BB02525BDFF}"/>
                  </a:ext>
                </a:extLst>
              </p:cNvPr>
              <p:cNvSpPr/>
              <p:nvPr/>
            </p:nvSpPr>
            <p:spPr>
              <a:xfrm rot="10800000">
                <a:off x="891750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1" name="Triângulo 6380">
                <a:extLst>
                  <a:ext uri="{FF2B5EF4-FFF2-40B4-BE49-F238E27FC236}">
                    <a16:creationId xmlns:a16="http://schemas.microsoft.com/office/drawing/2014/main" id="{3FF31CC5-FAC9-EB4D-8BF5-483CC6F7E6D1}"/>
                  </a:ext>
                </a:extLst>
              </p:cNvPr>
              <p:cNvSpPr/>
              <p:nvPr/>
            </p:nvSpPr>
            <p:spPr>
              <a:xfrm>
                <a:off x="1011806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2" name="Triângulo 6381">
                <a:extLst>
                  <a:ext uri="{FF2B5EF4-FFF2-40B4-BE49-F238E27FC236}">
                    <a16:creationId xmlns:a16="http://schemas.microsoft.com/office/drawing/2014/main" id="{20D52D42-B16F-8143-AF90-BA2A1B45C0FE}"/>
                  </a:ext>
                </a:extLst>
              </p:cNvPr>
              <p:cNvSpPr/>
              <p:nvPr/>
            </p:nvSpPr>
            <p:spPr>
              <a:xfrm rot="10800000">
                <a:off x="1035817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3" name="Triângulo 6382">
                <a:extLst>
                  <a:ext uri="{FF2B5EF4-FFF2-40B4-BE49-F238E27FC236}">
                    <a16:creationId xmlns:a16="http://schemas.microsoft.com/office/drawing/2014/main" id="{30C54534-CB05-6B4B-8016-E8BD840FF50B}"/>
                  </a:ext>
                </a:extLst>
              </p:cNvPr>
              <p:cNvSpPr/>
              <p:nvPr/>
            </p:nvSpPr>
            <p:spPr>
              <a:xfrm>
                <a:off x="963784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4" name="Triângulo 6383">
                <a:extLst>
                  <a:ext uri="{FF2B5EF4-FFF2-40B4-BE49-F238E27FC236}">
                    <a16:creationId xmlns:a16="http://schemas.microsoft.com/office/drawing/2014/main" id="{BC8FD20D-AC3F-8B48-9F34-D2EFBFCD1624}"/>
                  </a:ext>
                </a:extLst>
              </p:cNvPr>
              <p:cNvSpPr/>
              <p:nvPr/>
            </p:nvSpPr>
            <p:spPr>
              <a:xfrm rot="10800000">
                <a:off x="987795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558" name="Retângulo 3805">
              <a:extLst>
                <a:ext uri="{FF2B5EF4-FFF2-40B4-BE49-F238E27FC236}">
                  <a16:creationId xmlns:a16="http://schemas.microsoft.com/office/drawing/2014/main" id="{2A8E99BF-C9E7-074C-99D1-C2C5E0E3DB0E}"/>
                </a:ext>
              </a:extLst>
            </p:cNvPr>
            <p:cNvSpPr>
              <a:spLocks/>
            </p:cNvSpPr>
            <p:nvPr/>
          </p:nvSpPr>
          <p:spPr>
            <a:xfrm rot="861561">
              <a:off x="631516" y="-154828"/>
              <a:ext cx="1894317" cy="2142413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59" name="Retângulo 3805">
              <a:extLst>
                <a:ext uri="{FF2B5EF4-FFF2-40B4-BE49-F238E27FC236}">
                  <a16:creationId xmlns:a16="http://schemas.microsoft.com/office/drawing/2014/main" id="{07B86D1C-C91B-BD42-B92A-D12554463C95}"/>
                </a:ext>
              </a:extLst>
            </p:cNvPr>
            <p:cNvSpPr>
              <a:spLocks/>
            </p:cNvSpPr>
            <p:nvPr/>
          </p:nvSpPr>
          <p:spPr>
            <a:xfrm rot="5400000">
              <a:off x="-489024" y="489021"/>
              <a:ext cx="2030989" cy="1052948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70" name="Retângulo 569">
            <a:extLst>
              <a:ext uri="{FF2B5EF4-FFF2-40B4-BE49-F238E27FC236}">
                <a16:creationId xmlns:a16="http://schemas.microsoft.com/office/drawing/2014/main" id="{902DF9AE-9BC8-415E-82BC-84B91D524153}"/>
              </a:ext>
            </a:extLst>
          </p:cNvPr>
          <p:cNvSpPr/>
          <p:nvPr/>
        </p:nvSpPr>
        <p:spPr>
          <a:xfrm>
            <a:off x="4159725" y="3626574"/>
            <a:ext cx="79295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 </a:t>
            </a:r>
            <a:r>
              <a:rPr lang="pt-BR" sz="2000" b="1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18 ANOS DE REGISTRO DE GENÉRICOS: A ANVISA E A AMPLIAÇÃO DO ACESSO</a:t>
            </a:r>
          </a:p>
          <a:p>
            <a:pPr algn="r">
              <a:defRPr/>
            </a:pP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  <a:p>
            <a:pPr algn="r">
              <a:defRPr/>
            </a:pPr>
            <a:r>
              <a:rPr lang="pt-BR" sz="20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Ronaldo Gomes</a:t>
            </a:r>
          </a:p>
          <a:p>
            <a:pPr algn="r">
              <a:defRPr/>
            </a:pPr>
            <a:r>
              <a:rPr lang="pt-BR" sz="20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Gerente de Avaliação de Tecnologia de Registro de Medicamentos Sintéticos</a:t>
            </a:r>
          </a:p>
          <a:p>
            <a:pPr algn="r">
              <a:defRPr/>
            </a:pP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  <a:p>
            <a:pPr algn="r">
              <a:defRPr/>
            </a:pPr>
            <a:r>
              <a:rPr lang="pt-BR" sz="14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Brasília, 05 de Julho de 2018</a:t>
            </a: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8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3449A1C1-0AA6-244E-9AF1-AE61BFC442F7}"/>
              </a:ext>
            </a:extLst>
          </p:cNvPr>
          <p:cNvSpPr/>
          <p:nvPr/>
        </p:nvSpPr>
        <p:spPr>
          <a:xfrm>
            <a:off x="8891948" y="5824289"/>
            <a:ext cx="2547991" cy="58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4EAF214-98F7-4866-A1BB-EFFAA93D8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80615"/>
              </p:ext>
            </p:extLst>
          </p:nvPr>
        </p:nvGraphicFramePr>
        <p:xfrm>
          <a:off x="482885" y="1503897"/>
          <a:ext cx="11269935" cy="456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489FC759-F312-4C92-B7BE-D503B190D4E9}"/>
              </a:ext>
            </a:extLst>
          </p:cNvPr>
          <p:cNvSpPr txBox="1">
            <a:spLocks/>
          </p:cNvSpPr>
          <p:nvPr/>
        </p:nvSpPr>
        <p:spPr bwMode="auto">
          <a:xfrm>
            <a:off x="1768889" y="409449"/>
            <a:ext cx="96710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20688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20688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20688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20688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20688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400" dirty="0">
                <a:latin typeface="Franklin Gothic Demi Cond" charset="0"/>
              </a:rPr>
              <a:t>RESULTADOS</a:t>
            </a:r>
            <a:r>
              <a:rPr lang="pt-BR" altLang="pt-BR" sz="2400" dirty="0">
                <a:solidFill>
                  <a:srgbClr val="004C9C"/>
                </a:solidFill>
                <a:latin typeface="Franklin Gothic Demi Cond" charset="0"/>
              </a:rPr>
              <a:t>|GENÉRICOS</a:t>
            </a:r>
            <a:endParaRPr lang="pt-BR" altLang="pt-BR" sz="2400" dirty="0">
              <a:latin typeface="Franklin Gothic Demi Cond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E1952E-FB30-49B2-815B-ADD45AAC1750}"/>
              </a:ext>
            </a:extLst>
          </p:cNvPr>
          <p:cNvSpPr/>
          <p:nvPr/>
        </p:nvSpPr>
        <p:spPr>
          <a:xfrm>
            <a:off x="1768889" y="1000584"/>
            <a:ext cx="7795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sz="1600" b="1" dirty="0">
              <a:solidFill>
                <a:srgbClr val="004D9D"/>
              </a:solidFill>
              <a:latin typeface="+mj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C4C3F95-9E2B-44CD-9F4D-55ADC4FECDE2}"/>
              </a:ext>
            </a:extLst>
          </p:cNvPr>
          <p:cNvSpPr/>
          <p:nvPr/>
        </p:nvSpPr>
        <p:spPr>
          <a:xfrm>
            <a:off x="8384146" y="1850935"/>
            <a:ext cx="3368675" cy="1362799"/>
          </a:xfrm>
          <a:prstGeom prst="rect">
            <a:avLst/>
          </a:prstGeom>
          <a:noFill/>
          <a:ln>
            <a:solidFill>
              <a:srgbClr val="00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96693-5A45-4E9B-AB5B-7F36C815DA86}"/>
              </a:ext>
            </a:extLst>
          </p:cNvPr>
          <p:cNvSpPr/>
          <p:nvPr/>
        </p:nvSpPr>
        <p:spPr>
          <a:xfrm>
            <a:off x="8384145" y="1933077"/>
            <a:ext cx="359481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ANTES DE 29.03.17: </a:t>
            </a:r>
            <a:r>
              <a:rPr lang="pt-BR" kern="0" dirty="0">
                <a:solidFill>
                  <a:srgbClr val="004C9C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763 PETIÇÕES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86CDE4D-560C-42AA-B2B4-55E25EDC4D58}"/>
              </a:ext>
            </a:extLst>
          </p:cNvPr>
          <p:cNvSpPr/>
          <p:nvPr/>
        </p:nvSpPr>
        <p:spPr>
          <a:xfrm>
            <a:off x="8384146" y="1482636"/>
            <a:ext cx="3368675" cy="368300"/>
          </a:xfrm>
          <a:prstGeom prst="rect">
            <a:avLst/>
          </a:prstGeom>
          <a:solidFill>
            <a:srgbClr val="004C9C"/>
          </a:solidFill>
          <a:ln>
            <a:solidFill>
              <a:srgbClr val="004C9C"/>
            </a:solidFill>
          </a:ln>
        </p:spPr>
        <p:txBody>
          <a:bodyPr anchor="ctr">
            <a:spAutoFit/>
          </a:bodyPr>
          <a:lstStyle/>
          <a:p>
            <a:pPr algn="ctr" defTabSz="342904">
              <a:defRPr/>
            </a:pPr>
            <a:r>
              <a:rPr lang="pt-BR" kern="0" dirty="0">
                <a:solidFill>
                  <a:schemeClr val="bg1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DADOS DO PASSIVO 29.03.17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C25B025-B241-42EC-8498-CA9686680A71}"/>
              </a:ext>
            </a:extLst>
          </p:cNvPr>
          <p:cNvSpPr/>
          <p:nvPr/>
        </p:nvSpPr>
        <p:spPr>
          <a:xfrm>
            <a:off x="8384145" y="2344189"/>
            <a:ext cx="3368675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JÁ ANALISADAS: </a:t>
            </a:r>
            <a:r>
              <a:rPr lang="pt-BR" kern="0" dirty="0">
                <a:solidFill>
                  <a:srgbClr val="70AD47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744 PETIÇÕES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8D1296-97C6-411C-B12C-4626BC05330E}"/>
              </a:ext>
            </a:extLst>
          </p:cNvPr>
          <p:cNvSpPr/>
          <p:nvPr/>
        </p:nvSpPr>
        <p:spPr>
          <a:xfrm>
            <a:off x="8384145" y="2754249"/>
            <a:ext cx="3368675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REDUÇÃO: </a:t>
            </a:r>
            <a:r>
              <a:rPr lang="pt-BR" kern="0" dirty="0">
                <a:solidFill>
                  <a:schemeClr val="accent2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90% DO PASSIVO</a:t>
            </a:r>
          </a:p>
        </p:txBody>
      </p:sp>
    </p:spTree>
    <p:extLst>
      <p:ext uri="{BB962C8B-B14F-4D97-AF65-F5344CB8AC3E}">
        <p14:creationId xmlns:p14="http://schemas.microsoft.com/office/powerpoint/2010/main" val="270769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89FC759-F312-4C92-B7BE-D503B190D4E9}"/>
              </a:ext>
            </a:extLst>
          </p:cNvPr>
          <p:cNvSpPr txBox="1">
            <a:spLocks/>
          </p:cNvSpPr>
          <p:nvPr/>
        </p:nvSpPr>
        <p:spPr bwMode="auto">
          <a:xfrm>
            <a:off x="1768889" y="409449"/>
            <a:ext cx="96710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20688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20688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20688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20688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20688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400" dirty="0">
                <a:latin typeface="Franklin Gothic Demi Cond" charset="0"/>
              </a:rPr>
              <a:t>RESULTADOS</a:t>
            </a:r>
            <a:r>
              <a:rPr lang="pt-BR" altLang="pt-BR" sz="2400" dirty="0">
                <a:solidFill>
                  <a:srgbClr val="004C9C"/>
                </a:solidFill>
                <a:latin typeface="Franklin Gothic Demi Cond" charset="0"/>
              </a:rPr>
              <a:t>|GENÉRICOS</a:t>
            </a:r>
            <a:endParaRPr lang="pt-BR" altLang="pt-BR" sz="2400" dirty="0">
              <a:latin typeface="Franklin Gothic Demi Cond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E1952E-FB30-49B2-815B-ADD45AAC1750}"/>
              </a:ext>
            </a:extLst>
          </p:cNvPr>
          <p:cNvSpPr/>
          <p:nvPr/>
        </p:nvSpPr>
        <p:spPr>
          <a:xfrm>
            <a:off x="1768889" y="1000584"/>
            <a:ext cx="7795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rgbClr val="004D9D"/>
                </a:solidFill>
                <a:latin typeface="+mj-lt"/>
              </a:rPr>
              <a:t>DADOS DE ENTRADA DE PETIÇÕES PÓS ESTRATÉGIA DE TRATAMENTO DO PASSIVO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C4C3F95-9E2B-44CD-9F4D-55ADC4FECDE2}"/>
              </a:ext>
            </a:extLst>
          </p:cNvPr>
          <p:cNvSpPr/>
          <p:nvPr/>
        </p:nvSpPr>
        <p:spPr>
          <a:xfrm>
            <a:off x="8384146" y="1850935"/>
            <a:ext cx="3368675" cy="1362799"/>
          </a:xfrm>
          <a:prstGeom prst="rect">
            <a:avLst/>
          </a:prstGeom>
          <a:noFill/>
          <a:ln>
            <a:solidFill>
              <a:srgbClr val="00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96693-5A45-4E9B-AB5B-7F36C815DA86}"/>
              </a:ext>
            </a:extLst>
          </p:cNvPr>
          <p:cNvSpPr/>
          <p:nvPr/>
        </p:nvSpPr>
        <p:spPr>
          <a:xfrm>
            <a:off x="8384145" y="1794578"/>
            <a:ext cx="359481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MÉDIA ANTES DA ESTRATÉGIA: </a:t>
            </a:r>
            <a:r>
              <a:rPr lang="pt-BR" kern="0" dirty="0">
                <a:solidFill>
                  <a:srgbClr val="004C9C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6 PETIÇÕES/MÊS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86CDE4D-560C-42AA-B2B4-55E25EDC4D58}"/>
              </a:ext>
            </a:extLst>
          </p:cNvPr>
          <p:cNvSpPr/>
          <p:nvPr/>
        </p:nvSpPr>
        <p:spPr>
          <a:xfrm>
            <a:off x="8384146" y="1482636"/>
            <a:ext cx="3368675" cy="368300"/>
          </a:xfrm>
          <a:prstGeom prst="rect">
            <a:avLst/>
          </a:prstGeom>
          <a:solidFill>
            <a:srgbClr val="004C9C"/>
          </a:solidFill>
          <a:ln>
            <a:solidFill>
              <a:srgbClr val="004C9C"/>
            </a:solidFill>
          </a:ln>
        </p:spPr>
        <p:txBody>
          <a:bodyPr wrap="square" anchor="ctr">
            <a:spAutoFit/>
          </a:bodyPr>
          <a:lstStyle/>
          <a:p>
            <a:pPr algn="ctr" defTabSz="342904">
              <a:defRPr/>
            </a:pPr>
            <a:r>
              <a:rPr lang="pt-BR" kern="0" dirty="0">
                <a:solidFill>
                  <a:schemeClr val="bg1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DADOS DO PASSIVO 29.03.17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C25B025-B241-42EC-8498-CA9686680A71}"/>
              </a:ext>
            </a:extLst>
          </p:cNvPr>
          <p:cNvSpPr/>
          <p:nvPr/>
        </p:nvSpPr>
        <p:spPr>
          <a:xfrm>
            <a:off x="8384146" y="2339390"/>
            <a:ext cx="336867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MÉDIA PÓS ESTRATÉGIA: </a:t>
            </a:r>
            <a:r>
              <a:rPr lang="pt-BR" kern="0" dirty="0">
                <a:solidFill>
                  <a:srgbClr val="70AD47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10 PETIÇÕES/MÊS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5242854-535A-4EF5-899B-F1635C045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371318"/>
              </p:ext>
            </p:extLst>
          </p:nvPr>
        </p:nvGraphicFramePr>
        <p:xfrm>
          <a:off x="-13102" y="1307352"/>
          <a:ext cx="12205101" cy="467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71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PRODUTIVIDADE DOS SERVIDORES</a:t>
            </a:r>
            <a:endParaRPr lang="pt-BR" altLang="pt-BR" dirty="0"/>
          </a:p>
        </p:txBody>
      </p:sp>
      <p:sp>
        <p:nvSpPr>
          <p:cNvPr id="2" name="Retângulo 1"/>
          <p:cNvSpPr/>
          <p:nvPr/>
        </p:nvSpPr>
        <p:spPr>
          <a:xfrm>
            <a:off x="7572777" y="5912451"/>
            <a:ext cx="4619223" cy="51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B6F5F20B-DC2E-489F-A49E-6F48F4AEF4AD}"/>
              </a:ext>
            </a:extLst>
          </p:cNvPr>
          <p:cNvCxnSpPr>
            <a:cxnSpLocks/>
          </p:cNvCxnSpPr>
          <p:nvPr/>
        </p:nvCxnSpPr>
        <p:spPr>
          <a:xfrm>
            <a:off x="8781978" y="3819152"/>
            <a:ext cx="2318460" cy="64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5BE34A73-CD7F-4CBD-93FD-766DB9AEBCB7}"/>
              </a:ext>
            </a:extLst>
          </p:cNvPr>
          <p:cNvCxnSpPr>
            <a:cxnSpLocks/>
          </p:cNvCxnSpPr>
          <p:nvPr/>
        </p:nvCxnSpPr>
        <p:spPr>
          <a:xfrm flipH="1">
            <a:off x="705127" y="3825625"/>
            <a:ext cx="584909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E355D50F-12AB-4AFF-8F35-D8E70742A5F3}"/>
              </a:ext>
            </a:extLst>
          </p:cNvPr>
          <p:cNvCxnSpPr>
            <a:cxnSpLocks/>
          </p:cNvCxnSpPr>
          <p:nvPr/>
        </p:nvCxnSpPr>
        <p:spPr>
          <a:xfrm flipH="1">
            <a:off x="6470173" y="3819152"/>
            <a:ext cx="2311805" cy="647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D747FC07-CF8B-4DB6-897C-A594EAF5A532}"/>
              </a:ext>
            </a:extLst>
          </p:cNvPr>
          <p:cNvCxnSpPr/>
          <p:nvPr/>
        </p:nvCxnSpPr>
        <p:spPr>
          <a:xfrm>
            <a:off x="705127" y="3868610"/>
            <a:ext cx="0" cy="149592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576EC203-D4A0-44BF-AA0B-1D71F047A7DD}"/>
              </a:ext>
            </a:extLst>
          </p:cNvPr>
          <p:cNvCxnSpPr/>
          <p:nvPr/>
        </p:nvCxnSpPr>
        <p:spPr>
          <a:xfrm>
            <a:off x="6463517" y="3868610"/>
            <a:ext cx="0" cy="149592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6C918BB3-9A86-43A6-8C8E-6DD282A41DFE}"/>
              </a:ext>
            </a:extLst>
          </p:cNvPr>
          <p:cNvCxnSpPr/>
          <p:nvPr/>
        </p:nvCxnSpPr>
        <p:spPr>
          <a:xfrm>
            <a:off x="8781978" y="3819152"/>
            <a:ext cx="0" cy="149592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B7F30FD-817A-4943-8787-2957F2C6F64A}"/>
              </a:ext>
            </a:extLst>
          </p:cNvPr>
          <p:cNvSpPr txBox="1"/>
          <p:nvPr/>
        </p:nvSpPr>
        <p:spPr>
          <a:xfrm>
            <a:off x="2334206" y="4107225"/>
            <a:ext cx="2500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/>
              <a:t>100%</a:t>
            </a:r>
          </a:p>
          <a:p>
            <a:r>
              <a:rPr lang="pt-BR" sz="2000" b="1" dirty="0"/>
              <a:t>Produtividade padrão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191E1DD-4CAD-4145-BB5F-ADD79453764F}"/>
              </a:ext>
            </a:extLst>
          </p:cNvPr>
          <p:cNvSpPr txBox="1"/>
          <p:nvPr/>
        </p:nvSpPr>
        <p:spPr>
          <a:xfrm>
            <a:off x="6442558" y="3953336"/>
            <a:ext cx="2311805" cy="1261884"/>
          </a:xfrm>
          <a:prstGeom prst="rect">
            <a:avLst/>
          </a:prstGeom>
          <a:ln w="285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120%</a:t>
            </a:r>
          </a:p>
          <a:p>
            <a:pPr algn="ctr"/>
            <a:r>
              <a:rPr lang="pt-BR" sz="2000" b="1" dirty="0"/>
              <a:t>Produtividade teletrabalho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71476E5-8335-4E3C-B74C-869598A50A4A}"/>
              </a:ext>
            </a:extLst>
          </p:cNvPr>
          <p:cNvSpPr txBox="1"/>
          <p:nvPr/>
        </p:nvSpPr>
        <p:spPr>
          <a:xfrm>
            <a:off x="8944491" y="3953336"/>
            <a:ext cx="2311805" cy="1261884"/>
          </a:xfrm>
          <a:prstGeom prst="rect">
            <a:avLst/>
          </a:prstGeom>
          <a:ln w="285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139%</a:t>
            </a:r>
          </a:p>
          <a:p>
            <a:pPr algn="ctr"/>
            <a:r>
              <a:rPr lang="pt-BR" sz="2000" b="1" dirty="0"/>
              <a:t>Produtividade aferida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963CD029-A60C-4C99-A34E-7082A15D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17" y="1488402"/>
            <a:ext cx="2287766" cy="22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8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Retângulo 6546">
            <a:extLst>
              <a:ext uri="{FF2B5EF4-FFF2-40B4-BE49-F238E27FC236}">
                <a16:creationId xmlns:a16="http://schemas.microsoft.com/office/drawing/2014/main" id="{95D07310-2FA6-DB41-AC3B-B343EB50E0FA}"/>
              </a:ext>
            </a:extLst>
          </p:cNvPr>
          <p:cNvSpPr/>
          <p:nvPr/>
        </p:nvSpPr>
        <p:spPr>
          <a:xfrm>
            <a:off x="4029056" y="1"/>
            <a:ext cx="816294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50" name="Agrupar 6549">
            <a:extLst>
              <a:ext uri="{FF2B5EF4-FFF2-40B4-BE49-F238E27FC236}">
                <a16:creationId xmlns:a16="http://schemas.microsoft.com/office/drawing/2014/main" id="{5DB0FF27-E1EC-3E45-992D-C99D73FCDF13}"/>
              </a:ext>
            </a:extLst>
          </p:cNvPr>
          <p:cNvGrpSpPr/>
          <p:nvPr/>
        </p:nvGrpSpPr>
        <p:grpSpPr>
          <a:xfrm rot="10800000">
            <a:off x="-2165" y="-334625"/>
            <a:ext cx="4476751" cy="7527250"/>
            <a:chOff x="-376250" y="-334625"/>
            <a:chExt cx="4476751" cy="7527250"/>
          </a:xfrm>
        </p:grpSpPr>
        <p:sp>
          <p:nvSpPr>
            <p:cNvPr id="3806" name="Retângulo 3805">
              <a:extLst>
                <a:ext uri="{FF2B5EF4-FFF2-40B4-BE49-F238E27FC236}">
                  <a16:creationId xmlns:a16="http://schemas.microsoft.com/office/drawing/2014/main" id="{EDEB8CD5-84BB-8A4B-8F7F-7E44BCDD8AD5}"/>
                </a:ext>
              </a:extLst>
            </p:cNvPr>
            <p:cNvSpPr>
              <a:spLocks/>
            </p:cNvSpPr>
            <p:nvPr/>
          </p:nvSpPr>
          <p:spPr>
            <a:xfrm>
              <a:off x="-342912" y="0"/>
              <a:ext cx="444341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6545" name="Agrupar 6544">
              <a:extLst>
                <a:ext uri="{FF2B5EF4-FFF2-40B4-BE49-F238E27FC236}">
                  <a16:creationId xmlns:a16="http://schemas.microsoft.com/office/drawing/2014/main" id="{5B3BDF16-AC4D-A34D-8944-EA687C137CED}"/>
                </a:ext>
              </a:extLst>
            </p:cNvPr>
            <p:cNvGrpSpPr/>
            <p:nvPr/>
          </p:nvGrpSpPr>
          <p:grpSpPr>
            <a:xfrm>
              <a:off x="-376250" y="-334625"/>
              <a:ext cx="4461482" cy="7527250"/>
              <a:chOff x="-861516" y="-269186"/>
              <a:chExt cx="4461482" cy="7527250"/>
            </a:xfrm>
          </p:grpSpPr>
          <p:grpSp>
            <p:nvGrpSpPr>
              <p:cNvPr id="3431" name="Agrupar 3430">
                <a:extLst>
                  <a:ext uri="{FF2B5EF4-FFF2-40B4-BE49-F238E27FC236}">
                    <a16:creationId xmlns:a16="http://schemas.microsoft.com/office/drawing/2014/main" id="{FE49A271-F979-4D46-92AE-0124C1CD314D}"/>
                  </a:ext>
                </a:extLst>
              </p:cNvPr>
              <p:cNvGrpSpPr/>
              <p:nvPr/>
            </p:nvGrpSpPr>
            <p:grpSpPr>
              <a:xfrm>
                <a:off x="1022399" y="3383923"/>
                <a:ext cx="1993033" cy="221009"/>
                <a:chOff x="5556528" y="4061522"/>
                <a:chExt cx="4074409" cy="346191"/>
              </a:xfrm>
            </p:grpSpPr>
            <p:sp>
              <p:nvSpPr>
                <p:cNvPr id="3602" name="Triângulo 3601">
                  <a:extLst>
                    <a:ext uri="{FF2B5EF4-FFF2-40B4-BE49-F238E27FC236}">
                      <a16:creationId xmlns:a16="http://schemas.microsoft.com/office/drawing/2014/main" id="{4229E6AC-E84A-4844-9C94-69605D650A35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3" name="Triângulo 3602">
                  <a:extLst>
                    <a:ext uri="{FF2B5EF4-FFF2-40B4-BE49-F238E27FC236}">
                      <a16:creationId xmlns:a16="http://schemas.microsoft.com/office/drawing/2014/main" id="{F5D7D710-1B26-6C4A-8FAF-A8EA467E9A9D}"/>
                    </a:ext>
                  </a:extLst>
                </p:cNvPr>
                <p:cNvSpPr/>
                <p:nvPr/>
              </p:nvSpPr>
              <p:spPr>
                <a:xfrm rot="10800000">
                  <a:off x="6279540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4" name="Triângulo 3603">
                  <a:extLst>
                    <a:ext uri="{FF2B5EF4-FFF2-40B4-BE49-F238E27FC236}">
                      <a16:creationId xmlns:a16="http://schemas.microsoft.com/office/drawing/2014/main" id="{5B3F7767-52BB-9940-BDA0-AC86B02EF610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5" name="Triângulo 3604">
                  <a:extLst>
                    <a:ext uri="{FF2B5EF4-FFF2-40B4-BE49-F238E27FC236}">
                      <a16:creationId xmlns:a16="http://schemas.microsoft.com/office/drawing/2014/main" id="{6B26AB8C-2EF5-4D43-BFA4-E7725FBFBA40}"/>
                    </a:ext>
                  </a:extLst>
                </p:cNvPr>
                <p:cNvSpPr/>
                <p:nvPr/>
              </p:nvSpPr>
              <p:spPr>
                <a:xfrm rot="10800000">
                  <a:off x="5797535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6" name="Triângulo 3605">
                  <a:extLst>
                    <a:ext uri="{FF2B5EF4-FFF2-40B4-BE49-F238E27FC236}">
                      <a16:creationId xmlns:a16="http://schemas.microsoft.com/office/drawing/2014/main" id="{50423187-8065-4744-B1FC-2B3C92E475B7}"/>
                    </a:ext>
                  </a:extLst>
                </p:cNvPr>
                <p:cNvSpPr/>
                <p:nvPr/>
              </p:nvSpPr>
              <p:spPr>
                <a:xfrm>
                  <a:off x="8930566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7" name="Triângulo 3606">
                  <a:extLst>
                    <a:ext uri="{FF2B5EF4-FFF2-40B4-BE49-F238E27FC236}">
                      <a16:creationId xmlns:a16="http://schemas.microsoft.com/office/drawing/2014/main" id="{F7381521-E796-0D4B-9CB8-8C7CFFC06DD3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8" name="Triângulo 3607">
                  <a:extLst>
                    <a:ext uri="{FF2B5EF4-FFF2-40B4-BE49-F238E27FC236}">
                      <a16:creationId xmlns:a16="http://schemas.microsoft.com/office/drawing/2014/main" id="{6AAECA3D-A4DE-5E4E-A155-876966FC9F03}"/>
                    </a:ext>
                  </a:extLst>
                </p:cNvPr>
                <p:cNvSpPr/>
                <p:nvPr/>
              </p:nvSpPr>
              <p:spPr>
                <a:xfrm>
                  <a:off x="8448561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9" name="Triângulo 3608">
                  <a:extLst>
                    <a:ext uri="{FF2B5EF4-FFF2-40B4-BE49-F238E27FC236}">
                      <a16:creationId xmlns:a16="http://schemas.microsoft.com/office/drawing/2014/main" id="{E16C2805-9D6D-7043-B74E-4C08F9DA42AD}"/>
                    </a:ext>
                  </a:extLst>
                </p:cNvPr>
                <p:cNvSpPr/>
                <p:nvPr/>
              </p:nvSpPr>
              <p:spPr>
                <a:xfrm rot="10800000">
                  <a:off x="8689563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0" name="Triângulo 3609">
                  <a:extLst>
                    <a:ext uri="{FF2B5EF4-FFF2-40B4-BE49-F238E27FC236}">
                      <a16:creationId xmlns:a16="http://schemas.microsoft.com/office/drawing/2014/main" id="{2D64281B-0AAB-AC40-BB88-4636636A6506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1" name="Triângulo 3610">
                  <a:extLst>
                    <a:ext uri="{FF2B5EF4-FFF2-40B4-BE49-F238E27FC236}">
                      <a16:creationId xmlns:a16="http://schemas.microsoft.com/office/drawing/2014/main" id="{7ABA3D9D-88A8-A748-A9BD-7FCFDEBDA2B4}"/>
                    </a:ext>
                  </a:extLst>
                </p:cNvPr>
                <p:cNvSpPr/>
                <p:nvPr/>
              </p:nvSpPr>
              <p:spPr>
                <a:xfrm rot="10800000">
                  <a:off x="8207560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2" name="Triângulo 3611">
                  <a:extLst>
                    <a:ext uri="{FF2B5EF4-FFF2-40B4-BE49-F238E27FC236}">
                      <a16:creationId xmlns:a16="http://schemas.microsoft.com/office/drawing/2014/main" id="{A98CAA4F-CBBC-D14D-ABF3-EFD4ECED572B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3" name="Triângulo 3612">
                  <a:extLst>
                    <a:ext uri="{FF2B5EF4-FFF2-40B4-BE49-F238E27FC236}">
                      <a16:creationId xmlns:a16="http://schemas.microsoft.com/office/drawing/2014/main" id="{253DBE85-E885-684D-A770-9C3227DF1DA3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4" name="Triângulo 3613">
                  <a:extLst>
                    <a:ext uri="{FF2B5EF4-FFF2-40B4-BE49-F238E27FC236}">
                      <a16:creationId xmlns:a16="http://schemas.microsoft.com/office/drawing/2014/main" id="{64F18AAB-80C4-0941-A4AD-74FDBC723085}"/>
                    </a:ext>
                  </a:extLst>
                </p:cNvPr>
                <p:cNvSpPr/>
                <p:nvPr/>
              </p:nvSpPr>
              <p:spPr>
                <a:xfrm>
                  <a:off x="700254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5" name="Triângulo 3614">
                  <a:extLst>
                    <a:ext uri="{FF2B5EF4-FFF2-40B4-BE49-F238E27FC236}">
                      <a16:creationId xmlns:a16="http://schemas.microsoft.com/office/drawing/2014/main" id="{DF158F8F-C655-0D43-9BCB-FF3C1C05F308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6" name="Triângulo 3615">
                  <a:extLst>
                    <a:ext uri="{FF2B5EF4-FFF2-40B4-BE49-F238E27FC236}">
                      <a16:creationId xmlns:a16="http://schemas.microsoft.com/office/drawing/2014/main" id="{6740858A-16E3-1349-82A3-E9BE20D30242}"/>
                    </a:ext>
                  </a:extLst>
                </p:cNvPr>
                <p:cNvSpPr/>
                <p:nvPr/>
              </p:nvSpPr>
              <p:spPr>
                <a:xfrm>
                  <a:off x="6520541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7" name="Triângulo 3616">
                  <a:extLst>
                    <a:ext uri="{FF2B5EF4-FFF2-40B4-BE49-F238E27FC236}">
                      <a16:creationId xmlns:a16="http://schemas.microsoft.com/office/drawing/2014/main" id="{098A873F-E312-3745-9459-F0951AB21918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2" name="Agrupar 3431">
                <a:extLst>
                  <a:ext uri="{FF2B5EF4-FFF2-40B4-BE49-F238E27FC236}">
                    <a16:creationId xmlns:a16="http://schemas.microsoft.com/office/drawing/2014/main" id="{5EFF3AA2-9044-D649-B119-DEB62B88DAE9}"/>
                  </a:ext>
                </a:extLst>
              </p:cNvPr>
              <p:cNvGrpSpPr/>
              <p:nvPr/>
            </p:nvGrpSpPr>
            <p:grpSpPr>
              <a:xfrm>
                <a:off x="901013" y="3612242"/>
                <a:ext cx="1993033" cy="221009"/>
                <a:chOff x="5309705" y="4418299"/>
                <a:chExt cx="4074409" cy="346191"/>
              </a:xfrm>
            </p:grpSpPr>
            <p:sp>
              <p:nvSpPr>
                <p:cNvPr id="3586" name="Triângulo 3585">
                  <a:extLst>
                    <a:ext uri="{FF2B5EF4-FFF2-40B4-BE49-F238E27FC236}">
                      <a16:creationId xmlns:a16="http://schemas.microsoft.com/office/drawing/2014/main" id="{C8C61A27-1F27-FE43-A552-449546E70093}"/>
                    </a:ext>
                  </a:extLst>
                </p:cNvPr>
                <p:cNvSpPr/>
                <p:nvPr/>
              </p:nvSpPr>
              <p:spPr>
                <a:xfrm>
                  <a:off x="579171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7" name="Triângulo 3586">
                  <a:extLst>
                    <a:ext uri="{FF2B5EF4-FFF2-40B4-BE49-F238E27FC236}">
                      <a16:creationId xmlns:a16="http://schemas.microsoft.com/office/drawing/2014/main" id="{6A3F5349-A723-014A-B97D-2751DAECFFAA}"/>
                    </a:ext>
                  </a:extLst>
                </p:cNvPr>
                <p:cNvSpPr/>
                <p:nvPr/>
              </p:nvSpPr>
              <p:spPr>
                <a:xfrm rot="10800000">
                  <a:off x="6032717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8" name="Triângulo 3587">
                  <a:extLst>
                    <a:ext uri="{FF2B5EF4-FFF2-40B4-BE49-F238E27FC236}">
                      <a16:creationId xmlns:a16="http://schemas.microsoft.com/office/drawing/2014/main" id="{C6718236-F31A-814F-9493-DDDD3DCE7763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9" name="Triângulo 3588">
                  <a:extLst>
                    <a:ext uri="{FF2B5EF4-FFF2-40B4-BE49-F238E27FC236}">
                      <a16:creationId xmlns:a16="http://schemas.microsoft.com/office/drawing/2014/main" id="{C807EDF3-B462-734F-B5AD-54C3F4C7A6D9}"/>
                    </a:ext>
                  </a:extLst>
                </p:cNvPr>
                <p:cNvSpPr/>
                <p:nvPr/>
              </p:nvSpPr>
              <p:spPr>
                <a:xfrm rot="10800000">
                  <a:off x="5550712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0" name="Triângulo 3589">
                  <a:extLst>
                    <a:ext uri="{FF2B5EF4-FFF2-40B4-BE49-F238E27FC236}">
                      <a16:creationId xmlns:a16="http://schemas.microsoft.com/office/drawing/2014/main" id="{649B8592-7DDC-DF4B-9C5A-987E2B064ECC}"/>
                    </a:ext>
                  </a:extLst>
                </p:cNvPr>
                <p:cNvSpPr/>
                <p:nvPr/>
              </p:nvSpPr>
              <p:spPr>
                <a:xfrm>
                  <a:off x="8683743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1" name="Triângulo 3590">
                  <a:extLst>
                    <a:ext uri="{FF2B5EF4-FFF2-40B4-BE49-F238E27FC236}">
                      <a16:creationId xmlns:a16="http://schemas.microsoft.com/office/drawing/2014/main" id="{3A7D3ED9-9130-B14B-AE24-068BDC692EAD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2" name="Triângulo 3591">
                  <a:extLst>
                    <a:ext uri="{FF2B5EF4-FFF2-40B4-BE49-F238E27FC236}">
                      <a16:creationId xmlns:a16="http://schemas.microsoft.com/office/drawing/2014/main" id="{527E9B8D-A98B-0B4B-B374-010905C35291}"/>
                    </a:ext>
                  </a:extLst>
                </p:cNvPr>
                <p:cNvSpPr/>
                <p:nvPr/>
              </p:nvSpPr>
              <p:spPr>
                <a:xfrm>
                  <a:off x="8201738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3" name="Triângulo 3592">
                  <a:extLst>
                    <a:ext uri="{FF2B5EF4-FFF2-40B4-BE49-F238E27FC236}">
                      <a16:creationId xmlns:a16="http://schemas.microsoft.com/office/drawing/2014/main" id="{47C7FFD9-1E69-8C45-8DEF-024514F4D99C}"/>
                    </a:ext>
                  </a:extLst>
                </p:cNvPr>
                <p:cNvSpPr/>
                <p:nvPr/>
              </p:nvSpPr>
              <p:spPr>
                <a:xfrm rot="10800000">
                  <a:off x="8442740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4" name="Triângulo 3593">
                  <a:extLst>
                    <a:ext uri="{FF2B5EF4-FFF2-40B4-BE49-F238E27FC236}">
                      <a16:creationId xmlns:a16="http://schemas.microsoft.com/office/drawing/2014/main" id="{20088017-ADF4-7541-9884-CB39331342A3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5" name="Triângulo 3594">
                  <a:extLst>
                    <a:ext uri="{FF2B5EF4-FFF2-40B4-BE49-F238E27FC236}">
                      <a16:creationId xmlns:a16="http://schemas.microsoft.com/office/drawing/2014/main" id="{E5EAEDB6-DE69-334F-A0E4-F854903754E6}"/>
                    </a:ext>
                  </a:extLst>
                </p:cNvPr>
                <p:cNvSpPr/>
                <p:nvPr/>
              </p:nvSpPr>
              <p:spPr>
                <a:xfrm rot="10800000">
                  <a:off x="7960737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6" name="Triângulo 3595">
                  <a:extLst>
                    <a:ext uri="{FF2B5EF4-FFF2-40B4-BE49-F238E27FC236}">
                      <a16:creationId xmlns:a16="http://schemas.microsoft.com/office/drawing/2014/main" id="{B06F2F57-2EC6-1047-9E1E-C6F253AA511E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7" name="Triângulo 3596">
                  <a:extLst>
                    <a:ext uri="{FF2B5EF4-FFF2-40B4-BE49-F238E27FC236}">
                      <a16:creationId xmlns:a16="http://schemas.microsoft.com/office/drawing/2014/main" id="{5E0C2D32-4E6E-5146-A1D8-416B66454901}"/>
                    </a:ext>
                  </a:extLst>
                </p:cNvPr>
                <p:cNvSpPr/>
                <p:nvPr/>
              </p:nvSpPr>
              <p:spPr>
                <a:xfrm rot="10800000">
                  <a:off x="7478732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8" name="Triângulo 3597">
                  <a:extLst>
                    <a:ext uri="{FF2B5EF4-FFF2-40B4-BE49-F238E27FC236}">
                      <a16:creationId xmlns:a16="http://schemas.microsoft.com/office/drawing/2014/main" id="{B72CD6F0-04A0-1341-A66F-42BDEE0DD260}"/>
                    </a:ext>
                  </a:extLst>
                </p:cNvPr>
                <p:cNvSpPr/>
                <p:nvPr/>
              </p:nvSpPr>
              <p:spPr>
                <a:xfrm>
                  <a:off x="675572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9" name="Triângulo 3598">
                  <a:extLst>
                    <a:ext uri="{FF2B5EF4-FFF2-40B4-BE49-F238E27FC236}">
                      <a16:creationId xmlns:a16="http://schemas.microsoft.com/office/drawing/2014/main" id="{E896234E-0BAE-F145-B664-69491419687B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0" name="Triângulo 3599">
                  <a:extLst>
                    <a:ext uri="{FF2B5EF4-FFF2-40B4-BE49-F238E27FC236}">
                      <a16:creationId xmlns:a16="http://schemas.microsoft.com/office/drawing/2014/main" id="{01428A47-0C66-FA45-8FE5-FC454EB90193}"/>
                    </a:ext>
                  </a:extLst>
                </p:cNvPr>
                <p:cNvSpPr/>
                <p:nvPr/>
              </p:nvSpPr>
              <p:spPr>
                <a:xfrm>
                  <a:off x="6273718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1" name="Triângulo 3600">
                  <a:extLst>
                    <a:ext uri="{FF2B5EF4-FFF2-40B4-BE49-F238E27FC236}">
                      <a16:creationId xmlns:a16="http://schemas.microsoft.com/office/drawing/2014/main" id="{2A5EEC12-E494-9547-9368-AD982734AD6A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3" name="Agrupar 3432">
                <a:extLst>
                  <a:ext uri="{FF2B5EF4-FFF2-40B4-BE49-F238E27FC236}">
                    <a16:creationId xmlns:a16="http://schemas.microsoft.com/office/drawing/2014/main" id="{15C2B049-84AD-DD49-BC57-F26A98D0E149}"/>
                  </a:ext>
                </a:extLst>
              </p:cNvPr>
              <p:cNvGrpSpPr/>
              <p:nvPr/>
            </p:nvGrpSpPr>
            <p:grpSpPr>
              <a:xfrm>
                <a:off x="779628" y="3840561"/>
                <a:ext cx="1993033" cy="221010"/>
                <a:chOff x="5062884" y="4775074"/>
                <a:chExt cx="4074409" cy="346192"/>
              </a:xfrm>
            </p:grpSpPr>
            <p:sp>
              <p:nvSpPr>
                <p:cNvPr id="3570" name="Triângulo 3569">
                  <a:extLst>
                    <a:ext uri="{FF2B5EF4-FFF2-40B4-BE49-F238E27FC236}">
                      <a16:creationId xmlns:a16="http://schemas.microsoft.com/office/drawing/2014/main" id="{037B435F-B502-3148-BD13-CA0FF73F4C80}"/>
                    </a:ext>
                  </a:extLst>
                </p:cNvPr>
                <p:cNvSpPr/>
                <p:nvPr/>
              </p:nvSpPr>
              <p:spPr>
                <a:xfrm>
                  <a:off x="5544894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1" name="Triângulo 3570">
                  <a:extLst>
                    <a:ext uri="{FF2B5EF4-FFF2-40B4-BE49-F238E27FC236}">
                      <a16:creationId xmlns:a16="http://schemas.microsoft.com/office/drawing/2014/main" id="{34A4EA23-9BB6-9942-B4BF-DA3C67159734}"/>
                    </a:ext>
                  </a:extLst>
                </p:cNvPr>
                <p:cNvSpPr/>
                <p:nvPr/>
              </p:nvSpPr>
              <p:spPr>
                <a:xfrm rot="10800000">
                  <a:off x="5785897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2" name="Triângulo 3571">
                  <a:extLst>
                    <a:ext uri="{FF2B5EF4-FFF2-40B4-BE49-F238E27FC236}">
                      <a16:creationId xmlns:a16="http://schemas.microsoft.com/office/drawing/2014/main" id="{1C583337-F954-CC4B-A56F-66A918B6B9DE}"/>
                    </a:ext>
                  </a:extLst>
                </p:cNvPr>
                <p:cNvSpPr/>
                <p:nvPr/>
              </p:nvSpPr>
              <p:spPr>
                <a:xfrm>
                  <a:off x="5062884" y="4775074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3" name="Triângulo 3572">
                  <a:extLst>
                    <a:ext uri="{FF2B5EF4-FFF2-40B4-BE49-F238E27FC236}">
                      <a16:creationId xmlns:a16="http://schemas.microsoft.com/office/drawing/2014/main" id="{16069FAB-35CE-1244-BF22-8C4DCFB96451}"/>
                    </a:ext>
                  </a:extLst>
                </p:cNvPr>
                <p:cNvSpPr/>
                <p:nvPr/>
              </p:nvSpPr>
              <p:spPr>
                <a:xfrm rot="10800000">
                  <a:off x="5303891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4" name="Triângulo 3573">
                  <a:extLst>
                    <a:ext uri="{FF2B5EF4-FFF2-40B4-BE49-F238E27FC236}">
                      <a16:creationId xmlns:a16="http://schemas.microsoft.com/office/drawing/2014/main" id="{3F7031F2-20CC-ED4F-BA97-F33EF5B35B9B}"/>
                    </a:ext>
                  </a:extLst>
                </p:cNvPr>
                <p:cNvSpPr/>
                <p:nvPr/>
              </p:nvSpPr>
              <p:spPr>
                <a:xfrm>
                  <a:off x="8436922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5" name="Triângulo 3574">
                  <a:extLst>
                    <a:ext uri="{FF2B5EF4-FFF2-40B4-BE49-F238E27FC236}">
                      <a16:creationId xmlns:a16="http://schemas.microsoft.com/office/drawing/2014/main" id="{99E182E8-D634-5748-A71E-FE070C5431AB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6" name="Triângulo 3575">
                  <a:extLst>
                    <a:ext uri="{FF2B5EF4-FFF2-40B4-BE49-F238E27FC236}">
                      <a16:creationId xmlns:a16="http://schemas.microsoft.com/office/drawing/2014/main" id="{099BBB8B-896D-5141-8552-B775E2210A74}"/>
                    </a:ext>
                  </a:extLst>
                </p:cNvPr>
                <p:cNvSpPr/>
                <p:nvPr/>
              </p:nvSpPr>
              <p:spPr>
                <a:xfrm>
                  <a:off x="7954917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7" name="Triângulo 3576">
                  <a:extLst>
                    <a:ext uri="{FF2B5EF4-FFF2-40B4-BE49-F238E27FC236}">
                      <a16:creationId xmlns:a16="http://schemas.microsoft.com/office/drawing/2014/main" id="{C09FF6EE-F889-9749-AF6D-368D2E0E8C2B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8" name="Triângulo 3577">
                  <a:extLst>
                    <a:ext uri="{FF2B5EF4-FFF2-40B4-BE49-F238E27FC236}">
                      <a16:creationId xmlns:a16="http://schemas.microsoft.com/office/drawing/2014/main" id="{6C38A48D-D09D-8246-AC7B-2280A71FF295}"/>
                    </a:ext>
                  </a:extLst>
                </p:cNvPr>
                <p:cNvSpPr/>
                <p:nvPr/>
              </p:nvSpPr>
              <p:spPr>
                <a:xfrm>
                  <a:off x="7472914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9" name="Triângulo 3578">
                  <a:extLst>
                    <a:ext uri="{FF2B5EF4-FFF2-40B4-BE49-F238E27FC236}">
                      <a16:creationId xmlns:a16="http://schemas.microsoft.com/office/drawing/2014/main" id="{CD945A8C-4917-7E40-8CA6-1361DEBD1FCF}"/>
                    </a:ext>
                  </a:extLst>
                </p:cNvPr>
                <p:cNvSpPr/>
                <p:nvPr/>
              </p:nvSpPr>
              <p:spPr>
                <a:xfrm rot="10800000">
                  <a:off x="7713916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0" name="Triângulo 3579">
                  <a:extLst>
                    <a:ext uri="{FF2B5EF4-FFF2-40B4-BE49-F238E27FC236}">
                      <a16:creationId xmlns:a16="http://schemas.microsoft.com/office/drawing/2014/main" id="{0DDFBA1E-4AE9-B540-8B6E-E7E0FFA32091}"/>
                    </a:ext>
                  </a:extLst>
                </p:cNvPr>
                <p:cNvSpPr/>
                <p:nvPr/>
              </p:nvSpPr>
              <p:spPr>
                <a:xfrm>
                  <a:off x="6990908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1" name="Triângulo 3580">
                  <a:extLst>
                    <a:ext uri="{FF2B5EF4-FFF2-40B4-BE49-F238E27FC236}">
                      <a16:creationId xmlns:a16="http://schemas.microsoft.com/office/drawing/2014/main" id="{9C418D50-4B82-8D47-9C8D-A2AC587A44CC}"/>
                    </a:ext>
                  </a:extLst>
                </p:cNvPr>
                <p:cNvSpPr/>
                <p:nvPr/>
              </p:nvSpPr>
              <p:spPr>
                <a:xfrm rot="10800000">
                  <a:off x="7231911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2" name="Triângulo 3581">
                  <a:extLst>
                    <a:ext uri="{FF2B5EF4-FFF2-40B4-BE49-F238E27FC236}">
                      <a16:creationId xmlns:a16="http://schemas.microsoft.com/office/drawing/2014/main" id="{4DE004C8-E8A7-EF46-8E29-7D5670FB745D}"/>
                    </a:ext>
                  </a:extLst>
                </p:cNvPr>
                <p:cNvSpPr/>
                <p:nvPr/>
              </p:nvSpPr>
              <p:spPr>
                <a:xfrm>
                  <a:off x="6508903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3" name="Triângulo 3582">
                  <a:extLst>
                    <a:ext uri="{FF2B5EF4-FFF2-40B4-BE49-F238E27FC236}">
                      <a16:creationId xmlns:a16="http://schemas.microsoft.com/office/drawing/2014/main" id="{804A6E99-EE5B-AA47-ABCA-DE8DC2C83FD9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4" name="Triângulo 3583">
                  <a:extLst>
                    <a:ext uri="{FF2B5EF4-FFF2-40B4-BE49-F238E27FC236}">
                      <a16:creationId xmlns:a16="http://schemas.microsoft.com/office/drawing/2014/main" id="{47BE0B2F-7429-5542-9004-7CE320AC6848}"/>
                    </a:ext>
                  </a:extLst>
                </p:cNvPr>
                <p:cNvSpPr/>
                <p:nvPr/>
              </p:nvSpPr>
              <p:spPr>
                <a:xfrm>
                  <a:off x="6026899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5" name="Triângulo 3584">
                  <a:extLst>
                    <a:ext uri="{FF2B5EF4-FFF2-40B4-BE49-F238E27FC236}">
                      <a16:creationId xmlns:a16="http://schemas.microsoft.com/office/drawing/2014/main" id="{C3810ED3-3DC5-F048-BFC9-E789FADFC0B7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4" name="Agrupar 3433">
                <a:extLst>
                  <a:ext uri="{FF2B5EF4-FFF2-40B4-BE49-F238E27FC236}">
                    <a16:creationId xmlns:a16="http://schemas.microsoft.com/office/drawing/2014/main" id="{BB599F3F-8B07-1A4C-948D-EBFE63C4B209}"/>
                  </a:ext>
                </a:extLst>
              </p:cNvPr>
              <p:cNvGrpSpPr/>
              <p:nvPr/>
            </p:nvGrpSpPr>
            <p:grpSpPr>
              <a:xfrm>
                <a:off x="658241" y="4068881"/>
                <a:ext cx="1993034" cy="221010"/>
                <a:chOff x="4816061" y="5131850"/>
                <a:chExt cx="4074411" cy="346192"/>
              </a:xfrm>
            </p:grpSpPr>
            <p:sp>
              <p:nvSpPr>
                <p:cNvPr id="3554" name="Triângulo 3553">
                  <a:extLst>
                    <a:ext uri="{FF2B5EF4-FFF2-40B4-BE49-F238E27FC236}">
                      <a16:creationId xmlns:a16="http://schemas.microsoft.com/office/drawing/2014/main" id="{12C1C1A4-810C-FB42-ACCC-4BD4D00AA84E}"/>
                    </a:ext>
                  </a:extLst>
                </p:cNvPr>
                <p:cNvSpPr/>
                <p:nvPr/>
              </p:nvSpPr>
              <p:spPr>
                <a:xfrm>
                  <a:off x="5298073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5" name="Triângulo 3554">
                  <a:extLst>
                    <a:ext uri="{FF2B5EF4-FFF2-40B4-BE49-F238E27FC236}">
                      <a16:creationId xmlns:a16="http://schemas.microsoft.com/office/drawing/2014/main" id="{61DD9A17-A174-5A4D-B763-C6978217CBE4}"/>
                    </a:ext>
                  </a:extLst>
                </p:cNvPr>
                <p:cNvSpPr/>
                <p:nvPr/>
              </p:nvSpPr>
              <p:spPr>
                <a:xfrm rot="10800000">
                  <a:off x="5539076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6" name="Triângulo 3555">
                  <a:extLst>
                    <a:ext uri="{FF2B5EF4-FFF2-40B4-BE49-F238E27FC236}">
                      <a16:creationId xmlns:a16="http://schemas.microsoft.com/office/drawing/2014/main" id="{1CFCFCCB-A289-244F-B54E-E8D02F742494}"/>
                    </a:ext>
                  </a:extLst>
                </p:cNvPr>
                <p:cNvSpPr/>
                <p:nvPr/>
              </p:nvSpPr>
              <p:spPr>
                <a:xfrm>
                  <a:off x="4816061" y="513185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7" name="Triângulo 3556">
                  <a:extLst>
                    <a:ext uri="{FF2B5EF4-FFF2-40B4-BE49-F238E27FC236}">
                      <a16:creationId xmlns:a16="http://schemas.microsoft.com/office/drawing/2014/main" id="{3718C38F-C4F7-C645-89CF-82FD3E6895F8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8" name="Triângulo 3557">
                  <a:extLst>
                    <a:ext uri="{FF2B5EF4-FFF2-40B4-BE49-F238E27FC236}">
                      <a16:creationId xmlns:a16="http://schemas.microsoft.com/office/drawing/2014/main" id="{856D0DEB-FC56-0942-A7F1-DAECB69204A9}"/>
                    </a:ext>
                  </a:extLst>
                </p:cNvPr>
                <p:cNvSpPr/>
                <p:nvPr/>
              </p:nvSpPr>
              <p:spPr>
                <a:xfrm>
                  <a:off x="8190102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9" name="Triângulo 3558">
                  <a:extLst>
                    <a:ext uri="{FF2B5EF4-FFF2-40B4-BE49-F238E27FC236}">
                      <a16:creationId xmlns:a16="http://schemas.microsoft.com/office/drawing/2014/main" id="{40E5ED87-1B6B-8749-9301-5F0508AA10FF}"/>
                    </a:ext>
                  </a:extLst>
                </p:cNvPr>
                <p:cNvSpPr/>
                <p:nvPr/>
              </p:nvSpPr>
              <p:spPr>
                <a:xfrm rot="10800000">
                  <a:off x="8431104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0" name="Triângulo 3559">
                  <a:extLst>
                    <a:ext uri="{FF2B5EF4-FFF2-40B4-BE49-F238E27FC236}">
                      <a16:creationId xmlns:a16="http://schemas.microsoft.com/office/drawing/2014/main" id="{AA6C3F5A-7304-A34F-9EDF-0E67374FB3CE}"/>
                    </a:ext>
                  </a:extLst>
                </p:cNvPr>
                <p:cNvSpPr/>
                <p:nvPr/>
              </p:nvSpPr>
              <p:spPr>
                <a:xfrm>
                  <a:off x="7708096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1" name="Triângulo 3560">
                  <a:extLst>
                    <a:ext uri="{FF2B5EF4-FFF2-40B4-BE49-F238E27FC236}">
                      <a16:creationId xmlns:a16="http://schemas.microsoft.com/office/drawing/2014/main" id="{7BF48B46-975C-1440-80C7-D23E4112A4B9}"/>
                    </a:ext>
                  </a:extLst>
                </p:cNvPr>
                <p:cNvSpPr/>
                <p:nvPr/>
              </p:nvSpPr>
              <p:spPr>
                <a:xfrm rot="10800000">
                  <a:off x="7949099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2" name="Triângulo 3561">
                  <a:extLst>
                    <a:ext uri="{FF2B5EF4-FFF2-40B4-BE49-F238E27FC236}">
                      <a16:creationId xmlns:a16="http://schemas.microsoft.com/office/drawing/2014/main" id="{13B5D364-E844-FF40-891A-5FC6EEE0C7D1}"/>
                    </a:ext>
                  </a:extLst>
                </p:cNvPr>
                <p:cNvSpPr/>
                <p:nvPr/>
              </p:nvSpPr>
              <p:spPr>
                <a:xfrm>
                  <a:off x="7226093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3" name="Triângulo 3562">
                  <a:extLst>
                    <a:ext uri="{FF2B5EF4-FFF2-40B4-BE49-F238E27FC236}">
                      <a16:creationId xmlns:a16="http://schemas.microsoft.com/office/drawing/2014/main" id="{1AD41D45-0DAA-A541-9E03-57FA11E84E8B}"/>
                    </a:ext>
                  </a:extLst>
                </p:cNvPr>
                <p:cNvSpPr/>
                <p:nvPr/>
              </p:nvSpPr>
              <p:spPr>
                <a:xfrm rot="10800000">
                  <a:off x="746709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4" name="Triângulo 3563">
                  <a:extLst>
                    <a:ext uri="{FF2B5EF4-FFF2-40B4-BE49-F238E27FC236}">
                      <a16:creationId xmlns:a16="http://schemas.microsoft.com/office/drawing/2014/main" id="{6A64FF8D-17DC-2D4A-8984-B1DE24AC785A}"/>
                    </a:ext>
                  </a:extLst>
                </p:cNvPr>
                <p:cNvSpPr/>
                <p:nvPr/>
              </p:nvSpPr>
              <p:spPr>
                <a:xfrm>
                  <a:off x="6744087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5" name="Triângulo 3564">
                  <a:extLst>
                    <a:ext uri="{FF2B5EF4-FFF2-40B4-BE49-F238E27FC236}">
                      <a16:creationId xmlns:a16="http://schemas.microsoft.com/office/drawing/2014/main" id="{EAF54B50-6F74-2B4F-BAF9-BA3159760CBF}"/>
                    </a:ext>
                  </a:extLst>
                </p:cNvPr>
                <p:cNvSpPr/>
                <p:nvPr/>
              </p:nvSpPr>
              <p:spPr>
                <a:xfrm rot="10800000">
                  <a:off x="6985090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6" name="Triângulo 3565">
                  <a:extLst>
                    <a:ext uri="{FF2B5EF4-FFF2-40B4-BE49-F238E27FC236}">
                      <a16:creationId xmlns:a16="http://schemas.microsoft.com/office/drawing/2014/main" id="{A369D873-9355-7644-897B-7D70F0EDB915}"/>
                    </a:ext>
                  </a:extLst>
                </p:cNvPr>
                <p:cNvSpPr/>
                <p:nvPr/>
              </p:nvSpPr>
              <p:spPr>
                <a:xfrm>
                  <a:off x="6262082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7" name="Triângulo 3566">
                  <a:extLst>
                    <a:ext uri="{FF2B5EF4-FFF2-40B4-BE49-F238E27FC236}">
                      <a16:creationId xmlns:a16="http://schemas.microsoft.com/office/drawing/2014/main" id="{E3ED99DD-57FD-9147-8D13-1F844A871C65}"/>
                    </a:ext>
                  </a:extLst>
                </p:cNvPr>
                <p:cNvSpPr/>
                <p:nvPr/>
              </p:nvSpPr>
              <p:spPr>
                <a:xfrm rot="10800000">
                  <a:off x="650308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8" name="Triângulo 3567">
                  <a:extLst>
                    <a:ext uri="{FF2B5EF4-FFF2-40B4-BE49-F238E27FC236}">
                      <a16:creationId xmlns:a16="http://schemas.microsoft.com/office/drawing/2014/main" id="{E03042C3-EC59-534A-97F2-80F65AAAC3DE}"/>
                    </a:ext>
                  </a:extLst>
                </p:cNvPr>
                <p:cNvSpPr/>
                <p:nvPr/>
              </p:nvSpPr>
              <p:spPr>
                <a:xfrm>
                  <a:off x="5780078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9" name="Triângulo 3568">
                  <a:extLst>
                    <a:ext uri="{FF2B5EF4-FFF2-40B4-BE49-F238E27FC236}">
                      <a16:creationId xmlns:a16="http://schemas.microsoft.com/office/drawing/2014/main" id="{B47EF41F-F6E9-E746-BB3A-48F9E12B74A9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5" name="Agrupar 3434">
                <a:extLst>
                  <a:ext uri="{FF2B5EF4-FFF2-40B4-BE49-F238E27FC236}">
                    <a16:creationId xmlns:a16="http://schemas.microsoft.com/office/drawing/2014/main" id="{5EA2B08C-8752-B14F-992A-184A460012AC}"/>
                  </a:ext>
                </a:extLst>
              </p:cNvPr>
              <p:cNvGrpSpPr/>
              <p:nvPr/>
            </p:nvGrpSpPr>
            <p:grpSpPr>
              <a:xfrm>
                <a:off x="1143785" y="3155604"/>
                <a:ext cx="1993032" cy="221009"/>
                <a:chOff x="5803349" y="3704747"/>
                <a:chExt cx="4074408" cy="346191"/>
              </a:xfrm>
            </p:grpSpPr>
            <p:sp>
              <p:nvSpPr>
                <p:cNvPr id="3538" name="Triângulo 3537">
                  <a:extLst>
                    <a:ext uri="{FF2B5EF4-FFF2-40B4-BE49-F238E27FC236}">
                      <a16:creationId xmlns:a16="http://schemas.microsoft.com/office/drawing/2014/main" id="{DDDE40A3-3DD5-7F4B-B3DA-4E472A2574CA}"/>
                    </a:ext>
                  </a:extLst>
                </p:cNvPr>
                <p:cNvSpPr/>
                <p:nvPr/>
              </p:nvSpPr>
              <p:spPr>
                <a:xfrm>
                  <a:off x="6285358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9" name="Triângulo 3538">
                  <a:extLst>
                    <a:ext uri="{FF2B5EF4-FFF2-40B4-BE49-F238E27FC236}">
                      <a16:creationId xmlns:a16="http://schemas.microsoft.com/office/drawing/2014/main" id="{11937F29-1E0B-3F4E-8595-317EDB9563D7}"/>
                    </a:ext>
                  </a:extLst>
                </p:cNvPr>
                <p:cNvSpPr/>
                <p:nvPr/>
              </p:nvSpPr>
              <p:spPr>
                <a:xfrm rot="10800000">
                  <a:off x="6526361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0" name="Triângulo 3539">
                  <a:extLst>
                    <a:ext uri="{FF2B5EF4-FFF2-40B4-BE49-F238E27FC236}">
                      <a16:creationId xmlns:a16="http://schemas.microsoft.com/office/drawing/2014/main" id="{3F060B63-6206-F84F-9FA1-8BA1B8C5E78C}"/>
                    </a:ext>
                  </a:extLst>
                </p:cNvPr>
                <p:cNvSpPr/>
                <p:nvPr/>
              </p:nvSpPr>
              <p:spPr>
                <a:xfrm>
                  <a:off x="5803349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1" name="Triângulo 3540">
                  <a:extLst>
                    <a:ext uri="{FF2B5EF4-FFF2-40B4-BE49-F238E27FC236}">
                      <a16:creationId xmlns:a16="http://schemas.microsoft.com/office/drawing/2014/main" id="{CB7298D1-B762-9A40-8DEC-2A74AE39258E}"/>
                    </a:ext>
                  </a:extLst>
                </p:cNvPr>
                <p:cNvSpPr/>
                <p:nvPr/>
              </p:nvSpPr>
              <p:spPr>
                <a:xfrm rot="10800000">
                  <a:off x="6044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2" name="Triângulo 3541">
                  <a:extLst>
                    <a:ext uri="{FF2B5EF4-FFF2-40B4-BE49-F238E27FC236}">
                      <a16:creationId xmlns:a16="http://schemas.microsoft.com/office/drawing/2014/main" id="{4A8661A0-AAE6-644A-828F-A1774C5178D3}"/>
                    </a:ext>
                  </a:extLst>
                </p:cNvPr>
                <p:cNvSpPr/>
                <p:nvPr/>
              </p:nvSpPr>
              <p:spPr>
                <a:xfrm>
                  <a:off x="9177387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3" name="Triângulo 3542">
                  <a:extLst>
                    <a:ext uri="{FF2B5EF4-FFF2-40B4-BE49-F238E27FC236}">
                      <a16:creationId xmlns:a16="http://schemas.microsoft.com/office/drawing/2014/main" id="{12EB0721-D973-254A-8772-E35DCE7F20DD}"/>
                    </a:ext>
                  </a:extLst>
                </p:cNvPr>
                <p:cNvSpPr/>
                <p:nvPr/>
              </p:nvSpPr>
              <p:spPr>
                <a:xfrm rot="10800000">
                  <a:off x="941838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4" name="Triângulo 3543">
                  <a:extLst>
                    <a:ext uri="{FF2B5EF4-FFF2-40B4-BE49-F238E27FC236}">
                      <a16:creationId xmlns:a16="http://schemas.microsoft.com/office/drawing/2014/main" id="{E4042B85-613F-434E-8054-835AA69B6D4F}"/>
                    </a:ext>
                  </a:extLst>
                </p:cNvPr>
                <p:cNvSpPr/>
                <p:nvPr/>
              </p:nvSpPr>
              <p:spPr>
                <a:xfrm>
                  <a:off x="8695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5" name="Triângulo 3544">
                  <a:extLst>
                    <a:ext uri="{FF2B5EF4-FFF2-40B4-BE49-F238E27FC236}">
                      <a16:creationId xmlns:a16="http://schemas.microsoft.com/office/drawing/2014/main" id="{04D160FF-32FE-6A4A-9FA2-99C5A9B0663E}"/>
                    </a:ext>
                  </a:extLst>
                </p:cNvPr>
                <p:cNvSpPr/>
                <p:nvPr/>
              </p:nvSpPr>
              <p:spPr>
                <a:xfrm rot="10800000">
                  <a:off x="8936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6" name="Triângulo 3545">
                  <a:extLst>
                    <a:ext uri="{FF2B5EF4-FFF2-40B4-BE49-F238E27FC236}">
                      <a16:creationId xmlns:a16="http://schemas.microsoft.com/office/drawing/2014/main" id="{86D1A05F-8FE5-5847-BFB0-E91256D85CD6}"/>
                    </a:ext>
                  </a:extLst>
                </p:cNvPr>
                <p:cNvSpPr/>
                <p:nvPr/>
              </p:nvSpPr>
              <p:spPr>
                <a:xfrm>
                  <a:off x="821337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7" name="Triângulo 3546">
                  <a:extLst>
                    <a:ext uri="{FF2B5EF4-FFF2-40B4-BE49-F238E27FC236}">
                      <a16:creationId xmlns:a16="http://schemas.microsoft.com/office/drawing/2014/main" id="{7E7E073B-B441-C747-9567-B7286CCC1F96}"/>
                    </a:ext>
                  </a:extLst>
                </p:cNvPr>
                <p:cNvSpPr/>
                <p:nvPr/>
              </p:nvSpPr>
              <p:spPr>
                <a:xfrm rot="10800000">
                  <a:off x="8454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8" name="Triângulo 3547">
                  <a:extLst>
                    <a:ext uri="{FF2B5EF4-FFF2-40B4-BE49-F238E27FC236}">
                      <a16:creationId xmlns:a16="http://schemas.microsoft.com/office/drawing/2014/main" id="{1CB71235-2F25-7246-B15A-48D7FF62ABD1}"/>
                    </a:ext>
                  </a:extLst>
                </p:cNvPr>
                <p:cNvSpPr/>
                <p:nvPr/>
              </p:nvSpPr>
              <p:spPr>
                <a:xfrm>
                  <a:off x="773137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9" name="Triângulo 3548">
                  <a:extLst>
                    <a:ext uri="{FF2B5EF4-FFF2-40B4-BE49-F238E27FC236}">
                      <a16:creationId xmlns:a16="http://schemas.microsoft.com/office/drawing/2014/main" id="{D4A8374F-C95F-6E44-984C-BE79D3F1A602}"/>
                    </a:ext>
                  </a:extLst>
                </p:cNvPr>
                <p:cNvSpPr/>
                <p:nvPr/>
              </p:nvSpPr>
              <p:spPr>
                <a:xfrm rot="10800000">
                  <a:off x="7972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0" name="Triângulo 3549">
                  <a:extLst>
                    <a:ext uri="{FF2B5EF4-FFF2-40B4-BE49-F238E27FC236}">
                      <a16:creationId xmlns:a16="http://schemas.microsoft.com/office/drawing/2014/main" id="{C08FC82A-007F-634B-BFC7-B3D081985724}"/>
                    </a:ext>
                  </a:extLst>
                </p:cNvPr>
                <p:cNvSpPr/>
                <p:nvPr/>
              </p:nvSpPr>
              <p:spPr>
                <a:xfrm>
                  <a:off x="7249367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1" name="Triângulo 3550">
                  <a:extLst>
                    <a:ext uri="{FF2B5EF4-FFF2-40B4-BE49-F238E27FC236}">
                      <a16:creationId xmlns:a16="http://schemas.microsoft.com/office/drawing/2014/main" id="{BB932A4D-E737-A84B-AB6A-E0BC518931E6}"/>
                    </a:ext>
                  </a:extLst>
                </p:cNvPr>
                <p:cNvSpPr/>
                <p:nvPr/>
              </p:nvSpPr>
              <p:spPr>
                <a:xfrm rot="10800000">
                  <a:off x="749037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2" name="Triângulo 3551">
                  <a:extLst>
                    <a:ext uri="{FF2B5EF4-FFF2-40B4-BE49-F238E27FC236}">
                      <a16:creationId xmlns:a16="http://schemas.microsoft.com/office/drawing/2014/main" id="{51DEE1E9-A6DB-7D4E-A684-375F72E126C2}"/>
                    </a:ext>
                  </a:extLst>
                </p:cNvPr>
                <p:cNvSpPr/>
                <p:nvPr/>
              </p:nvSpPr>
              <p:spPr>
                <a:xfrm>
                  <a:off x="6767364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3" name="Triângulo 3552">
                  <a:extLst>
                    <a:ext uri="{FF2B5EF4-FFF2-40B4-BE49-F238E27FC236}">
                      <a16:creationId xmlns:a16="http://schemas.microsoft.com/office/drawing/2014/main" id="{619D6AA9-54BC-F942-BC46-25E62D1775E1}"/>
                    </a:ext>
                  </a:extLst>
                </p:cNvPr>
                <p:cNvSpPr/>
                <p:nvPr/>
              </p:nvSpPr>
              <p:spPr>
                <a:xfrm rot="10800000">
                  <a:off x="7008366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6" name="Agrupar 3435">
                <a:extLst>
                  <a:ext uri="{FF2B5EF4-FFF2-40B4-BE49-F238E27FC236}">
                    <a16:creationId xmlns:a16="http://schemas.microsoft.com/office/drawing/2014/main" id="{6FE502C4-5382-404F-B428-30C77FBEE991}"/>
                  </a:ext>
                </a:extLst>
              </p:cNvPr>
              <p:cNvGrpSpPr/>
              <p:nvPr/>
            </p:nvGrpSpPr>
            <p:grpSpPr>
              <a:xfrm>
                <a:off x="1265170" y="2927285"/>
                <a:ext cx="1990243" cy="221009"/>
                <a:chOff x="6050171" y="3347971"/>
                <a:chExt cx="4068705" cy="346191"/>
              </a:xfrm>
            </p:grpSpPr>
            <p:sp>
              <p:nvSpPr>
                <p:cNvPr id="3522" name="Triângulo 3521">
                  <a:extLst>
                    <a:ext uri="{FF2B5EF4-FFF2-40B4-BE49-F238E27FC236}">
                      <a16:creationId xmlns:a16="http://schemas.microsoft.com/office/drawing/2014/main" id="{5173154D-2633-4A46-A7E0-A88ED89C1512}"/>
                    </a:ext>
                  </a:extLst>
                </p:cNvPr>
                <p:cNvSpPr/>
                <p:nvPr/>
              </p:nvSpPr>
              <p:spPr>
                <a:xfrm>
                  <a:off x="6531414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3" name="Triângulo 3522">
                  <a:extLst>
                    <a:ext uri="{FF2B5EF4-FFF2-40B4-BE49-F238E27FC236}">
                      <a16:creationId xmlns:a16="http://schemas.microsoft.com/office/drawing/2014/main" id="{84DED611-5117-5949-871A-39959D03AE70}"/>
                    </a:ext>
                  </a:extLst>
                </p:cNvPr>
                <p:cNvSpPr/>
                <p:nvPr/>
              </p:nvSpPr>
              <p:spPr>
                <a:xfrm rot="10800000">
                  <a:off x="6772035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4" name="Triângulo 3523">
                  <a:extLst>
                    <a:ext uri="{FF2B5EF4-FFF2-40B4-BE49-F238E27FC236}">
                      <a16:creationId xmlns:a16="http://schemas.microsoft.com/office/drawing/2014/main" id="{9AD2507F-1DC3-2047-A4EF-D5A83BCDECD8}"/>
                    </a:ext>
                  </a:extLst>
                </p:cNvPr>
                <p:cNvSpPr/>
                <p:nvPr/>
              </p:nvSpPr>
              <p:spPr>
                <a:xfrm>
                  <a:off x="605017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5" name="Triângulo 3524">
                  <a:extLst>
                    <a:ext uri="{FF2B5EF4-FFF2-40B4-BE49-F238E27FC236}">
                      <a16:creationId xmlns:a16="http://schemas.microsoft.com/office/drawing/2014/main" id="{49FF2A02-06B7-5441-AD1F-25BF930338DF}"/>
                    </a:ext>
                  </a:extLst>
                </p:cNvPr>
                <p:cNvSpPr/>
                <p:nvPr/>
              </p:nvSpPr>
              <p:spPr>
                <a:xfrm rot="10800000">
                  <a:off x="629079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6" name="Triângulo 3525">
                  <a:extLst>
                    <a:ext uri="{FF2B5EF4-FFF2-40B4-BE49-F238E27FC236}">
                      <a16:creationId xmlns:a16="http://schemas.microsoft.com/office/drawing/2014/main" id="{7BD1BD54-B586-5F45-ACD6-D17B5A78E6D6}"/>
                    </a:ext>
                  </a:extLst>
                </p:cNvPr>
                <p:cNvSpPr/>
                <p:nvPr/>
              </p:nvSpPr>
              <p:spPr>
                <a:xfrm>
                  <a:off x="845639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7" name="Triângulo 3526">
                  <a:extLst>
                    <a:ext uri="{FF2B5EF4-FFF2-40B4-BE49-F238E27FC236}">
                      <a16:creationId xmlns:a16="http://schemas.microsoft.com/office/drawing/2014/main" id="{6D080774-5E57-654A-9EEE-B0CDC6A4FF67}"/>
                    </a:ext>
                  </a:extLst>
                </p:cNvPr>
                <p:cNvSpPr/>
                <p:nvPr/>
              </p:nvSpPr>
              <p:spPr>
                <a:xfrm rot="10800000">
                  <a:off x="869701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8" name="Triângulo 3527">
                  <a:extLst>
                    <a:ext uri="{FF2B5EF4-FFF2-40B4-BE49-F238E27FC236}">
                      <a16:creationId xmlns:a16="http://schemas.microsoft.com/office/drawing/2014/main" id="{ED083CBE-0CF4-674E-B506-D9A8EFD77854}"/>
                    </a:ext>
                  </a:extLst>
                </p:cNvPr>
                <p:cNvSpPr/>
                <p:nvPr/>
              </p:nvSpPr>
              <p:spPr>
                <a:xfrm>
                  <a:off x="797515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9" name="Triângulo 3528">
                  <a:extLst>
                    <a:ext uri="{FF2B5EF4-FFF2-40B4-BE49-F238E27FC236}">
                      <a16:creationId xmlns:a16="http://schemas.microsoft.com/office/drawing/2014/main" id="{82FCBD46-38C9-C34B-87C3-B68234F204C8}"/>
                    </a:ext>
                  </a:extLst>
                </p:cNvPr>
                <p:cNvSpPr/>
                <p:nvPr/>
              </p:nvSpPr>
              <p:spPr>
                <a:xfrm rot="10800000">
                  <a:off x="821577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0" name="Triângulo 3529">
                  <a:extLst>
                    <a:ext uri="{FF2B5EF4-FFF2-40B4-BE49-F238E27FC236}">
                      <a16:creationId xmlns:a16="http://schemas.microsoft.com/office/drawing/2014/main" id="{C23BD178-7675-EC48-94C2-1DB020FA107E}"/>
                    </a:ext>
                  </a:extLst>
                </p:cNvPr>
                <p:cNvSpPr/>
                <p:nvPr/>
              </p:nvSpPr>
              <p:spPr>
                <a:xfrm>
                  <a:off x="749390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1" name="Triângulo 3530">
                  <a:extLst>
                    <a:ext uri="{FF2B5EF4-FFF2-40B4-BE49-F238E27FC236}">
                      <a16:creationId xmlns:a16="http://schemas.microsoft.com/office/drawing/2014/main" id="{3DC39DC4-79CA-644D-A4C9-383A638E39F8}"/>
                    </a:ext>
                  </a:extLst>
                </p:cNvPr>
                <p:cNvSpPr/>
                <p:nvPr/>
              </p:nvSpPr>
              <p:spPr>
                <a:xfrm rot="10800000">
                  <a:off x="773452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2" name="Triângulo 3531">
                  <a:extLst>
                    <a:ext uri="{FF2B5EF4-FFF2-40B4-BE49-F238E27FC236}">
                      <a16:creationId xmlns:a16="http://schemas.microsoft.com/office/drawing/2014/main" id="{42827188-8A82-E246-B2CE-8066B520474D}"/>
                    </a:ext>
                  </a:extLst>
                </p:cNvPr>
                <p:cNvSpPr/>
                <p:nvPr/>
              </p:nvSpPr>
              <p:spPr>
                <a:xfrm>
                  <a:off x="701265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3" name="Triângulo 3532">
                  <a:extLst>
                    <a:ext uri="{FF2B5EF4-FFF2-40B4-BE49-F238E27FC236}">
                      <a16:creationId xmlns:a16="http://schemas.microsoft.com/office/drawing/2014/main" id="{B3E8DA26-04A1-F44C-8223-01BDA2955D4D}"/>
                    </a:ext>
                  </a:extLst>
                </p:cNvPr>
                <p:cNvSpPr/>
                <p:nvPr/>
              </p:nvSpPr>
              <p:spPr>
                <a:xfrm rot="10800000">
                  <a:off x="7253282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4" name="Triângulo 3533">
                  <a:extLst>
                    <a:ext uri="{FF2B5EF4-FFF2-40B4-BE49-F238E27FC236}">
                      <a16:creationId xmlns:a16="http://schemas.microsoft.com/office/drawing/2014/main" id="{53D02551-FC17-A34D-8D7D-3B51E9CB831D}"/>
                    </a:ext>
                  </a:extLst>
                </p:cNvPr>
                <p:cNvSpPr/>
                <p:nvPr/>
              </p:nvSpPr>
              <p:spPr>
                <a:xfrm>
                  <a:off x="9418885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5" name="Triângulo 3534">
                  <a:extLst>
                    <a:ext uri="{FF2B5EF4-FFF2-40B4-BE49-F238E27FC236}">
                      <a16:creationId xmlns:a16="http://schemas.microsoft.com/office/drawing/2014/main" id="{CDE505F2-C244-0D43-B675-CA57BBA5F947}"/>
                    </a:ext>
                  </a:extLst>
                </p:cNvPr>
                <p:cNvSpPr/>
                <p:nvPr/>
              </p:nvSpPr>
              <p:spPr>
                <a:xfrm rot="10800000">
                  <a:off x="965950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6" name="Triângulo 3535">
                  <a:extLst>
                    <a:ext uri="{FF2B5EF4-FFF2-40B4-BE49-F238E27FC236}">
                      <a16:creationId xmlns:a16="http://schemas.microsoft.com/office/drawing/2014/main" id="{2C2D89A0-44C0-0348-A2B8-416357945702}"/>
                    </a:ext>
                  </a:extLst>
                </p:cNvPr>
                <p:cNvSpPr/>
                <p:nvPr/>
              </p:nvSpPr>
              <p:spPr>
                <a:xfrm>
                  <a:off x="893764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7" name="Triângulo 3536">
                  <a:extLst>
                    <a:ext uri="{FF2B5EF4-FFF2-40B4-BE49-F238E27FC236}">
                      <a16:creationId xmlns:a16="http://schemas.microsoft.com/office/drawing/2014/main" id="{02EB0900-8367-764C-983C-791D7B8DC8EF}"/>
                    </a:ext>
                  </a:extLst>
                </p:cNvPr>
                <p:cNvSpPr/>
                <p:nvPr/>
              </p:nvSpPr>
              <p:spPr>
                <a:xfrm rot="10800000">
                  <a:off x="917826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7" name="Agrupar 3436">
                <a:extLst>
                  <a:ext uri="{FF2B5EF4-FFF2-40B4-BE49-F238E27FC236}">
                    <a16:creationId xmlns:a16="http://schemas.microsoft.com/office/drawing/2014/main" id="{C3B1E1E3-B719-DB49-A806-62354B86E06C}"/>
                  </a:ext>
                </a:extLst>
              </p:cNvPr>
              <p:cNvGrpSpPr/>
              <p:nvPr/>
            </p:nvGrpSpPr>
            <p:grpSpPr>
              <a:xfrm>
                <a:off x="1383766" y="2698966"/>
                <a:ext cx="1986499" cy="221009"/>
                <a:chOff x="6291288" y="2991196"/>
                <a:chExt cx="4061051" cy="346191"/>
              </a:xfrm>
            </p:grpSpPr>
            <p:sp>
              <p:nvSpPr>
                <p:cNvPr id="3506" name="Triângulo 3505">
                  <a:extLst>
                    <a:ext uri="{FF2B5EF4-FFF2-40B4-BE49-F238E27FC236}">
                      <a16:creationId xmlns:a16="http://schemas.microsoft.com/office/drawing/2014/main" id="{9C4F28C1-04B1-9E4A-AC9E-4125F5C80CDA}"/>
                    </a:ext>
                  </a:extLst>
                </p:cNvPr>
                <p:cNvSpPr/>
                <p:nvPr/>
              </p:nvSpPr>
              <p:spPr>
                <a:xfrm>
                  <a:off x="6771513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7" name="Triângulo 3506">
                  <a:extLst>
                    <a:ext uri="{FF2B5EF4-FFF2-40B4-BE49-F238E27FC236}">
                      <a16:creationId xmlns:a16="http://schemas.microsoft.com/office/drawing/2014/main" id="{52A987EA-EEAC-8B4B-B623-C118C69391FF}"/>
                    </a:ext>
                  </a:extLst>
                </p:cNvPr>
                <p:cNvSpPr/>
                <p:nvPr/>
              </p:nvSpPr>
              <p:spPr>
                <a:xfrm rot="10800000">
                  <a:off x="7011626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8" name="Triângulo 3507">
                  <a:extLst>
                    <a:ext uri="{FF2B5EF4-FFF2-40B4-BE49-F238E27FC236}">
                      <a16:creationId xmlns:a16="http://schemas.microsoft.com/office/drawing/2014/main" id="{5B6A4948-EC09-224B-BC2B-4E85A51CE0BE}"/>
                    </a:ext>
                  </a:extLst>
                </p:cNvPr>
                <p:cNvSpPr/>
                <p:nvPr/>
              </p:nvSpPr>
              <p:spPr>
                <a:xfrm>
                  <a:off x="629128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9" name="Triângulo 3508">
                  <a:extLst>
                    <a:ext uri="{FF2B5EF4-FFF2-40B4-BE49-F238E27FC236}">
                      <a16:creationId xmlns:a16="http://schemas.microsoft.com/office/drawing/2014/main" id="{6DDC5746-2DB2-354B-9175-864B4F9B54E4}"/>
                    </a:ext>
                  </a:extLst>
                </p:cNvPr>
                <p:cNvSpPr/>
                <p:nvPr/>
              </p:nvSpPr>
              <p:spPr>
                <a:xfrm rot="10800000">
                  <a:off x="653140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0" name="Triângulo 3509">
                  <a:extLst>
                    <a:ext uri="{FF2B5EF4-FFF2-40B4-BE49-F238E27FC236}">
                      <a16:creationId xmlns:a16="http://schemas.microsoft.com/office/drawing/2014/main" id="{A4C11F25-9F65-F746-BEF6-11426775E49C}"/>
                    </a:ext>
                  </a:extLst>
                </p:cNvPr>
                <p:cNvSpPr/>
                <p:nvPr/>
              </p:nvSpPr>
              <p:spPr>
                <a:xfrm>
                  <a:off x="773196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1" name="Triângulo 3510">
                  <a:extLst>
                    <a:ext uri="{FF2B5EF4-FFF2-40B4-BE49-F238E27FC236}">
                      <a16:creationId xmlns:a16="http://schemas.microsoft.com/office/drawing/2014/main" id="{F23A51C8-A6E8-3F40-A7F6-E88A5291EB95}"/>
                    </a:ext>
                  </a:extLst>
                </p:cNvPr>
                <p:cNvSpPr/>
                <p:nvPr/>
              </p:nvSpPr>
              <p:spPr>
                <a:xfrm rot="10800000">
                  <a:off x="7972073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2" name="Triângulo 3511">
                  <a:extLst>
                    <a:ext uri="{FF2B5EF4-FFF2-40B4-BE49-F238E27FC236}">
                      <a16:creationId xmlns:a16="http://schemas.microsoft.com/office/drawing/2014/main" id="{BED5540D-F2A3-034A-B220-E13D803CA210}"/>
                    </a:ext>
                  </a:extLst>
                </p:cNvPr>
                <p:cNvSpPr/>
                <p:nvPr/>
              </p:nvSpPr>
              <p:spPr>
                <a:xfrm>
                  <a:off x="725173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3" name="Triângulo 3512">
                  <a:extLst>
                    <a:ext uri="{FF2B5EF4-FFF2-40B4-BE49-F238E27FC236}">
                      <a16:creationId xmlns:a16="http://schemas.microsoft.com/office/drawing/2014/main" id="{9A2203CC-A31C-7C4A-B9A7-E6B602EAF044}"/>
                    </a:ext>
                  </a:extLst>
                </p:cNvPr>
                <p:cNvSpPr/>
                <p:nvPr/>
              </p:nvSpPr>
              <p:spPr>
                <a:xfrm rot="10800000">
                  <a:off x="749185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4" name="Triângulo 3513">
                  <a:extLst>
                    <a:ext uri="{FF2B5EF4-FFF2-40B4-BE49-F238E27FC236}">
                      <a16:creationId xmlns:a16="http://schemas.microsoft.com/office/drawing/2014/main" id="{AE962BAC-6486-EE41-B563-F27C6604C844}"/>
                    </a:ext>
                  </a:extLst>
                </p:cNvPr>
                <p:cNvSpPr/>
                <p:nvPr/>
              </p:nvSpPr>
              <p:spPr>
                <a:xfrm>
                  <a:off x="869241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5" name="Triângulo 3514">
                  <a:extLst>
                    <a:ext uri="{FF2B5EF4-FFF2-40B4-BE49-F238E27FC236}">
                      <a16:creationId xmlns:a16="http://schemas.microsoft.com/office/drawing/2014/main" id="{EB561C3F-A634-CB41-869A-79112C56CD1C}"/>
                    </a:ext>
                  </a:extLst>
                </p:cNvPr>
                <p:cNvSpPr/>
                <p:nvPr/>
              </p:nvSpPr>
              <p:spPr>
                <a:xfrm rot="10800000">
                  <a:off x="893252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6" name="Triângulo 3515">
                  <a:extLst>
                    <a:ext uri="{FF2B5EF4-FFF2-40B4-BE49-F238E27FC236}">
                      <a16:creationId xmlns:a16="http://schemas.microsoft.com/office/drawing/2014/main" id="{AD99CC66-D0E2-8247-88D0-E5A9619EC635}"/>
                    </a:ext>
                  </a:extLst>
                </p:cNvPr>
                <p:cNvSpPr/>
                <p:nvPr/>
              </p:nvSpPr>
              <p:spPr>
                <a:xfrm>
                  <a:off x="821218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7" name="Triângulo 3516">
                  <a:extLst>
                    <a:ext uri="{FF2B5EF4-FFF2-40B4-BE49-F238E27FC236}">
                      <a16:creationId xmlns:a16="http://schemas.microsoft.com/office/drawing/2014/main" id="{B6ABA655-E93C-F84F-83B3-9B9F4D3C5357}"/>
                    </a:ext>
                  </a:extLst>
                </p:cNvPr>
                <p:cNvSpPr/>
                <p:nvPr/>
              </p:nvSpPr>
              <p:spPr>
                <a:xfrm rot="10800000">
                  <a:off x="845229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8" name="Triângulo 3517">
                  <a:extLst>
                    <a:ext uri="{FF2B5EF4-FFF2-40B4-BE49-F238E27FC236}">
                      <a16:creationId xmlns:a16="http://schemas.microsoft.com/office/drawing/2014/main" id="{8DAD3239-D955-9A4F-9979-06EB357DFFD5}"/>
                    </a:ext>
                  </a:extLst>
                </p:cNvPr>
                <p:cNvSpPr/>
                <p:nvPr/>
              </p:nvSpPr>
              <p:spPr>
                <a:xfrm>
                  <a:off x="9652860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9" name="Triângulo 3518">
                  <a:extLst>
                    <a:ext uri="{FF2B5EF4-FFF2-40B4-BE49-F238E27FC236}">
                      <a16:creationId xmlns:a16="http://schemas.microsoft.com/office/drawing/2014/main" id="{F280B737-22F8-4B42-A9A8-23084F740C07}"/>
                    </a:ext>
                  </a:extLst>
                </p:cNvPr>
                <p:cNvSpPr/>
                <p:nvPr/>
              </p:nvSpPr>
              <p:spPr>
                <a:xfrm rot="10800000">
                  <a:off x="989297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0" name="Triângulo 3519">
                  <a:extLst>
                    <a:ext uri="{FF2B5EF4-FFF2-40B4-BE49-F238E27FC236}">
                      <a16:creationId xmlns:a16="http://schemas.microsoft.com/office/drawing/2014/main" id="{9C88E048-693B-3647-8069-6336D77D3FA2}"/>
                    </a:ext>
                  </a:extLst>
                </p:cNvPr>
                <p:cNvSpPr/>
                <p:nvPr/>
              </p:nvSpPr>
              <p:spPr>
                <a:xfrm>
                  <a:off x="917263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1" name="Triângulo 3520">
                  <a:extLst>
                    <a:ext uri="{FF2B5EF4-FFF2-40B4-BE49-F238E27FC236}">
                      <a16:creationId xmlns:a16="http://schemas.microsoft.com/office/drawing/2014/main" id="{023EEBA5-F43D-BD40-83E4-C6F2E2AB3DBC}"/>
                    </a:ext>
                  </a:extLst>
                </p:cNvPr>
                <p:cNvSpPr/>
                <p:nvPr/>
              </p:nvSpPr>
              <p:spPr>
                <a:xfrm rot="10800000">
                  <a:off x="941274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8" name="Agrupar 3437">
                <a:extLst>
                  <a:ext uri="{FF2B5EF4-FFF2-40B4-BE49-F238E27FC236}">
                    <a16:creationId xmlns:a16="http://schemas.microsoft.com/office/drawing/2014/main" id="{B3BB8C99-9098-374F-B5F5-948C4ADAAADE}"/>
                  </a:ext>
                </a:extLst>
              </p:cNvPr>
              <p:cNvGrpSpPr/>
              <p:nvPr/>
            </p:nvGrpSpPr>
            <p:grpSpPr>
              <a:xfrm>
                <a:off x="542434" y="4297201"/>
                <a:ext cx="1987454" cy="221010"/>
                <a:chOff x="4580642" y="5488627"/>
                <a:chExt cx="4063005" cy="346192"/>
              </a:xfrm>
            </p:grpSpPr>
            <p:sp>
              <p:nvSpPr>
                <p:cNvPr id="3490" name="Triângulo 3489">
                  <a:extLst>
                    <a:ext uri="{FF2B5EF4-FFF2-40B4-BE49-F238E27FC236}">
                      <a16:creationId xmlns:a16="http://schemas.microsoft.com/office/drawing/2014/main" id="{6EE8122A-A1B0-A344-9CD6-F256D0B3621E}"/>
                    </a:ext>
                  </a:extLst>
                </p:cNvPr>
                <p:cNvSpPr/>
                <p:nvPr/>
              </p:nvSpPr>
              <p:spPr>
                <a:xfrm>
                  <a:off x="7944038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1" name="Triângulo 3490">
                  <a:extLst>
                    <a:ext uri="{FF2B5EF4-FFF2-40B4-BE49-F238E27FC236}">
                      <a16:creationId xmlns:a16="http://schemas.microsoft.com/office/drawing/2014/main" id="{93C99F22-98F6-BC45-B8FF-2F4E739344C7}"/>
                    </a:ext>
                  </a:extLst>
                </p:cNvPr>
                <p:cNvSpPr/>
                <p:nvPr/>
              </p:nvSpPr>
              <p:spPr>
                <a:xfrm rot="10800000">
                  <a:off x="818427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2" name="Triângulo 3491">
                  <a:extLst>
                    <a:ext uri="{FF2B5EF4-FFF2-40B4-BE49-F238E27FC236}">
                      <a16:creationId xmlns:a16="http://schemas.microsoft.com/office/drawing/2014/main" id="{742C4757-F143-4945-9543-A6E8FFB4079E}"/>
                    </a:ext>
                  </a:extLst>
                </p:cNvPr>
                <p:cNvSpPr/>
                <p:nvPr/>
              </p:nvSpPr>
              <p:spPr>
                <a:xfrm>
                  <a:off x="7463554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3" name="Triângulo 3492">
                  <a:extLst>
                    <a:ext uri="{FF2B5EF4-FFF2-40B4-BE49-F238E27FC236}">
                      <a16:creationId xmlns:a16="http://schemas.microsoft.com/office/drawing/2014/main" id="{B5B5257F-D069-9940-B0C2-0A0C4F820FBB}"/>
                    </a:ext>
                  </a:extLst>
                </p:cNvPr>
                <p:cNvSpPr/>
                <p:nvPr/>
              </p:nvSpPr>
              <p:spPr>
                <a:xfrm rot="10800000">
                  <a:off x="7703796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4" name="Triângulo 3493">
                  <a:extLst>
                    <a:ext uri="{FF2B5EF4-FFF2-40B4-BE49-F238E27FC236}">
                      <a16:creationId xmlns:a16="http://schemas.microsoft.com/office/drawing/2014/main" id="{3F4AC1E8-3740-B44C-9F77-3C69136DEDBA}"/>
                    </a:ext>
                  </a:extLst>
                </p:cNvPr>
                <p:cNvSpPr/>
                <p:nvPr/>
              </p:nvSpPr>
              <p:spPr>
                <a:xfrm>
                  <a:off x="6983070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5" name="Triângulo 3494">
                  <a:extLst>
                    <a:ext uri="{FF2B5EF4-FFF2-40B4-BE49-F238E27FC236}">
                      <a16:creationId xmlns:a16="http://schemas.microsoft.com/office/drawing/2014/main" id="{92E85A4E-D7C6-5044-B818-C55D0943FDF6}"/>
                    </a:ext>
                  </a:extLst>
                </p:cNvPr>
                <p:cNvSpPr/>
                <p:nvPr/>
              </p:nvSpPr>
              <p:spPr>
                <a:xfrm rot="10800000">
                  <a:off x="7223312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6" name="Triângulo 3495">
                  <a:extLst>
                    <a:ext uri="{FF2B5EF4-FFF2-40B4-BE49-F238E27FC236}">
                      <a16:creationId xmlns:a16="http://schemas.microsoft.com/office/drawing/2014/main" id="{9E2690C3-1200-E34C-876B-F4E8CC02088A}"/>
                    </a:ext>
                  </a:extLst>
                </p:cNvPr>
                <p:cNvSpPr/>
                <p:nvPr/>
              </p:nvSpPr>
              <p:spPr>
                <a:xfrm>
                  <a:off x="6502587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7" name="Triângulo 3496">
                  <a:extLst>
                    <a:ext uri="{FF2B5EF4-FFF2-40B4-BE49-F238E27FC236}">
                      <a16:creationId xmlns:a16="http://schemas.microsoft.com/office/drawing/2014/main" id="{7555FBC8-3651-4E48-9528-3543853B2D49}"/>
                    </a:ext>
                  </a:extLst>
                </p:cNvPr>
                <p:cNvSpPr/>
                <p:nvPr/>
              </p:nvSpPr>
              <p:spPr>
                <a:xfrm rot="10800000">
                  <a:off x="674282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8" name="Triângulo 3497">
                  <a:extLst>
                    <a:ext uri="{FF2B5EF4-FFF2-40B4-BE49-F238E27FC236}">
                      <a16:creationId xmlns:a16="http://schemas.microsoft.com/office/drawing/2014/main" id="{909F9DD0-F2EF-0A49-8BB2-0398765409AB}"/>
                    </a:ext>
                  </a:extLst>
                </p:cNvPr>
                <p:cNvSpPr/>
                <p:nvPr/>
              </p:nvSpPr>
              <p:spPr>
                <a:xfrm>
                  <a:off x="6022101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9" name="Triângulo 3498">
                  <a:extLst>
                    <a:ext uri="{FF2B5EF4-FFF2-40B4-BE49-F238E27FC236}">
                      <a16:creationId xmlns:a16="http://schemas.microsoft.com/office/drawing/2014/main" id="{0C632C95-4433-2445-B555-79A93C332E42}"/>
                    </a:ext>
                  </a:extLst>
                </p:cNvPr>
                <p:cNvSpPr/>
                <p:nvPr/>
              </p:nvSpPr>
              <p:spPr>
                <a:xfrm rot="10800000">
                  <a:off x="6262343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0" name="Triângulo 3499">
                  <a:extLst>
                    <a:ext uri="{FF2B5EF4-FFF2-40B4-BE49-F238E27FC236}">
                      <a16:creationId xmlns:a16="http://schemas.microsoft.com/office/drawing/2014/main" id="{5FD8BAF0-EA71-124D-87FB-CDA569C7985A}"/>
                    </a:ext>
                  </a:extLst>
                </p:cNvPr>
                <p:cNvSpPr/>
                <p:nvPr/>
              </p:nvSpPr>
              <p:spPr>
                <a:xfrm>
                  <a:off x="5541618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1" name="Triângulo 3500">
                  <a:extLst>
                    <a:ext uri="{FF2B5EF4-FFF2-40B4-BE49-F238E27FC236}">
                      <a16:creationId xmlns:a16="http://schemas.microsoft.com/office/drawing/2014/main" id="{0DCDF463-A796-0249-A8AD-55D47CD44F0A}"/>
                    </a:ext>
                  </a:extLst>
                </p:cNvPr>
                <p:cNvSpPr/>
                <p:nvPr/>
              </p:nvSpPr>
              <p:spPr>
                <a:xfrm rot="10800000">
                  <a:off x="5781859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2" name="Triângulo 3501">
                  <a:extLst>
                    <a:ext uri="{FF2B5EF4-FFF2-40B4-BE49-F238E27FC236}">
                      <a16:creationId xmlns:a16="http://schemas.microsoft.com/office/drawing/2014/main" id="{0C291C91-260B-C449-899C-D3733BC9066C}"/>
                    </a:ext>
                  </a:extLst>
                </p:cNvPr>
                <p:cNvSpPr/>
                <p:nvPr/>
              </p:nvSpPr>
              <p:spPr>
                <a:xfrm>
                  <a:off x="5061134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3" name="Triângulo 3502">
                  <a:extLst>
                    <a:ext uri="{FF2B5EF4-FFF2-40B4-BE49-F238E27FC236}">
                      <a16:creationId xmlns:a16="http://schemas.microsoft.com/office/drawing/2014/main" id="{1A24386C-A00B-3149-A806-808A7FF964E2}"/>
                    </a:ext>
                  </a:extLst>
                </p:cNvPr>
                <p:cNvSpPr/>
                <p:nvPr/>
              </p:nvSpPr>
              <p:spPr>
                <a:xfrm rot="10800000">
                  <a:off x="5301376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4" name="Triângulo 3503">
                  <a:extLst>
                    <a:ext uri="{FF2B5EF4-FFF2-40B4-BE49-F238E27FC236}">
                      <a16:creationId xmlns:a16="http://schemas.microsoft.com/office/drawing/2014/main" id="{AED8B4BA-65B3-1F43-A93A-A6FB440AB94A}"/>
                    </a:ext>
                  </a:extLst>
                </p:cNvPr>
                <p:cNvSpPr/>
                <p:nvPr/>
              </p:nvSpPr>
              <p:spPr>
                <a:xfrm>
                  <a:off x="4580642" y="5488627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5" name="Triângulo 3504">
                  <a:extLst>
                    <a:ext uri="{FF2B5EF4-FFF2-40B4-BE49-F238E27FC236}">
                      <a16:creationId xmlns:a16="http://schemas.microsoft.com/office/drawing/2014/main" id="{A6614108-27A8-974D-BF98-60D590482D9B}"/>
                    </a:ext>
                  </a:extLst>
                </p:cNvPr>
                <p:cNvSpPr/>
                <p:nvPr/>
              </p:nvSpPr>
              <p:spPr>
                <a:xfrm rot="10800000">
                  <a:off x="4820892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9" name="Agrupar 3438">
                <a:extLst>
                  <a:ext uri="{FF2B5EF4-FFF2-40B4-BE49-F238E27FC236}">
                    <a16:creationId xmlns:a16="http://schemas.microsoft.com/office/drawing/2014/main" id="{176595FE-75D6-0E44-A9FF-6998F92D48A2}"/>
                  </a:ext>
                </a:extLst>
              </p:cNvPr>
              <p:cNvGrpSpPr/>
              <p:nvPr/>
            </p:nvGrpSpPr>
            <p:grpSpPr>
              <a:xfrm>
                <a:off x="429123" y="4525521"/>
                <a:ext cx="1984958" cy="221011"/>
                <a:chOff x="4350327" y="5845403"/>
                <a:chExt cx="4057901" cy="346193"/>
              </a:xfrm>
            </p:grpSpPr>
            <p:sp>
              <p:nvSpPr>
                <p:cNvPr id="3474" name="Triângulo 3473">
                  <a:extLst>
                    <a:ext uri="{FF2B5EF4-FFF2-40B4-BE49-F238E27FC236}">
                      <a16:creationId xmlns:a16="http://schemas.microsoft.com/office/drawing/2014/main" id="{EDB8FE1D-0509-4D48-A23D-06E7995D90FA}"/>
                    </a:ext>
                  </a:extLst>
                </p:cNvPr>
                <p:cNvSpPr/>
                <p:nvPr/>
              </p:nvSpPr>
              <p:spPr>
                <a:xfrm>
                  <a:off x="7708957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5" name="Triângulo 3474">
                  <a:extLst>
                    <a:ext uri="{FF2B5EF4-FFF2-40B4-BE49-F238E27FC236}">
                      <a16:creationId xmlns:a16="http://schemas.microsoft.com/office/drawing/2014/main" id="{8C37912C-887D-824A-8CC1-14ECFF14B18A}"/>
                    </a:ext>
                  </a:extLst>
                </p:cNvPr>
                <p:cNvSpPr/>
                <p:nvPr/>
              </p:nvSpPr>
              <p:spPr>
                <a:xfrm rot="10800000">
                  <a:off x="7948860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6" name="Triângulo 3475">
                  <a:extLst>
                    <a:ext uri="{FF2B5EF4-FFF2-40B4-BE49-F238E27FC236}">
                      <a16:creationId xmlns:a16="http://schemas.microsoft.com/office/drawing/2014/main" id="{3B8EF8D7-D9E7-BF45-ADDF-298E6807D6EE}"/>
                    </a:ext>
                  </a:extLst>
                </p:cNvPr>
                <p:cNvSpPr/>
                <p:nvPr/>
              </p:nvSpPr>
              <p:spPr>
                <a:xfrm>
                  <a:off x="7229153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7" name="Triângulo 3476">
                  <a:extLst>
                    <a:ext uri="{FF2B5EF4-FFF2-40B4-BE49-F238E27FC236}">
                      <a16:creationId xmlns:a16="http://schemas.microsoft.com/office/drawing/2014/main" id="{E4E4EAA9-B9D2-CC43-AEAA-EE1D9A7C9CC2}"/>
                    </a:ext>
                  </a:extLst>
                </p:cNvPr>
                <p:cNvSpPr/>
                <p:nvPr/>
              </p:nvSpPr>
              <p:spPr>
                <a:xfrm rot="10800000">
                  <a:off x="7469054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8" name="Triângulo 3477">
                  <a:extLst>
                    <a:ext uri="{FF2B5EF4-FFF2-40B4-BE49-F238E27FC236}">
                      <a16:creationId xmlns:a16="http://schemas.microsoft.com/office/drawing/2014/main" id="{15A7C2FE-2FE5-554A-BCF6-76D178E624AF}"/>
                    </a:ext>
                  </a:extLst>
                </p:cNvPr>
                <p:cNvSpPr/>
                <p:nvPr/>
              </p:nvSpPr>
              <p:spPr>
                <a:xfrm>
                  <a:off x="674934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9" name="Triângulo 3478">
                  <a:extLst>
                    <a:ext uri="{FF2B5EF4-FFF2-40B4-BE49-F238E27FC236}">
                      <a16:creationId xmlns:a16="http://schemas.microsoft.com/office/drawing/2014/main" id="{8A05C517-DAAB-B843-A55F-898D1A332527}"/>
                    </a:ext>
                  </a:extLst>
                </p:cNvPr>
                <p:cNvSpPr/>
                <p:nvPr/>
              </p:nvSpPr>
              <p:spPr>
                <a:xfrm rot="10800000">
                  <a:off x="6989250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0" name="Triângulo 3479">
                  <a:extLst>
                    <a:ext uri="{FF2B5EF4-FFF2-40B4-BE49-F238E27FC236}">
                      <a16:creationId xmlns:a16="http://schemas.microsoft.com/office/drawing/2014/main" id="{685FF94D-66AA-A148-8799-C562574155D0}"/>
                    </a:ext>
                  </a:extLst>
                </p:cNvPr>
                <p:cNvSpPr/>
                <p:nvPr/>
              </p:nvSpPr>
              <p:spPr>
                <a:xfrm>
                  <a:off x="626954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1" name="Triângulo 3480">
                  <a:extLst>
                    <a:ext uri="{FF2B5EF4-FFF2-40B4-BE49-F238E27FC236}">
                      <a16:creationId xmlns:a16="http://schemas.microsoft.com/office/drawing/2014/main" id="{FA9964B1-A67B-904A-8585-02C0CBDDAC8D}"/>
                    </a:ext>
                  </a:extLst>
                </p:cNvPr>
                <p:cNvSpPr/>
                <p:nvPr/>
              </p:nvSpPr>
              <p:spPr>
                <a:xfrm rot="10800000">
                  <a:off x="650944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2" name="Triângulo 3481">
                  <a:extLst>
                    <a:ext uri="{FF2B5EF4-FFF2-40B4-BE49-F238E27FC236}">
                      <a16:creationId xmlns:a16="http://schemas.microsoft.com/office/drawing/2014/main" id="{3491FAC0-266A-8743-AE85-9C04D7C7CFF4}"/>
                    </a:ext>
                  </a:extLst>
                </p:cNvPr>
                <p:cNvSpPr/>
                <p:nvPr/>
              </p:nvSpPr>
              <p:spPr>
                <a:xfrm>
                  <a:off x="578973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3" name="Triângulo 3482">
                  <a:extLst>
                    <a:ext uri="{FF2B5EF4-FFF2-40B4-BE49-F238E27FC236}">
                      <a16:creationId xmlns:a16="http://schemas.microsoft.com/office/drawing/2014/main" id="{EF9AC919-5018-7245-ADB5-530F5F4DF33D}"/>
                    </a:ext>
                  </a:extLst>
                </p:cNvPr>
                <p:cNvSpPr/>
                <p:nvPr/>
              </p:nvSpPr>
              <p:spPr>
                <a:xfrm rot="10800000">
                  <a:off x="6029639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4" name="Triângulo 3483">
                  <a:extLst>
                    <a:ext uri="{FF2B5EF4-FFF2-40B4-BE49-F238E27FC236}">
                      <a16:creationId xmlns:a16="http://schemas.microsoft.com/office/drawing/2014/main" id="{24C46492-C6EC-A84F-BB24-5E850563166A}"/>
                    </a:ext>
                  </a:extLst>
                </p:cNvPr>
                <p:cNvSpPr/>
                <p:nvPr/>
              </p:nvSpPr>
              <p:spPr>
                <a:xfrm>
                  <a:off x="5309931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5" name="Triângulo 3484">
                  <a:extLst>
                    <a:ext uri="{FF2B5EF4-FFF2-40B4-BE49-F238E27FC236}">
                      <a16:creationId xmlns:a16="http://schemas.microsoft.com/office/drawing/2014/main" id="{F2C9EC09-1AFE-B247-B36D-08790CBE6404}"/>
                    </a:ext>
                  </a:extLst>
                </p:cNvPr>
                <p:cNvSpPr/>
                <p:nvPr/>
              </p:nvSpPr>
              <p:spPr>
                <a:xfrm rot="10800000">
                  <a:off x="554983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6" name="Triângulo 3485">
                  <a:extLst>
                    <a:ext uri="{FF2B5EF4-FFF2-40B4-BE49-F238E27FC236}">
                      <a16:creationId xmlns:a16="http://schemas.microsoft.com/office/drawing/2014/main" id="{9E5BF26B-65CF-DB4C-A89E-CEEED64D2751}"/>
                    </a:ext>
                  </a:extLst>
                </p:cNvPr>
                <p:cNvSpPr/>
                <p:nvPr/>
              </p:nvSpPr>
              <p:spPr>
                <a:xfrm>
                  <a:off x="4830125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7" name="Triângulo 3486">
                  <a:extLst>
                    <a:ext uri="{FF2B5EF4-FFF2-40B4-BE49-F238E27FC236}">
                      <a16:creationId xmlns:a16="http://schemas.microsoft.com/office/drawing/2014/main" id="{07E4A1F6-2CA4-FB4A-8B66-007BB0BA9891}"/>
                    </a:ext>
                  </a:extLst>
                </p:cNvPr>
                <p:cNvSpPr/>
                <p:nvPr/>
              </p:nvSpPr>
              <p:spPr>
                <a:xfrm rot="10800000">
                  <a:off x="5070028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8" name="Triângulo 3487">
                  <a:extLst>
                    <a:ext uri="{FF2B5EF4-FFF2-40B4-BE49-F238E27FC236}">
                      <a16:creationId xmlns:a16="http://schemas.microsoft.com/office/drawing/2014/main" id="{75D4AC81-C4D4-7341-BD04-5F550080156A}"/>
                    </a:ext>
                  </a:extLst>
                </p:cNvPr>
                <p:cNvSpPr/>
                <p:nvPr/>
              </p:nvSpPr>
              <p:spPr>
                <a:xfrm>
                  <a:off x="4350327" y="5845403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9" name="Triângulo 3488">
                  <a:extLst>
                    <a:ext uri="{FF2B5EF4-FFF2-40B4-BE49-F238E27FC236}">
                      <a16:creationId xmlns:a16="http://schemas.microsoft.com/office/drawing/2014/main" id="{80B42D93-0034-1C47-8464-E2FF5F3501A8}"/>
                    </a:ext>
                  </a:extLst>
                </p:cNvPr>
                <p:cNvSpPr/>
                <p:nvPr/>
              </p:nvSpPr>
              <p:spPr>
                <a:xfrm rot="10800000">
                  <a:off x="459022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40" name="Agrupar 3439">
                <a:extLst>
                  <a:ext uri="{FF2B5EF4-FFF2-40B4-BE49-F238E27FC236}">
                    <a16:creationId xmlns:a16="http://schemas.microsoft.com/office/drawing/2014/main" id="{0EC2603E-1058-3947-81F3-B6B66171C889}"/>
                  </a:ext>
                </a:extLst>
              </p:cNvPr>
              <p:cNvGrpSpPr/>
              <p:nvPr/>
            </p:nvGrpSpPr>
            <p:grpSpPr>
              <a:xfrm>
                <a:off x="1498617" y="2470647"/>
                <a:ext cx="1986499" cy="221009"/>
                <a:chOff x="6526816" y="2635596"/>
                <a:chExt cx="4061051" cy="346191"/>
              </a:xfrm>
            </p:grpSpPr>
            <p:sp>
              <p:nvSpPr>
                <p:cNvPr id="3458" name="Triângulo 3457">
                  <a:extLst>
                    <a:ext uri="{FF2B5EF4-FFF2-40B4-BE49-F238E27FC236}">
                      <a16:creationId xmlns:a16="http://schemas.microsoft.com/office/drawing/2014/main" id="{4B5AD2D9-ACEA-6F4F-9ADE-FD7DE7DB0095}"/>
                    </a:ext>
                  </a:extLst>
                </p:cNvPr>
                <p:cNvSpPr/>
                <p:nvPr/>
              </p:nvSpPr>
              <p:spPr>
                <a:xfrm>
                  <a:off x="7007041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9" name="Triângulo 3458">
                  <a:extLst>
                    <a:ext uri="{FF2B5EF4-FFF2-40B4-BE49-F238E27FC236}">
                      <a16:creationId xmlns:a16="http://schemas.microsoft.com/office/drawing/2014/main" id="{C01EA94A-2131-7841-98C1-51F1A223372B}"/>
                    </a:ext>
                  </a:extLst>
                </p:cNvPr>
                <p:cNvSpPr/>
                <p:nvPr/>
              </p:nvSpPr>
              <p:spPr>
                <a:xfrm rot="10800000">
                  <a:off x="7247154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0" name="Triângulo 3459">
                  <a:extLst>
                    <a:ext uri="{FF2B5EF4-FFF2-40B4-BE49-F238E27FC236}">
                      <a16:creationId xmlns:a16="http://schemas.microsoft.com/office/drawing/2014/main" id="{8D83709D-4A79-AC4B-8AE3-8ABC583FE6D8}"/>
                    </a:ext>
                  </a:extLst>
                </p:cNvPr>
                <p:cNvSpPr/>
                <p:nvPr/>
              </p:nvSpPr>
              <p:spPr>
                <a:xfrm>
                  <a:off x="652681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1" name="Triângulo 3460">
                  <a:extLst>
                    <a:ext uri="{FF2B5EF4-FFF2-40B4-BE49-F238E27FC236}">
                      <a16:creationId xmlns:a16="http://schemas.microsoft.com/office/drawing/2014/main" id="{35BD47C9-F772-5C4B-A287-62E4F056798B}"/>
                    </a:ext>
                  </a:extLst>
                </p:cNvPr>
                <p:cNvSpPr/>
                <p:nvPr/>
              </p:nvSpPr>
              <p:spPr>
                <a:xfrm rot="10800000">
                  <a:off x="676693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2" name="Triângulo 3461">
                  <a:extLst>
                    <a:ext uri="{FF2B5EF4-FFF2-40B4-BE49-F238E27FC236}">
                      <a16:creationId xmlns:a16="http://schemas.microsoft.com/office/drawing/2014/main" id="{3B7092BB-E44D-8242-8FE3-FA4D6DDD65DD}"/>
                    </a:ext>
                  </a:extLst>
                </p:cNvPr>
                <p:cNvSpPr/>
                <p:nvPr/>
              </p:nvSpPr>
              <p:spPr>
                <a:xfrm>
                  <a:off x="796749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3" name="Triângulo 3462">
                  <a:extLst>
                    <a:ext uri="{FF2B5EF4-FFF2-40B4-BE49-F238E27FC236}">
                      <a16:creationId xmlns:a16="http://schemas.microsoft.com/office/drawing/2014/main" id="{9C40E3DD-0457-CE43-BEFC-A32A4150A4E5}"/>
                    </a:ext>
                  </a:extLst>
                </p:cNvPr>
                <p:cNvSpPr/>
                <p:nvPr/>
              </p:nvSpPr>
              <p:spPr>
                <a:xfrm rot="10800000">
                  <a:off x="8207601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4" name="Triângulo 3463">
                  <a:extLst>
                    <a:ext uri="{FF2B5EF4-FFF2-40B4-BE49-F238E27FC236}">
                      <a16:creationId xmlns:a16="http://schemas.microsoft.com/office/drawing/2014/main" id="{DEDAF8C1-457A-7444-8206-E8CD3626B607}"/>
                    </a:ext>
                  </a:extLst>
                </p:cNvPr>
                <p:cNvSpPr/>
                <p:nvPr/>
              </p:nvSpPr>
              <p:spPr>
                <a:xfrm>
                  <a:off x="748726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5" name="Triângulo 3464">
                  <a:extLst>
                    <a:ext uri="{FF2B5EF4-FFF2-40B4-BE49-F238E27FC236}">
                      <a16:creationId xmlns:a16="http://schemas.microsoft.com/office/drawing/2014/main" id="{83477F7C-DAAD-7D43-BB15-2263FE0CC9EF}"/>
                    </a:ext>
                  </a:extLst>
                </p:cNvPr>
                <p:cNvSpPr/>
                <p:nvPr/>
              </p:nvSpPr>
              <p:spPr>
                <a:xfrm rot="10800000">
                  <a:off x="772737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6" name="Triângulo 3465">
                  <a:extLst>
                    <a:ext uri="{FF2B5EF4-FFF2-40B4-BE49-F238E27FC236}">
                      <a16:creationId xmlns:a16="http://schemas.microsoft.com/office/drawing/2014/main" id="{2B343E3E-1E02-D942-A9F7-28B5D4843D4E}"/>
                    </a:ext>
                  </a:extLst>
                </p:cNvPr>
                <p:cNvSpPr/>
                <p:nvPr/>
              </p:nvSpPr>
              <p:spPr>
                <a:xfrm>
                  <a:off x="892793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7" name="Triângulo 3466">
                  <a:extLst>
                    <a:ext uri="{FF2B5EF4-FFF2-40B4-BE49-F238E27FC236}">
                      <a16:creationId xmlns:a16="http://schemas.microsoft.com/office/drawing/2014/main" id="{CF17002D-8219-B44C-8CE1-1B72DCAF1E3B}"/>
                    </a:ext>
                  </a:extLst>
                </p:cNvPr>
                <p:cNvSpPr/>
                <p:nvPr/>
              </p:nvSpPr>
              <p:spPr>
                <a:xfrm rot="10800000">
                  <a:off x="916805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8" name="Triângulo 3467">
                  <a:extLst>
                    <a:ext uri="{FF2B5EF4-FFF2-40B4-BE49-F238E27FC236}">
                      <a16:creationId xmlns:a16="http://schemas.microsoft.com/office/drawing/2014/main" id="{4EE82593-40CB-1E4C-A6BC-ED42065104E8}"/>
                    </a:ext>
                  </a:extLst>
                </p:cNvPr>
                <p:cNvSpPr/>
                <p:nvPr/>
              </p:nvSpPr>
              <p:spPr>
                <a:xfrm>
                  <a:off x="844771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9" name="Triângulo 3468">
                  <a:extLst>
                    <a:ext uri="{FF2B5EF4-FFF2-40B4-BE49-F238E27FC236}">
                      <a16:creationId xmlns:a16="http://schemas.microsoft.com/office/drawing/2014/main" id="{4A1ADDB3-946E-044F-ACDC-89CD01E0AE06}"/>
                    </a:ext>
                  </a:extLst>
                </p:cNvPr>
                <p:cNvSpPr/>
                <p:nvPr/>
              </p:nvSpPr>
              <p:spPr>
                <a:xfrm rot="10800000">
                  <a:off x="868782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0" name="Triângulo 3469">
                  <a:extLst>
                    <a:ext uri="{FF2B5EF4-FFF2-40B4-BE49-F238E27FC236}">
                      <a16:creationId xmlns:a16="http://schemas.microsoft.com/office/drawing/2014/main" id="{3269D9A6-6CCB-CC45-A8ED-EB57ACB50FBA}"/>
                    </a:ext>
                  </a:extLst>
                </p:cNvPr>
                <p:cNvSpPr/>
                <p:nvPr/>
              </p:nvSpPr>
              <p:spPr>
                <a:xfrm>
                  <a:off x="9888388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1" name="Triângulo 3470">
                  <a:extLst>
                    <a:ext uri="{FF2B5EF4-FFF2-40B4-BE49-F238E27FC236}">
                      <a16:creationId xmlns:a16="http://schemas.microsoft.com/office/drawing/2014/main" id="{55078EEB-4AED-B04E-9265-91794A3F8C33}"/>
                    </a:ext>
                  </a:extLst>
                </p:cNvPr>
                <p:cNvSpPr/>
                <p:nvPr/>
              </p:nvSpPr>
              <p:spPr>
                <a:xfrm rot="10800000">
                  <a:off x="1012849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2" name="Triângulo 3471">
                  <a:extLst>
                    <a:ext uri="{FF2B5EF4-FFF2-40B4-BE49-F238E27FC236}">
                      <a16:creationId xmlns:a16="http://schemas.microsoft.com/office/drawing/2014/main" id="{7B57372B-1D16-8D4C-BBE6-72465BE92B02}"/>
                    </a:ext>
                  </a:extLst>
                </p:cNvPr>
                <p:cNvSpPr/>
                <p:nvPr/>
              </p:nvSpPr>
              <p:spPr>
                <a:xfrm>
                  <a:off x="940816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3" name="Triângulo 3472">
                  <a:extLst>
                    <a:ext uri="{FF2B5EF4-FFF2-40B4-BE49-F238E27FC236}">
                      <a16:creationId xmlns:a16="http://schemas.microsoft.com/office/drawing/2014/main" id="{C8164DD4-DF68-7643-8635-23A751DD55F6}"/>
                    </a:ext>
                  </a:extLst>
                </p:cNvPr>
                <p:cNvSpPr/>
                <p:nvPr/>
              </p:nvSpPr>
              <p:spPr>
                <a:xfrm rot="10800000">
                  <a:off x="964827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41" name="Agrupar 3440">
                <a:extLst>
                  <a:ext uri="{FF2B5EF4-FFF2-40B4-BE49-F238E27FC236}">
                    <a16:creationId xmlns:a16="http://schemas.microsoft.com/office/drawing/2014/main" id="{F5F13DA3-AD96-F548-A4FA-61D549FC50A6}"/>
                  </a:ext>
                </a:extLst>
              </p:cNvPr>
              <p:cNvGrpSpPr/>
              <p:nvPr/>
            </p:nvGrpSpPr>
            <p:grpSpPr>
              <a:xfrm>
                <a:off x="1613467" y="2242328"/>
                <a:ext cx="1986499" cy="221009"/>
                <a:chOff x="6756500" y="2170168"/>
                <a:chExt cx="4061051" cy="346191"/>
              </a:xfrm>
            </p:grpSpPr>
            <p:sp>
              <p:nvSpPr>
                <p:cNvPr id="3442" name="Triângulo 3441">
                  <a:extLst>
                    <a:ext uri="{FF2B5EF4-FFF2-40B4-BE49-F238E27FC236}">
                      <a16:creationId xmlns:a16="http://schemas.microsoft.com/office/drawing/2014/main" id="{D7A2B2D1-4A12-E14B-A209-95990C8974CF}"/>
                    </a:ext>
                  </a:extLst>
                </p:cNvPr>
                <p:cNvSpPr/>
                <p:nvPr/>
              </p:nvSpPr>
              <p:spPr>
                <a:xfrm>
                  <a:off x="7236725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3" name="Triângulo 3442">
                  <a:extLst>
                    <a:ext uri="{FF2B5EF4-FFF2-40B4-BE49-F238E27FC236}">
                      <a16:creationId xmlns:a16="http://schemas.microsoft.com/office/drawing/2014/main" id="{16552FA7-030B-EA4D-B02C-DC8C61086F73}"/>
                    </a:ext>
                  </a:extLst>
                </p:cNvPr>
                <p:cNvSpPr/>
                <p:nvPr/>
              </p:nvSpPr>
              <p:spPr>
                <a:xfrm rot="10800000">
                  <a:off x="747683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4" name="Triângulo 3443">
                  <a:extLst>
                    <a:ext uri="{FF2B5EF4-FFF2-40B4-BE49-F238E27FC236}">
                      <a16:creationId xmlns:a16="http://schemas.microsoft.com/office/drawing/2014/main" id="{0ECBE557-4CEA-BF47-9820-45A328C42977}"/>
                    </a:ext>
                  </a:extLst>
                </p:cNvPr>
                <p:cNvSpPr/>
                <p:nvPr/>
              </p:nvSpPr>
              <p:spPr>
                <a:xfrm>
                  <a:off x="6756500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5" name="Triângulo 3444">
                  <a:extLst>
                    <a:ext uri="{FF2B5EF4-FFF2-40B4-BE49-F238E27FC236}">
                      <a16:creationId xmlns:a16="http://schemas.microsoft.com/office/drawing/2014/main" id="{2EBA1179-C4A0-9947-B7B1-0098ED282DEB}"/>
                    </a:ext>
                  </a:extLst>
                </p:cNvPr>
                <p:cNvSpPr/>
                <p:nvPr/>
              </p:nvSpPr>
              <p:spPr>
                <a:xfrm rot="10800000">
                  <a:off x="699661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6" name="Triângulo 3445">
                  <a:extLst>
                    <a:ext uri="{FF2B5EF4-FFF2-40B4-BE49-F238E27FC236}">
                      <a16:creationId xmlns:a16="http://schemas.microsoft.com/office/drawing/2014/main" id="{E21ABB0E-BD93-4F49-8AD0-20D26BD75A08}"/>
                    </a:ext>
                  </a:extLst>
                </p:cNvPr>
                <p:cNvSpPr/>
                <p:nvPr/>
              </p:nvSpPr>
              <p:spPr>
                <a:xfrm>
                  <a:off x="819717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7" name="Triângulo 3446">
                  <a:extLst>
                    <a:ext uri="{FF2B5EF4-FFF2-40B4-BE49-F238E27FC236}">
                      <a16:creationId xmlns:a16="http://schemas.microsoft.com/office/drawing/2014/main" id="{835985E6-9CF4-4D42-B1CC-38CAA5490B15}"/>
                    </a:ext>
                  </a:extLst>
                </p:cNvPr>
                <p:cNvSpPr/>
                <p:nvPr/>
              </p:nvSpPr>
              <p:spPr>
                <a:xfrm rot="10800000">
                  <a:off x="8437285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8" name="Triângulo 3447">
                  <a:extLst>
                    <a:ext uri="{FF2B5EF4-FFF2-40B4-BE49-F238E27FC236}">
                      <a16:creationId xmlns:a16="http://schemas.microsoft.com/office/drawing/2014/main" id="{C8882499-ABF6-7D43-848A-B8CEE29E4566}"/>
                    </a:ext>
                  </a:extLst>
                </p:cNvPr>
                <p:cNvSpPr/>
                <p:nvPr/>
              </p:nvSpPr>
              <p:spPr>
                <a:xfrm>
                  <a:off x="771694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9" name="Triângulo 3448">
                  <a:extLst>
                    <a:ext uri="{FF2B5EF4-FFF2-40B4-BE49-F238E27FC236}">
                      <a16:creationId xmlns:a16="http://schemas.microsoft.com/office/drawing/2014/main" id="{982D9CB6-8ABF-9844-B931-9BE484A9FA45}"/>
                    </a:ext>
                  </a:extLst>
                </p:cNvPr>
                <p:cNvSpPr/>
                <p:nvPr/>
              </p:nvSpPr>
              <p:spPr>
                <a:xfrm rot="10800000">
                  <a:off x="795706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0" name="Triângulo 3449">
                  <a:extLst>
                    <a:ext uri="{FF2B5EF4-FFF2-40B4-BE49-F238E27FC236}">
                      <a16:creationId xmlns:a16="http://schemas.microsoft.com/office/drawing/2014/main" id="{291BF0BE-A064-C644-AF7D-EC8AEAF96833}"/>
                    </a:ext>
                  </a:extLst>
                </p:cNvPr>
                <p:cNvSpPr/>
                <p:nvPr/>
              </p:nvSpPr>
              <p:spPr>
                <a:xfrm>
                  <a:off x="915762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1" name="Triângulo 3450">
                  <a:extLst>
                    <a:ext uri="{FF2B5EF4-FFF2-40B4-BE49-F238E27FC236}">
                      <a16:creationId xmlns:a16="http://schemas.microsoft.com/office/drawing/2014/main" id="{4CFD4E61-9EA6-8C4C-A510-81B13FF4D491}"/>
                    </a:ext>
                  </a:extLst>
                </p:cNvPr>
                <p:cNvSpPr/>
                <p:nvPr/>
              </p:nvSpPr>
              <p:spPr>
                <a:xfrm rot="10800000">
                  <a:off x="939773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2" name="Triângulo 3451">
                  <a:extLst>
                    <a:ext uri="{FF2B5EF4-FFF2-40B4-BE49-F238E27FC236}">
                      <a16:creationId xmlns:a16="http://schemas.microsoft.com/office/drawing/2014/main" id="{C3C97F9F-9751-5C4C-9F00-137E42B45738}"/>
                    </a:ext>
                  </a:extLst>
                </p:cNvPr>
                <p:cNvSpPr/>
                <p:nvPr/>
              </p:nvSpPr>
              <p:spPr>
                <a:xfrm>
                  <a:off x="867739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3" name="Triângulo 3452">
                  <a:extLst>
                    <a:ext uri="{FF2B5EF4-FFF2-40B4-BE49-F238E27FC236}">
                      <a16:creationId xmlns:a16="http://schemas.microsoft.com/office/drawing/2014/main" id="{443FB833-6627-674E-A7EC-87040D2CE724}"/>
                    </a:ext>
                  </a:extLst>
                </p:cNvPr>
                <p:cNvSpPr/>
                <p:nvPr/>
              </p:nvSpPr>
              <p:spPr>
                <a:xfrm rot="10800000">
                  <a:off x="8917510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4" name="Triângulo 3453">
                  <a:extLst>
                    <a:ext uri="{FF2B5EF4-FFF2-40B4-BE49-F238E27FC236}">
                      <a16:creationId xmlns:a16="http://schemas.microsoft.com/office/drawing/2014/main" id="{342F5639-54E3-BC4E-B3D4-FA63999DD8F4}"/>
                    </a:ext>
                  </a:extLst>
                </p:cNvPr>
                <p:cNvSpPr/>
                <p:nvPr/>
              </p:nvSpPr>
              <p:spPr>
                <a:xfrm>
                  <a:off x="1011807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5" name="Triângulo 3454">
                  <a:extLst>
                    <a:ext uri="{FF2B5EF4-FFF2-40B4-BE49-F238E27FC236}">
                      <a16:creationId xmlns:a16="http://schemas.microsoft.com/office/drawing/2014/main" id="{079297A7-01D2-9044-B942-5917D59000FB}"/>
                    </a:ext>
                  </a:extLst>
                </p:cNvPr>
                <p:cNvSpPr/>
                <p:nvPr/>
              </p:nvSpPr>
              <p:spPr>
                <a:xfrm rot="10800000">
                  <a:off x="1035818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6" name="Triângulo 3455">
                  <a:extLst>
                    <a:ext uri="{FF2B5EF4-FFF2-40B4-BE49-F238E27FC236}">
                      <a16:creationId xmlns:a16="http://schemas.microsoft.com/office/drawing/2014/main" id="{81D241C6-DB54-2742-A9BA-AEE6CA0DB2AF}"/>
                    </a:ext>
                  </a:extLst>
                </p:cNvPr>
                <p:cNvSpPr/>
                <p:nvPr/>
              </p:nvSpPr>
              <p:spPr>
                <a:xfrm>
                  <a:off x="963784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7" name="Triângulo 3456">
                  <a:extLst>
                    <a:ext uri="{FF2B5EF4-FFF2-40B4-BE49-F238E27FC236}">
                      <a16:creationId xmlns:a16="http://schemas.microsoft.com/office/drawing/2014/main" id="{6B4657A1-BB9A-A446-8AE8-523E29F2D5D0}"/>
                    </a:ext>
                  </a:extLst>
                </p:cNvPr>
                <p:cNvSpPr/>
                <p:nvPr/>
              </p:nvSpPr>
              <p:spPr>
                <a:xfrm rot="10800000">
                  <a:off x="987795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0" name="Agrupar 6169">
                <a:extLst>
                  <a:ext uri="{FF2B5EF4-FFF2-40B4-BE49-F238E27FC236}">
                    <a16:creationId xmlns:a16="http://schemas.microsoft.com/office/drawing/2014/main" id="{C26EF7A9-9CEB-5A4C-8095-A0E8EAFA7406}"/>
                  </a:ext>
                </a:extLst>
              </p:cNvPr>
              <p:cNvGrpSpPr/>
              <p:nvPr/>
            </p:nvGrpSpPr>
            <p:grpSpPr>
              <a:xfrm rot="10800000" flipH="1">
                <a:off x="1021691" y="872414"/>
                <a:ext cx="1990654" cy="221009"/>
                <a:chOff x="5556528" y="4061522"/>
                <a:chExt cx="4074409" cy="346191"/>
              </a:xfrm>
            </p:grpSpPr>
            <p:sp>
              <p:nvSpPr>
                <p:cNvPr id="6341" name="Triângulo 6340">
                  <a:extLst>
                    <a:ext uri="{FF2B5EF4-FFF2-40B4-BE49-F238E27FC236}">
                      <a16:creationId xmlns:a16="http://schemas.microsoft.com/office/drawing/2014/main" id="{D452E29D-1380-F348-B076-39C76A891472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2" name="Triângulo 6341">
                  <a:extLst>
                    <a:ext uri="{FF2B5EF4-FFF2-40B4-BE49-F238E27FC236}">
                      <a16:creationId xmlns:a16="http://schemas.microsoft.com/office/drawing/2014/main" id="{680B2DCF-47E7-5B48-A8BC-5DE06E21B670}"/>
                    </a:ext>
                  </a:extLst>
                </p:cNvPr>
                <p:cNvSpPr/>
                <p:nvPr/>
              </p:nvSpPr>
              <p:spPr>
                <a:xfrm rot="10800000">
                  <a:off x="6279540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3" name="Triângulo 6342">
                  <a:extLst>
                    <a:ext uri="{FF2B5EF4-FFF2-40B4-BE49-F238E27FC236}">
                      <a16:creationId xmlns:a16="http://schemas.microsoft.com/office/drawing/2014/main" id="{6D642494-4AA1-8440-9487-3ADF6304CFBA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4" name="Triângulo 6343">
                  <a:extLst>
                    <a:ext uri="{FF2B5EF4-FFF2-40B4-BE49-F238E27FC236}">
                      <a16:creationId xmlns:a16="http://schemas.microsoft.com/office/drawing/2014/main" id="{5B01C505-D46D-3048-BEDE-1ABF447C9049}"/>
                    </a:ext>
                  </a:extLst>
                </p:cNvPr>
                <p:cNvSpPr/>
                <p:nvPr/>
              </p:nvSpPr>
              <p:spPr>
                <a:xfrm rot="10800000">
                  <a:off x="5797535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5" name="Triângulo 6344">
                  <a:extLst>
                    <a:ext uri="{FF2B5EF4-FFF2-40B4-BE49-F238E27FC236}">
                      <a16:creationId xmlns:a16="http://schemas.microsoft.com/office/drawing/2014/main" id="{5A0CBED9-B1AF-6549-85CF-D30F16F5A65B}"/>
                    </a:ext>
                  </a:extLst>
                </p:cNvPr>
                <p:cNvSpPr/>
                <p:nvPr/>
              </p:nvSpPr>
              <p:spPr>
                <a:xfrm>
                  <a:off x="8930566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6" name="Triângulo 6345">
                  <a:extLst>
                    <a:ext uri="{FF2B5EF4-FFF2-40B4-BE49-F238E27FC236}">
                      <a16:creationId xmlns:a16="http://schemas.microsoft.com/office/drawing/2014/main" id="{2A0B9723-41F6-C54E-A74F-C597217DBA45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7" name="Triângulo 6346">
                  <a:extLst>
                    <a:ext uri="{FF2B5EF4-FFF2-40B4-BE49-F238E27FC236}">
                      <a16:creationId xmlns:a16="http://schemas.microsoft.com/office/drawing/2014/main" id="{276CDDF8-7618-1C48-B5C3-C555814DEB1C}"/>
                    </a:ext>
                  </a:extLst>
                </p:cNvPr>
                <p:cNvSpPr/>
                <p:nvPr/>
              </p:nvSpPr>
              <p:spPr>
                <a:xfrm>
                  <a:off x="8448561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8" name="Triângulo 6347">
                  <a:extLst>
                    <a:ext uri="{FF2B5EF4-FFF2-40B4-BE49-F238E27FC236}">
                      <a16:creationId xmlns:a16="http://schemas.microsoft.com/office/drawing/2014/main" id="{74F999B6-6D52-8B47-BBC1-4CAAC22220CE}"/>
                    </a:ext>
                  </a:extLst>
                </p:cNvPr>
                <p:cNvSpPr/>
                <p:nvPr/>
              </p:nvSpPr>
              <p:spPr>
                <a:xfrm rot="10800000">
                  <a:off x="8689563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9" name="Triângulo 6348">
                  <a:extLst>
                    <a:ext uri="{FF2B5EF4-FFF2-40B4-BE49-F238E27FC236}">
                      <a16:creationId xmlns:a16="http://schemas.microsoft.com/office/drawing/2014/main" id="{A31DE164-4931-334A-86D4-92C8BD034C77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0" name="Triângulo 6349">
                  <a:extLst>
                    <a:ext uri="{FF2B5EF4-FFF2-40B4-BE49-F238E27FC236}">
                      <a16:creationId xmlns:a16="http://schemas.microsoft.com/office/drawing/2014/main" id="{BA689AA0-CEEE-FF47-AD28-8E2FEA443601}"/>
                    </a:ext>
                  </a:extLst>
                </p:cNvPr>
                <p:cNvSpPr/>
                <p:nvPr/>
              </p:nvSpPr>
              <p:spPr>
                <a:xfrm rot="10800000">
                  <a:off x="8207560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1" name="Triângulo 6350">
                  <a:extLst>
                    <a:ext uri="{FF2B5EF4-FFF2-40B4-BE49-F238E27FC236}">
                      <a16:creationId xmlns:a16="http://schemas.microsoft.com/office/drawing/2014/main" id="{676AB992-C999-B349-94F2-486A5A30F606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2" name="Triângulo 6351">
                  <a:extLst>
                    <a:ext uri="{FF2B5EF4-FFF2-40B4-BE49-F238E27FC236}">
                      <a16:creationId xmlns:a16="http://schemas.microsoft.com/office/drawing/2014/main" id="{32F2877F-776B-B048-8245-6EF31160E61A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3" name="Triângulo 6352">
                  <a:extLst>
                    <a:ext uri="{FF2B5EF4-FFF2-40B4-BE49-F238E27FC236}">
                      <a16:creationId xmlns:a16="http://schemas.microsoft.com/office/drawing/2014/main" id="{0A5A90B0-822D-414B-BD1F-FCB338987FF7}"/>
                    </a:ext>
                  </a:extLst>
                </p:cNvPr>
                <p:cNvSpPr/>
                <p:nvPr/>
              </p:nvSpPr>
              <p:spPr>
                <a:xfrm>
                  <a:off x="700254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4" name="Triângulo 6353">
                  <a:extLst>
                    <a:ext uri="{FF2B5EF4-FFF2-40B4-BE49-F238E27FC236}">
                      <a16:creationId xmlns:a16="http://schemas.microsoft.com/office/drawing/2014/main" id="{F49AAFD6-50D0-3C4B-864D-0AF6757F77D8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5" name="Triângulo 6354">
                  <a:extLst>
                    <a:ext uri="{FF2B5EF4-FFF2-40B4-BE49-F238E27FC236}">
                      <a16:creationId xmlns:a16="http://schemas.microsoft.com/office/drawing/2014/main" id="{FF97A099-1C9D-C644-B281-24CBFCA094FA}"/>
                    </a:ext>
                  </a:extLst>
                </p:cNvPr>
                <p:cNvSpPr/>
                <p:nvPr/>
              </p:nvSpPr>
              <p:spPr>
                <a:xfrm>
                  <a:off x="6520541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6" name="Triângulo 6355">
                  <a:extLst>
                    <a:ext uri="{FF2B5EF4-FFF2-40B4-BE49-F238E27FC236}">
                      <a16:creationId xmlns:a16="http://schemas.microsoft.com/office/drawing/2014/main" id="{F07806F4-C8AD-F042-9059-BA565B0CAAE1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1" name="Agrupar 6170">
                <a:extLst>
                  <a:ext uri="{FF2B5EF4-FFF2-40B4-BE49-F238E27FC236}">
                    <a16:creationId xmlns:a16="http://schemas.microsoft.com/office/drawing/2014/main" id="{F44C82AA-293A-B748-98BF-31D8A140481B}"/>
                  </a:ext>
                </a:extLst>
              </p:cNvPr>
              <p:cNvGrpSpPr/>
              <p:nvPr/>
            </p:nvGrpSpPr>
            <p:grpSpPr>
              <a:xfrm rot="10800000" flipH="1">
                <a:off x="900450" y="644095"/>
                <a:ext cx="1990654" cy="221009"/>
                <a:chOff x="5309705" y="4418299"/>
                <a:chExt cx="4074409" cy="346191"/>
              </a:xfrm>
            </p:grpSpPr>
            <p:sp>
              <p:nvSpPr>
                <p:cNvPr id="6325" name="Triângulo 6324">
                  <a:extLst>
                    <a:ext uri="{FF2B5EF4-FFF2-40B4-BE49-F238E27FC236}">
                      <a16:creationId xmlns:a16="http://schemas.microsoft.com/office/drawing/2014/main" id="{7B9C60E4-FDC3-7E4D-89C0-EFAFC47A3EB8}"/>
                    </a:ext>
                  </a:extLst>
                </p:cNvPr>
                <p:cNvSpPr/>
                <p:nvPr/>
              </p:nvSpPr>
              <p:spPr>
                <a:xfrm>
                  <a:off x="579171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6" name="Triângulo 6325">
                  <a:extLst>
                    <a:ext uri="{FF2B5EF4-FFF2-40B4-BE49-F238E27FC236}">
                      <a16:creationId xmlns:a16="http://schemas.microsoft.com/office/drawing/2014/main" id="{4CD0FE04-C4B3-5B42-B229-6E94555A1255}"/>
                    </a:ext>
                  </a:extLst>
                </p:cNvPr>
                <p:cNvSpPr/>
                <p:nvPr/>
              </p:nvSpPr>
              <p:spPr>
                <a:xfrm rot="10800000">
                  <a:off x="6032717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7" name="Triângulo 6326">
                  <a:extLst>
                    <a:ext uri="{FF2B5EF4-FFF2-40B4-BE49-F238E27FC236}">
                      <a16:creationId xmlns:a16="http://schemas.microsoft.com/office/drawing/2014/main" id="{33A4CC5F-EB5B-3A4E-8F2D-65B6301354AA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8" name="Triângulo 6327">
                  <a:extLst>
                    <a:ext uri="{FF2B5EF4-FFF2-40B4-BE49-F238E27FC236}">
                      <a16:creationId xmlns:a16="http://schemas.microsoft.com/office/drawing/2014/main" id="{C534D620-2662-9E45-8FF9-5DF03C35086A}"/>
                    </a:ext>
                  </a:extLst>
                </p:cNvPr>
                <p:cNvSpPr/>
                <p:nvPr/>
              </p:nvSpPr>
              <p:spPr>
                <a:xfrm rot="10800000">
                  <a:off x="5550712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9" name="Triângulo 6328">
                  <a:extLst>
                    <a:ext uri="{FF2B5EF4-FFF2-40B4-BE49-F238E27FC236}">
                      <a16:creationId xmlns:a16="http://schemas.microsoft.com/office/drawing/2014/main" id="{FA3EFCD7-29B1-AF4E-A624-9CC4EF64B4A7}"/>
                    </a:ext>
                  </a:extLst>
                </p:cNvPr>
                <p:cNvSpPr/>
                <p:nvPr/>
              </p:nvSpPr>
              <p:spPr>
                <a:xfrm>
                  <a:off x="8683743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0" name="Triângulo 6329">
                  <a:extLst>
                    <a:ext uri="{FF2B5EF4-FFF2-40B4-BE49-F238E27FC236}">
                      <a16:creationId xmlns:a16="http://schemas.microsoft.com/office/drawing/2014/main" id="{7E0E59DE-820A-A24C-85C9-C08F6BC02DB4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1" name="Triângulo 6330">
                  <a:extLst>
                    <a:ext uri="{FF2B5EF4-FFF2-40B4-BE49-F238E27FC236}">
                      <a16:creationId xmlns:a16="http://schemas.microsoft.com/office/drawing/2014/main" id="{E5015967-A379-FF40-BB48-0790C1FB8FC0}"/>
                    </a:ext>
                  </a:extLst>
                </p:cNvPr>
                <p:cNvSpPr/>
                <p:nvPr/>
              </p:nvSpPr>
              <p:spPr>
                <a:xfrm>
                  <a:off x="8201738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2" name="Triângulo 6331">
                  <a:extLst>
                    <a:ext uri="{FF2B5EF4-FFF2-40B4-BE49-F238E27FC236}">
                      <a16:creationId xmlns:a16="http://schemas.microsoft.com/office/drawing/2014/main" id="{8076CB69-484A-0A40-AFDE-B7DBA71ABDD9}"/>
                    </a:ext>
                  </a:extLst>
                </p:cNvPr>
                <p:cNvSpPr/>
                <p:nvPr/>
              </p:nvSpPr>
              <p:spPr>
                <a:xfrm rot="10800000">
                  <a:off x="8442740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3" name="Triângulo 6332">
                  <a:extLst>
                    <a:ext uri="{FF2B5EF4-FFF2-40B4-BE49-F238E27FC236}">
                      <a16:creationId xmlns:a16="http://schemas.microsoft.com/office/drawing/2014/main" id="{0BDDD8B0-BE96-3B4B-9F3D-561B1004353F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4" name="Triângulo 6333">
                  <a:extLst>
                    <a:ext uri="{FF2B5EF4-FFF2-40B4-BE49-F238E27FC236}">
                      <a16:creationId xmlns:a16="http://schemas.microsoft.com/office/drawing/2014/main" id="{1C60D5FD-FEFA-B345-B58A-A55F922D700A}"/>
                    </a:ext>
                  </a:extLst>
                </p:cNvPr>
                <p:cNvSpPr/>
                <p:nvPr/>
              </p:nvSpPr>
              <p:spPr>
                <a:xfrm rot="10800000">
                  <a:off x="7960737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5" name="Triângulo 6334">
                  <a:extLst>
                    <a:ext uri="{FF2B5EF4-FFF2-40B4-BE49-F238E27FC236}">
                      <a16:creationId xmlns:a16="http://schemas.microsoft.com/office/drawing/2014/main" id="{E56B9CDB-9466-0F4E-A583-6CC3C9902360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6" name="Triângulo 6335">
                  <a:extLst>
                    <a:ext uri="{FF2B5EF4-FFF2-40B4-BE49-F238E27FC236}">
                      <a16:creationId xmlns:a16="http://schemas.microsoft.com/office/drawing/2014/main" id="{BEC94457-268D-5A4B-96F0-FB1D7BE57FF4}"/>
                    </a:ext>
                  </a:extLst>
                </p:cNvPr>
                <p:cNvSpPr/>
                <p:nvPr/>
              </p:nvSpPr>
              <p:spPr>
                <a:xfrm rot="10800000">
                  <a:off x="7478732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7" name="Triângulo 6336">
                  <a:extLst>
                    <a:ext uri="{FF2B5EF4-FFF2-40B4-BE49-F238E27FC236}">
                      <a16:creationId xmlns:a16="http://schemas.microsoft.com/office/drawing/2014/main" id="{82AD78B4-C287-B740-B95C-7F43F9020F6A}"/>
                    </a:ext>
                  </a:extLst>
                </p:cNvPr>
                <p:cNvSpPr/>
                <p:nvPr/>
              </p:nvSpPr>
              <p:spPr>
                <a:xfrm>
                  <a:off x="675572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8" name="Triângulo 6337">
                  <a:extLst>
                    <a:ext uri="{FF2B5EF4-FFF2-40B4-BE49-F238E27FC236}">
                      <a16:creationId xmlns:a16="http://schemas.microsoft.com/office/drawing/2014/main" id="{C00B5C37-D657-5D44-BE78-38148EA5766A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9" name="Triângulo 6338">
                  <a:extLst>
                    <a:ext uri="{FF2B5EF4-FFF2-40B4-BE49-F238E27FC236}">
                      <a16:creationId xmlns:a16="http://schemas.microsoft.com/office/drawing/2014/main" id="{432B9184-F143-1B49-88EC-1672D57C6FEA}"/>
                    </a:ext>
                  </a:extLst>
                </p:cNvPr>
                <p:cNvSpPr/>
                <p:nvPr/>
              </p:nvSpPr>
              <p:spPr>
                <a:xfrm>
                  <a:off x="6273718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0" name="Triângulo 6339">
                  <a:extLst>
                    <a:ext uri="{FF2B5EF4-FFF2-40B4-BE49-F238E27FC236}">
                      <a16:creationId xmlns:a16="http://schemas.microsoft.com/office/drawing/2014/main" id="{63A944AE-B4FA-D34F-881E-9EFA22E226DE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2" name="Agrupar 6171">
                <a:extLst>
                  <a:ext uri="{FF2B5EF4-FFF2-40B4-BE49-F238E27FC236}">
                    <a16:creationId xmlns:a16="http://schemas.microsoft.com/office/drawing/2014/main" id="{28F509F5-BF74-884D-8201-54B9FFE99F61}"/>
                  </a:ext>
                </a:extLst>
              </p:cNvPr>
              <p:cNvGrpSpPr/>
              <p:nvPr/>
            </p:nvGrpSpPr>
            <p:grpSpPr>
              <a:xfrm rot="10800000" flipH="1">
                <a:off x="779209" y="415775"/>
                <a:ext cx="1990654" cy="221010"/>
                <a:chOff x="5062884" y="4775074"/>
                <a:chExt cx="4074409" cy="346192"/>
              </a:xfrm>
            </p:grpSpPr>
            <p:sp>
              <p:nvSpPr>
                <p:cNvPr id="6309" name="Triângulo 6308">
                  <a:extLst>
                    <a:ext uri="{FF2B5EF4-FFF2-40B4-BE49-F238E27FC236}">
                      <a16:creationId xmlns:a16="http://schemas.microsoft.com/office/drawing/2014/main" id="{30093F89-082A-0741-AA0C-048D57541790}"/>
                    </a:ext>
                  </a:extLst>
                </p:cNvPr>
                <p:cNvSpPr/>
                <p:nvPr/>
              </p:nvSpPr>
              <p:spPr>
                <a:xfrm>
                  <a:off x="5544894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0" name="Triângulo 6309">
                  <a:extLst>
                    <a:ext uri="{FF2B5EF4-FFF2-40B4-BE49-F238E27FC236}">
                      <a16:creationId xmlns:a16="http://schemas.microsoft.com/office/drawing/2014/main" id="{44CB8B54-36F3-2D40-B8C7-6B2855677966}"/>
                    </a:ext>
                  </a:extLst>
                </p:cNvPr>
                <p:cNvSpPr/>
                <p:nvPr/>
              </p:nvSpPr>
              <p:spPr>
                <a:xfrm rot="10800000">
                  <a:off x="5785897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1" name="Triângulo 6310">
                  <a:extLst>
                    <a:ext uri="{FF2B5EF4-FFF2-40B4-BE49-F238E27FC236}">
                      <a16:creationId xmlns:a16="http://schemas.microsoft.com/office/drawing/2014/main" id="{352B9BB2-1569-CF4E-9C51-2461A926E9DE}"/>
                    </a:ext>
                  </a:extLst>
                </p:cNvPr>
                <p:cNvSpPr/>
                <p:nvPr/>
              </p:nvSpPr>
              <p:spPr>
                <a:xfrm>
                  <a:off x="5062884" y="4775074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2" name="Triângulo 6311">
                  <a:extLst>
                    <a:ext uri="{FF2B5EF4-FFF2-40B4-BE49-F238E27FC236}">
                      <a16:creationId xmlns:a16="http://schemas.microsoft.com/office/drawing/2014/main" id="{CAF64E0C-82CB-3544-B273-999683672374}"/>
                    </a:ext>
                  </a:extLst>
                </p:cNvPr>
                <p:cNvSpPr/>
                <p:nvPr/>
              </p:nvSpPr>
              <p:spPr>
                <a:xfrm rot="10800000">
                  <a:off x="5303891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3" name="Triângulo 6312">
                  <a:extLst>
                    <a:ext uri="{FF2B5EF4-FFF2-40B4-BE49-F238E27FC236}">
                      <a16:creationId xmlns:a16="http://schemas.microsoft.com/office/drawing/2014/main" id="{753D1AEF-7363-EF48-9E2E-7308958F4CEC}"/>
                    </a:ext>
                  </a:extLst>
                </p:cNvPr>
                <p:cNvSpPr/>
                <p:nvPr/>
              </p:nvSpPr>
              <p:spPr>
                <a:xfrm>
                  <a:off x="8436922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4" name="Triângulo 6313">
                  <a:extLst>
                    <a:ext uri="{FF2B5EF4-FFF2-40B4-BE49-F238E27FC236}">
                      <a16:creationId xmlns:a16="http://schemas.microsoft.com/office/drawing/2014/main" id="{6CC224B7-E54E-2C46-A921-6CECC631E452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5" name="Triângulo 6314">
                  <a:extLst>
                    <a:ext uri="{FF2B5EF4-FFF2-40B4-BE49-F238E27FC236}">
                      <a16:creationId xmlns:a16="http://schemas.microsoft.com/office/drawing/2014/main" id="{7E21FB95-4A2A-0744-8AE7-6A7CD9DE6031}"/>
                    </a:ext>
                  </a:extLst>
                </p:cNvPr>
                <p:cNvSpPr/>
                <p:nvPr/>
              </p:nvSpPr>
              <p:spPr>
                <a:xfrm>
                  <a:off x="7954917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6" name="Triângulo 6315">
                  <a:extLst>
                    <a:ext uri="{FF2B5EF4-FFF2-40B4-BE49-F238E27FC236}">
                      <a16:creationId xmlns:a16="http://schemas.microsoft.com/office/drawing/2014/main" id="{63210C0A-80CC-784F-98A0-9188D64A3C3C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7" name="Triângulo 6316">
                  <a:extLst>
                    <a:ext uri="{FF2B5EF4-FFF2-40B4-BE49-F238E27FC236}">
                      <a16:creationId xmlns:a16="http://schemas.microsoft.com/office/drawing/2014/main" id="{6A2C8CF4-1591-D24F-B7E0-CCAB86B09CAD}"/>
                    </a:ext>
                  </a:extLst>
                </p:cNvPr>
                <p:cNvSpPr/>
                <p:nvPr/>
              </p:nvSpPr>
              <p:spPr>
                <a:xfrm>
                  <a:off x="7472914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8" name="Triângulo 6317">
                  <a:extLst>
                    <a:ext uri="{FF2B5EF4-FFF2-40B4-BE49-F238E27FC236}">
                      <a16:creationId xmlns:a16="http://schemas.microsoft.com/office/drawing/2014/main" id="{E0202094-F557-A641-ACA5-9BE8583F5382}"/>
                    </a:ext>
                  </a:extLst>
                </p:cNvPr>
                <p:cNvSpPr/>
                <p:nvPr/>
              </p:nvSpPr>
              <p:spPr>
                <a:xfrm rot="10800000">
                  <a:off x="7713916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9" name="Triângulo 6318">
                  <a:extLst>
                    <a:ext uri="{FF2B5EF4-FFF2-40B4-BE49-F238E27FC236}">
                      <a16:creationId xmlns:a16="http://schemas.microsoft.com/office/drawing/2014/main" id="{33B97BE8-8F79-EE46-BCF7-16E654B0859E}"/>
                    </a:ext>
                  </a:extLst>
                </p:cNvPr>
                <p:cNvSpPr/>
                <p:nvPr/>
              </p:nvSpPr>
              <p:spPr>
                <a:xfrm>
                  <a:off x="6990908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0" name="Triângulo 6319">
                  <a:extLst>
                    <a:ext uri="{FF2B5EF4-FFF2-40B4-BE49-F238E27FC236}">
                      <a16:creationId xmlns:a16="http://schemas.microsoft.com/office/drawing/2014/main" id="{D19262F2-AE59-404C-B974-941201640337}"/>
                    </a:ext>
                  </a:extLst>
                </p:cNvPr>
                <p:cNvSpPr/>
                <p:nvPr/>
              </p:nvSpPr>
              <p:spPr>
                <a:xfrm rot="10800000">
                  <a:off x="7231911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1" name="Triângulo 6320">
                  <a:extLst>
                    <a:ext uri="{FF2B5EF4-FFF2-40B4-BE49-F238E27FC236}">
                      <a16:creationId xmlns:a16="http://schemas.microsoft.com/office/drawing/2014/main" id="{E9512FBA-0E3A-8E48-8A81-89301FF073BA}"/>
                    </a:ext>
                  </a:extLst>
                </p:cNvPr>
                <p:cNvSpPr/>
                <p:nvPr/>
              </p:nvSpPr>
              <p:spPr>
                <a:xfrm>
                  <a:off x="6508903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2" name="Triângulo 6321">
                  <a:extLst>
                    <a:ext uri="{FF2B5EF4-FFF2-40B4-BE49-F238E27FC236}">
                      <a16:creationId xmlns:a16="http://schemas.microsoft.com/office/drawing/2014/main" id="{3B127F5C-60F7-1E43-8296-946C29403426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3" name="Triângulo 6322">
                  <a:extLst>
                    <a:ext uri="{FF2B5EF4-FFF2-40B4-BE49-F238E27FC236}">
                      <a16:creationId xmlns:a16="http://schemas.microsoft.com/office/drawing/2014/main" id="{0AEDE4E5-C356-9C47-951E-223A43CB4265}"/>
                    </a:ext>
                  </a:extLst>
                </p:cNvPr>
                <p:cNvSpPr/>
                <p:nvPr/>
              </p:nvSpPr>
              <p:spPr>
                <a:xfrm>
                  <a:off x="6026899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4" name="Triângulo 6323">
                  <a:extLst>
                    <a:ext uri="{FF2B5EF4-FFF2-40B4-BE49-F238E27FC236}">
                      <a16:creationId xmlns:a16="http://schemas.microsoft.com/office/drawing/2014/main" id="{10A68708-9DF8-4243-A687-700AE33A7958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3" name="Agrupar 6172">
                <a:extLst>
                  <a:ext uri="{FF2B5EF4-FFF2-40B4-BE49-F238E27FC236}">
                    <a16:creationId xmlns:a16="http://schemas.microsoft.com/office/drawing/2014/main" id="{BE61FC0E-DC94-8544-BF66-19C8D7E388A9}"/>
                  </a:ext>
                </a:extLst>
              </p:cNvPr>
              <p:cNvGrpSpPr/>
              <p:nvPr/>
            </p:nvGrpSpPr>
            <p:grpSpPr>
              <a:xfrm rot="10800000" flipH="1">
                <a:off x="657968" y="187455"/>
                <a:ext cx="1990655" cy="221010"/>
                <a:chOff x="4816061" y="5131850"/>
                <a:chExt cx="4074411" cy="346192"/>
              </a:xfrm>
            </p:grpSpPr>
            <p:sp>
              <p:nvSpPr>
                <p:cNvPr id="6293" name="Triângulo 6292">
                  <a:extLst>
                    <a:ext uri="{FF2B5EF4-FFF2-40B4-BE49-F238E27FC236}">
                      <a16:creationId xmlns:a16="http://schemas.microsoft.com/office/drawing/2014/main" id="{615BC161-D7A6-F74E-88CB-CA1C2E6DD17A}"/>
                    </a:ext>
                  </a:extLst>
                </p:cNvPr>
                <p:cNvSpPr/>
                <p:nvPr/>
              </p:nvSpPr>
              <p:spPr>
                <a:xfrm>
                  <a:off x="5298073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4" name="Triângulo 6293">
                  <a:extLst>
                    <a:ext uri="{FF2B5EF4-FFF2-40B4-BE49-F238E27FC236}">
                      <a16:creationId xmlns:a16="http://schemas.microsoft.com/office/drawing/2014/main" id="{CAACF68A-A6F2-864D-8902-74B7B6BAE1EE}"/>
                    </a:ext>
                  </a:extLst>
                </p:cNvPr>
                <p:cNvSpPr/>
                <p:nvPr/>
              </p:nvSpPr>
              <p:spPr>
                <a:xfrm rot="10800000">
                  <a:off x="5539076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5" name="Triângulo 6294">
                  <a:extLst>
                    <a:ext uri="{FF2B5EF4-FFF2-40B4-BE49-F238E27FC236}">
                      <a16:creationId xmlns:a16="http://schemas.microsoft.com/office/drawing/2014/main" id="{9CA6584E-5B0E-6040-A805-AF8E23353535}"/>
                    </a:ext>
                  </a:extLst>
                </p:cNvPr>
                <p:cNvSpPr/>
                <p:nvPr/>
              </p:nvSpPr>
              <p:spPr>
                <a:xfrm>
                  <a:off x="4816061" y="513185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6" name="Triângulo 6295">
                  <a:extLst>
                    <a:ext uri="{FF2B5EF4-FFF2-40B4-BE49-F238E27FC236}">
                      <a16:creationId xmlns:a16="http://schemas.microsoft.com/office/drawing/2014/main" id="{F031A034-E81E-D340-99C6-C8056B3CD90E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7" name="Triângulo 6296">
                  <a:extLst>
                    <a:ext uri="{FF2B5EF4-FFF2-40B4-BE49-F238E27FC236}">
                      <a16:creationId xmlns:a16="http://schemas.microsoft.com/office/drawing/2014/main" id="{F906DB22-E0A7-B14D-A470-33F807B36FCA}"/>
                    </a:ext>
                  </a:extLst>
                </p:cNvPr>
                <p:cNvSpPr/>
                <p:nvPr/>
              </p:nvSpPr>
              <p:spPr>
                <a:xfrm>
                  <a:off x="8190102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8" name="Triângulo 6297">
                  <a:extLst>
                    <a:ext uri="{FF2B5EF4-FFF2-40B4-BE49-F238E27FC236}">
                      <a16:creationId xmlns:a16="http://schemas.microsoft.com/office/drawing/2014/main" id="{69A92D7D-3874-9042-AE3D-7B218FDCA0DB}"/>
                    </a:ext>
                  </a:extLst>
                </p:cNvPr>
                <p:cNvSpPr/>
                <p:nvPr/>
              </p:nvSpPr>
              <p:spPr>
                <a:xfrm rot="10800000">
                  <a:off x="8431104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9" name="Triângulo 6298">
                  <a:extLst>
                    <a:ext uri="{FF2B5EF4-FFF2-40B4-BE49-F238E27FC236}">
                      <a16:creationId xmlns:a16="http://schemas.microsoft.com/office/drawing/2014/main" id="{E9992222-D779-F748-9A2C-B9FCCC40D8D9}"/>
                    </a:ext>
                  </a:extLst>
                </p:cNvPr>
                <p:cNvSpPr/>
                <p:nvPr/>
              </p:nvSpPr>
              <p:spPr>
                <a:xfrm>
                  <a:off x="7708096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0" name="Triângulo 6299">
                  <a:extLst>
                    <a:ext uri="{FF2B5EF4-FFF2-40B4-BE49-F238E27FC236}">
                      <a16:creationId xmlns:a16="http://schemas.microsoft.com/office/drawing/2014/main" id="{14098439-1B89-584C-A809-10EEC0E43D19}"/>
                    </a:ext>
                  </a:extLst>
                </p:cNvPr>
                <p:cNvSpPr/>
                <p:nvPr/>
              </p:nvSpPr>
              <p:spPr>
                <a:xfrm rot="10800000">
                  <a:off x="7949099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1" name="Triângulo 6300">
                  <a:extLst>
                    <a:ext uri="{FF2B5EF4-FFF2-40B4-BE49-F238E27FC236}">
                      <a16:creationId xmlns:a16="http://schemas.microsoft.com/office/drawing/2014/main" id="{80F3BEDD-4D27-7545-B685-70630A8D19B5}"/>
                    </a:ext>
                  </a:extLst>
                </p:cNvPr>
                <p:cNvSpPr/>
                <p:nvPr/>
              </p:nvSpPr>
              <p:spPr>
                <a:xfrm>
                  <a:off x="7226093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2" name="Triângulo 6301">
                  <a:extLst>
                    <a:ext uri="{FF2B5EF4-FFF2-40B4-BE49-F238E27FC236}">
                      <a16:creationId xmlns:a16="http://schemas.microsoft.com/office/drawing/2014/main" id="{47B3701D-E328-E945-B54F-AAD852D95A5D}"/>
                    </a:ext>
                  </a:extLst>
                </p:cNvPr>
                <p:cNvSpPr/>
                <p:nvPr/>
              </p:nvSpPr>
              <p:spPr>
                <a:xfrm rot="10800000">
                  <a:off x="746709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3" name="Triângulo 6302">
                  <a:extLst>
                    <a:ext uri="{FF2B5EF4-FFF2-40B4-BE49-F238E27FC236}">
                      <a16:creationId xmlns:a16="http://schemas.microsoft.com/office/drawing/2014/main" id="{074C99CB-BAD7-4640-9200-E51D40F568FE}"/>
                    </a:ext>
                  </a:extLst>
                </p:cNvPr>
                <p:cNvSpPr/>
                <p:nvPr/>
              </p:nvSpPr>
              <p:spPr>
                <a:xfrm>
                  <a:off x="6744087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4" name="Triângulo 6303">
                  <a:extLst>
                    <a:ext uri="{FF2B5EF4-FFF2-40B4-BE49-F238E27FC236}">
                      <a16:creationId xmlns:a16="http://schemas.microsoft.com/office/drawing/2014/main" id="{E7CBD044-F6D7-F643-9C5B-EEB219D2E124}"/>
                    </a:ext>
                  </a:extLst>
                </p:cNvPr>
                <p:cNvSpPr/>
                <p:nvPr/>
              </p:nvSpPr>
              <p:spPr>
                <a:xfrm rot="10800000">
                  <a:off x="6985090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5" name="Triângulo 6304">
                  <a:extLst>
                    <a:ext uri="{FF2B5EF4-FFF2-40B4-BE49-F238E27FC236}">
                      <a16:creationId xmlns:a16="http://schemas.microsoft.com/office/drawing/2014/main" id="{2FD6519C-A99F-DA41-80B0-1C2A2846A2D7}"/>
                    </a:ext>
                  </a:extLst>
                </p:cNvPr>
                <p:cNvSpPr/>
                <p:nvPr/>
              </p:nvSpPr>
              <p:spPr>
                <a:xfrm>
                  <a:off x="6262082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6" name="Triângulo 6305">
                  <a:extLst>
                    <a:ext uri="{FF2B5EF4-FFF2-40B4-BE49-F238E27FC236}">
                      <a16:creationId xmlns:a16="http://schemas.microsoft.com/office/drawing/2014/main" id="{ED11D0BE-AD2B-034A-BE4B-98DFE401E4A7}"/>
                    </a:ext>
                  </a:extLst>
                </p:cNvPr>
                <p:cNvSpPr/>
                <p:nvPr/>
              </p:nvSpPr>
              <p:spPr>
                <a:xfrm rot="10800000">
                  <a:off x="650308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7" name="Triângulo 6306">
                  <a:extLst>
                    <a:ext uri="{FF2B5EF4-FFF2-40B4-BE49-F238E27FC236}">
                      <a16:creationId xmlns:a16="http://schemas.microsoft.com/office/drawing/2014/main" id="{D2D13342-A42A-1C42-A2B3-3ADA53612156}"/>
                    </a:ext>
                  </a:extLst>
                </p:cNvPr>
                <p:cNvSpPr/>
                <p:nvPr/>
              </p:nvSpPr>
              <p:spPr>
                <a:xfrm>
                  <a:off x="5780078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8" name="Triângulo 6307">
                  <a:extLst>
                    <a:ext uri="{FF2B5EF4-FFF2-40B4-BE49-F238E27FC236}">
                      <a16:creationId xmlns:a16="http://schemas.microsoft.com/office/drawing/2014/main" id="{62499081-0BDF-DD41-8420-95894572F147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4" name="Agrupar 6173">
                <a:extLst>
                  <a:ext uri="{FF2B5EF4-FFF2-40B4-BE49-F238E27FC236}">
                    <a16:creationId xmlns:a16="http://schemas.microsoft.com/office/drawing/2014/main" id="{0A59AB57-FE37-6E42-8506-06785B7AF720}"/>
                  </a:ext>
                </a:extLst>
              </p:cNvPr>
              <p:cNvGrpSpPr/>
              <p:nvPr/>
            </p:nvGrpSpPr>
            <p:grpSpPr>
              <a:xfrm rot="10800000" flipH="1">
                <a:off x="1142932" y="1100733"/>
                <a:ext cx="1990654" cy="221009"/>
                <a:chOff x="5803349" y="3704747"/>
                <a:chExt cx="4074408" cy="346191"/>
              </a:xfrm>
            </p:grpSpPr>
            <p:sp>
              <p:nvSpPr>
                <p:cNvPr id="6277" name="Triângulo 6276">
                  <a:extLst>
                    <a:ext uri="{FF2B5EF4-FFF2-40B4-BE49-F238E27FC236}">
                      <a16:creationId xmlns:a16="http://schemas.microsoft.com/office/drawing/2014/main" id="{FB10042F-FDE2-4545-B65F-3BBC21C708F2}"/>
                    </a:ext>
                  </a:extLst>
                </p:cNvPr>
                <p:cNvSpPr/>
                <p:nvPr/>
              </p:nvSpPr>
              <p:spPr>
                <a:xfrm>
                  <a:off x="6285358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8" name="Triângulo 6277">
                  <a:extLst>
                    <a:ext uri="{FF2B5EF4-FFF2-40B4-BE49-F238E27FC236}">
                      <a16:creationId xmlns:a16="http://schemas.microsoft.com/office/drawing/2014/main" id="{6CCA2C0E-9BA0-2A41-B062-8BA736E02E8B}"/>
                    </a:ext>
                  </a:extLst>
                </p:cNvPr>
                <p:cNvSpPr/>
                <p:nvPr/>
              </p:nvSpPr>
              <p:spPr>
                <a:xfrm rot="10800000">
                  <a:off x="6526361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9" name="Triângulo 6278">
                  <a:extLst>
                    <a:ext uri="{FF2B5EF4-FFF2-40B4-BE49-F238E27FC236}">
                      <a16:creationId xmlns:a16="http://schemas.microsoft.com/office/drawing/2014/main" id="{9708CD9C-B5B2-5B49-BA6D-29FE1F86AFE0}"/>
                    </a:ext>
                  </a:extLst>
                </p:cNvPr>
                <p:cNvSpPr/>
                <p:nvPr/>
              </p:nvSpPr>
              <p:spPr>
                <a:xfrm>
                  <a:off x="5803349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0" name="Triângulo 6279">
                  <a:extLst>
                    <a:ext uri="{FF2B5EF4-FFF2-40B4-BE49-F238E27FC236}">
                      <a16:creationId xmlns:a16="http://schemas.microsoft.com/office/drawing/2014/main" id="{B1BA9F15-EEEA-3541-B99B-7B7F28F852CE}"/>
                    </a:ext>
                  </a:extLst>
                </p:cNvPr>
                <p:cNvSpPr/>
                <p:nvPr/>
              </p:nvSpPr>
              <p:spPr>
                <a:xfrm rot="10800000">
                  <a:off x="6044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1" name="Triângulo 6280">
                  <a:extLst>
                    <a:ext uri="{FF2B5EF4-FFF2-40B4-BE49-F238E27FC236}">
                      <a16:creationId xmlns:a16="http://schemas.microsoft.com/office/drawing/2014/main" id="{5E4CE007-3FD1-6244-A9EA-9B35624394EA}"/>
                    </a:ext>
                  </a:extLst>
                </p:cNvPr>
                <p:cNvSpPr/>
                <p:nvPr/>
              </p:nvSpPr>
              <p:spPr>
                <a:xfrm>
                  <a:off x="9177387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2" name="Triângulo 6281">
                  <a:extLst>
                    <a:ext uri="{FF2B5EF4-FFF2-40B4-BE49-F238E27FC236}">
                      <a16:creationId xmlns:a16="http://schemas.microsoft.com/office/drawing/2014/main" id="{65A8BD6F-57C6-374D-A4A0-F4A235868412}"/>
                    </a:ext>
                  </a:extLst>
                </p:cNvPr>
                <p:cNvSpPr/>
                <p:nvPr/>
              </p:nvSpPr>
              <p:spPr>
                <a:xfrm rot="10800000">
                  <a:off x="941838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3" name="Triângulo 6282">
                  <a:extLst>
                    <a:ext uri="{FF2B5EF4-FFF2-40B4-BE49-F238E27FC236}">
                      <a16:creationId xmlns:a16="http://schemas.microsoft.com/office/drawing/2014/main" id="{A7968D83-8396-E149-936D-1B84B1FC8DE8}"/>
                    </a:ext>
                  </a:extLst>
                </p:cNvPr>
                <p:cNvSpPr/>
                <p:nvPr/>
              </p:nvSpPr>
              <p:spPr>
                <a:xfrm>
                  <a:off x="8695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4" name="Triângulo 6283">
                  <a:extLst>
                    <a:ext uri="{FF2B5EF4-FFF2-40B4-BE49-F238E27FC236}">
                      <a16:creationId xmlns:a16="http://schemas.microsoft.com/office/drawing/2014/main" id="{43B0021C-157E-324F-BAA4-7F9AB92E4292}"/>
                    </a:ext>
                  </a:extLst>
                </p:cNvPr>
                <p:cNvSpPr/>
                <p:nvPr/>
              </p:nvSpPr>
              <p:spPr>
                <a:xfrm rot="10800000">
                  <a:off x="8936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5" name="Triângulo 6284">
                  <a:extLst>
                    <a:ext uri="{FF2B5EF4-FFF2-40B4-BE49-F238E27FC236}">
                      <a16:creationId xmlns:a16="http://schemas.microsoft.com/office/drawing/2014/main" id="{28A186B3-8E5E-5E4A-8F16-48E1E110BD80}"/>
                    </a:ext>
                  </a:extLst>
                </p:cNvPr>
                <p:cNvSpPr/>
                <p:nvPr/>
              </p:nvSpPr>
              <p:spPr>
                <a:xfrm>
                  <a:off x="821337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6" name="Triângulo 6285">
                  <a:extLst>
                    <a:ext uri="{FF2B5EF4-FFF2-40B4-BE49-F238E27FC236}">
                      <a16:creationId xmlns:a16="http://schemas.microsoft.com/office/drawing/2014/main" id="{15CF2543-E95E-3641-83D1-D9DE07A45941}"/>
                    </a:ext>
                  </a:extLst>
                </p:cNvPr>
                <p:cNvSpPr/>
                <p:nvPr/>
              </p:nvSpPr>
              <p:spPr>
                <a:xfrm rot="10800000">
                  <a:off x="8454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7" name="Triângulo 6286">
                  <a:extLst>
                    <a:ext uri="{FF2B5EF4-FFF2-40B4-BE49-F238E27FC236}">
                      <a16:creationId xmlns:a16="http://schemas.microsoft.com/office/drawing/2014/main" id="{741F8424-37E1-3049-B84E-06BE1AC6FDF2}"/>
                    </a:ext>
                  </a:extLst>
                </p:cNvPr>
                <p:cNvSpPr/>
                <p:nvPr/>
              </p:nvSpPr>
              <p:spPr>
                <a:xfrm>
                  <a:off x="773137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8" name="Triângulo 6287">
                  <a:extLst>
                    <a:ext uri="{FF2B5EF4-FFF2-40B4-BE49-F238E27FC236}">
                      <a16:creationId xmlns:a16="http://schemas.microsoft.com/office/drawing/2014/main" id="{C75BD08B-A0F5-CB48-9350-5027E9D6A0B3}"/>
                    </a:ext>
                  </a:extLst>
                </p:cNvPr>
                <p:cNvSpPr/>
                <p:nvPr/>
              </p:nvSpPr>
              <p:spPr>
                <a:xfrm rot="10800000">
                  <a:off x="7972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9" name="Triângulo 6288">
                  <a:extLst>
                    <a:ext uri="{FF2B5EF4-FFF2-40B4-BE49-F238E27FC236}">
                      <a16:creationId xmlns:a16="http://schemas.microsoft.com/office/drawing/2014/main" id="{50E6FAAD-4D55-0744-A09F-76643EDFAB70}"/>
                    </a:ext>
                  </a:extLst>
                </p:cNvPr>
                <p:cNvSpPr/>
                <p:nvPr/>
              </p:nvSpPr>
              <p:spPr>
                <a:xfrm>
                  <a:off x="7249367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0" name="Triângulo 6289">
                  <a:extLst>
                    <a:ext uri="{FF2B5EF4-FFF2-40B4-BE49-F238E27FC236}">
                      <a16:creationId xmlns:a16="http://schemas.microsoft.com/office/drawing/2014/main" id="{0DF38E2E-3D58-AE48-A222-72A1EEEB7C72}"/>
                    </a:ext>
                  </a:extLst>
                </p:cNvPr>
                <p:cNvSpPr/>
                <p:nvPr/>
              </p:nvSpPr>
              <p:spPr>
                <a:xfrm rot="10800000">
                  <a:off x="749037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1" name="Triângulo 6290">
                  <a:extLst>
                    <a:ext uri="{FF2B5EF4-FFF2-40B4-BE49-F238E27FC236}">
                      <a16:creationId xmlns:a16="http://schemas.microsoft.com/office/drawing/2014/main" id="{364FB0DA-40E8-CF41-9AE6-516859FEF5BA}"/>
                    </a:ext>
                  </a:extLst>
                </p:cNvPr>
                <p:cNvSpPr/>
                <p:nvPr/>
              </p:nvSpPr>
              <p:spPr>
                <a:xfrm>
                  <a:off x="6767364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2" name="Triângulo 6291">
                  <a:extLst>
                    <a:ext uri="{FF2B5EF4-FFF2-40B4-BE49-F238E27FC236}">
                      <a16:creationId xmlns:a16="http://schemas.microsoft.com/office/drawing/2014/main" id="{C4B4CF51-E457-A347-97A8-CEF381B9ED55}"/>
                    </a:ext>
                  </a:extLst>
                </p:cNvPr>
                <p:cNvSpPr/>
                <p:nvPr/>
              </p:nvSpPr>
              <p:spPr>
                <a:xfrm rot="10800000">
                  <a:off x="7008366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5" name="Agrupar 6174">
                <a:extLst>
                  <a:ext uri="{FF2B5EF4-FFF2-40B4-BE49-F238E27FC236}">
                    <a16:creationId xmlns:a16="http://schemas.microsoft.com/office/drawing/2014/main" id="{8998261B-D6BB-AC41-AA18-A924F3DC96A2}"/>
                  </a:ext>
                </a:extLst>
              </p:cNvPr>
              <p:cNvGrpSpPr/>
              <p:nvPr/>
            </p:nvGrpSpPr>
            <p:grpSpPr>
              <a:xfrm rot="10800000" flipH="1">
                <a:off x="1264172" y="1329052"/>
                <a:ext cx="1987868" cy="221009"/>
                <a:chOff x="6050171" y="3347971"/>
                <a:chExt cx="4068705" cy="346191"/>
              </a:xfrm>
            </p:grpSpPr>
            <p:sp>
              <p:nvSpPr>
                <p:cNvPr id="6261" name="Triângulo 6260">
                  <a:extLst>
                    <a:ext uri="{FF2B5EF4-FFF2-40B4-BE49-F238E27FC236}">
                      <a16:creationId xmlns:a16="http://schemas.microsoft.com/office/drawing/2014/main" id="{711322FB-F05A-AF44-8277-8495224C9FDA}"/>
                    </a:ext>
                  </a:extLst>
                </p:cNvPr>
                <p:cNvSpPr/>
                <p:nvPr/>
              </p:nvSpPr>
              <p:spPr>
                <a:xfrm>
                  <a:off x="6531414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2" name="Triângulo 6261">
                  <a:extLst>
                    <a:ext uri="{FF2B5EF4-FFF2-40B4-BE49-F238E27FC236}">
                      <a16:creationId xmlns:a16="http://schemas.microsoft.com/office/drawing/2014/main" id="{09731390-D204-6A42-8F54-9A1465CE8A97}"/>
                    </a:ext>
                  </a:extLst>
                </p:cNvPr>
                <p:cNvSpPr/>
                <p:nvPr/>
              </p:nvSpPr>
              <p:spPr>
                <a:xfrm rot="10800000">
                  <a:off x="6772035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3" name="Triângulo 6262">
                  <a:extLst>
                    <a:ext uri="{FF2B5EF4-FFF2-40B4-BE49-F238E27FC236}">
                      <a16:creationId xmlns:a16="http://schemas.microsoft.com/office/drawing/2014/main" id="{F27E8F32-301C-1743-BBD2-7DC2CC0C1FC3}"/>
                    </a:ext>
                  </a:extLst>
                </p:cNvPr>
                <p:cNvSpPr/>
                <p:nvPr/>
              </p:nvSpPr>
              <p:spPr>
                <a:xfrm>
                  <a:off x="605017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4" name="Triângulo 6263">
                  <a:extLst>
                    <a:ext uri="{FF2B5EF4-FFF2-40B4-BE49-F238E27FC236}">
                      <a16:creationId xmlns:a16="http://schemas.microsoft.com/office/drawing/2014/main" id="{3B25E83D-E0F5-C844-9D65-4084D32AE62C}"/>
                    </a:ext>
                  </a:extLst>
                </p:cNvPr>
                <p:cNvSpPr/>
                <p:nvPr/>
              </p:nvSpPr>
              <p:spPr>
                <a:xfrm rot="10800000">
                  <a:off x="629079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5" name="Triângulo 6264">
                  <a:extLst>
                    <a:ext uri="{FF2B5EF4-FFF2-40B4-BE49-F238E27FC236}">
                      <a16:creationId xmlns:a16="http://schemas.microsoft.com/office/drawing/2014/main" id="{DE395034-BF78-384E-BAC6-918F62F5C940}"/>
                    </a:ext>
                  </a:extLst>
                </p:cNvPr>
                <p:cNvSpPr/>
                <p:nvPr/>
              </p:nvSpPr>
              <p:spPr>
                <a:xfrm>
                  <a:off x="845639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6" name="Triângulo 6265">
                  <a:extLst>
                    <a:ext uri="{FF2B5EF4-FFF2-40B4-BE49-F238E27FC236}">
                      <a16:creationId xmlns:a16="http://schemas.microsoft.com/office/drawing/2014/main" id="{819A1E27-1138-6944-B802-8DF50412D9A9}"/>
                    </a:ext>
                  </a:extLst>
                </p:cNvPr>
                <p:cNvSpPr/>
                <p:nvPr/>
              </p:nvSpPr>
              <p:spPr>
                <a:xfrm rot="10800000">
                  <a:off x="869701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7" name="Triângulo 6266">
                  <a:extLst>
                    <a:ext uri="{FF2B5EF4-FFF2-40B4-BE49-F238E27FC236}">
                      <a16:creationId xmlns:a16="http://schemas.microsoft.com/office/drawing/2014/main" id="{CCE42866-3229-3C4F-98F6-ADFA5DD4D62D}"/>
                    </a:ext>
                  </a:extLst>
                </p:cNvPr>
                <p:cNvSpPr/>
                <p:nvPr/>
              </p:nvSpPr>
              <p:spPr>
                <a:xfrm>
                  <a:off x="797515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8" name="Triângulo 6267">
                  <a:extLst>
                    <a:ext uri="{FF2B5EF4-FFF2-40B4-BE49-F238E27FC236}">
                      <a16:creationId xmlns:a16="http://schemas.microsoft.com/office/drawing/2014/main" id="{0990127C-33CC-A344-9D6E-D1028EAA63E2}"/>
                    </a:ext>
                  </a:extLst>
                </p:cNvPr>
                <p:cNvSpPr/>
                <p:nvPr/>
              </p:nvSpPr>
              <p:spPr>
                <a:xfrm rot="10800000">
                  <a:off x="821577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9" name="Triângulo 6268">
                  <a:extLst>
                    <a:ext uri="{FF2B5EF4-FFF2-40B4-BE49-F238E27FC236}">
                      <a16:creationId xmlns:a16="http://schemas.microsoft.com/office/drawing/2014/main" id="{BA0A164E-6A42-7546-8FE7-AE05A430D522}"/>
                    </a:ext>
                  </a:extLst>
                </p:cNvPr>
                <p:cNvSpPr/>
                <p:nvPr/>
              </p:nvSpPr>
              <p:spPr>
                <a:xfrm>
                  <a:off x="749390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0" name="Triângulo 6269">
                  <a:extLst>
                    <a:ext uri="{FF2B5EF4-FFF2-40B4-BE49-F238E27FC236}">
                      <a16:creationId xmlns:a16="http://schemas.microsoft.com/office/drawing/2014/main" id="{83EB9EC3-E729-934D-8A8A-CC4CB0EA43EA}"/>
                    </a:ext>
                  </a:extLst>
                </p:cNvPr>
                <p:cNvSpPr/>
                <p:nvPr/>
              </p:nvSpPr>
              <p:spPr>
                <a:xfrm rot="10800000">
                  <a:off x="773452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1" name="Triângulo 6270">
                  <a:extLst>
                    <a:ext uri="{FF2B5EF4-FFF2-40B4-BE49-F238E27FC236}">
                      <a16:creationId xmlns:a16="http://schemas.microsoft.com/office/drawing/2014/main" id="{CFFF2087-05F8-3042-8552-88C782878EEB}"/>
                    </a:ext>
                  </a:extLst>
                </p:cNvPr>
                <p:cNvSpPr/>
                <p:nvPr/>
              </p:nvSpPr>
              <p:spPr>
                <a:xfrm>
                  <a:off x="701265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2" name="Triângulo 6271">
                  <a:extLst>
                    <a:ext uri="{FF2B5EF4-FFF2-40B4-BE49-F238E27FC236}">
                      <a16:creationId xmlns:a16="http://schemas.microsoft.com/office/drawing/2014/main" id="{08D2D167-30C9-D243-8302-5501A0D87D8E}"/>
                    </a:ext>
                  </a:extLst>
                </p:cNvPr>
                <p:cNvSpPr/>
                <p:nvPr/>
              </p:nvSpPr>
              <p:spPr>
                <a:xfrm rot="10800000">
                  <a:off x="7253282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3" name="Triângulo 6272">
                  <a:extLst>
                    <a:ext uri="{FF2B5EF4-FFF2-40B4-BE49-F238E27FC236}">
                      <a16:creationId xmlns:a16="http://schemas.microsoft.com/office/drawing/2014/main" id="{1673448E-E26D-6F47-AADC-64B1966F6879}"/>
                    </a:ext>
                  </a:extLst>
                </p:cNvPr>
                <p:cNvSpPr/>
                <p:nvPr/>
              </p:nvSpPr>
              <p:spPr>
                <a:xfrm>
                  <a:off x="9418885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4" name="Triângulo 6273">
                  <a:extLst>
                    <a:ext uri="{FF2B5EF4-FFF2-40B4-BE49-F238E27FC236}">
                      <a16:creationId xmlns:a16="http://schemas.microsoft.com/office/drawing/2014/main" id="{26CF5CC4-60DE-CA44-BF46-F5F1F6331078}"/>
                    </a:ext>
                  </a:extLst>
                </p:cNvPr>
                <p:cNvSpPr/>
                <p:nvPr/>
              </p:nvSpPr>
              <p:spPr>
                <a:xfrm rot="10800000">
                  <a:off x="965950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5" name="Triângulo 6274">
                  <a:extLst>
                    <a:ext uri="{FF2B5EF4-FFF2-40B4-BE49-F238E27FC236}">
                      <a16:creationId xmlns:a16="http://schemas.microsoft.com/office/drawing/2014/main" id="{B498E887-51A4-1848-8E1C-1E40B9E47378}"/>
                    </a:ext>
                  </a:extLst>
                </p:cNvPr>
                <p:cNvSpPr/>
                <p:nvPr/>
              </p:nvSpPr>
              <p:spPr>
                <a:xfrm>
                  <a:off x="893764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6" name="Triângulo 6275">
                  <a:extLst>
                    <a:ext uri="{FF2B5EF4-FFF2-40B4-BE49-F238E27FC236}">
                      <a16:creationId xmlns:a16="http://schemas.microsoft.com/office/drawing/2014/main" id="{A719CB5A-CA97-0940-9B62-EF423B67939F}"/>
                    </a:ext>
                  </a:extLst>
                </p:cNvPr>
                <p:cNvSpPr/>
                <p:nvPr/>
              </p:nvSpPr>
              <p:spPr>
                <a:xfrm rot="10800000">
                  <a:off x="917826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6" name="Agrupar 6175">
                <a:extLst>
                  <a:ext uri="{FF2B5EF4-FFF2-40B4-BE49-F238E27FC236}">
                    <a16:creationId xmlns:a16="http://schemas.microsoft.com/office/drawing/2014/main" id="{ACA1534E-0588-F743-8E2D-610B27937880}"/>
                  </a:ext>
                </a:extLst>
              </p:cNvPr>
              <p:cNvGrpSpPr/>
              <p:nvPr/>
            </p:nvGrpSpPr>
            <p:grpSpPr>
              <a:xfrm rot="10800000" flipH="1">
                <a:off x="1382626" y="1557371"/>
                <a:ext cx="1984128" cy="221009"/>
                <a:chOff x="6291288" y="2991196"/>
                <a:chExt cx="4061051" cy="346191"/>
              </a:xfrm>
            </p:grpSpPr>
            <p:sp>
              <p:nvSpPr>
                <p:cNvPr id="6245" name="Triângulo 6244">
                  <a:extLst>
                    <a:ext uri="{FF2B5EF4-FFF2-40B4-BE49-F238E27FC236}">
                      <a16:creationId xmlns:a16="http://schemas.microsoft.com/office/drawing/2014/main" id="{802360F2-6084-4448-AA3D-F18809A8C9CA}"/>
                    </a:ext>
                  </a:extLst>
                </p:cNvPr>
                <p:cNvSpPr/>
                <p:nvPr/>
              </p:nvSpPr>
              <p:spPr>
                <a:xfrm>
                  <a:off x="6771513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6" name="Triângulo 6245">
                  <a:extLst>
                    <a:ext uri="{FF2B5EF4-FFF2-40B4-BE49-F238E27FC236}">
                      <a16:creationId xmlns:a16="http://schemas.microsoft.com/office/drawing/2014/main" id="{141770C8-D472-9C4D-AC26-2DE582044C45}"/>
                    </a:ext>
                  </a:extLst>
                </p:cNvPr>
                <p:cNvSpPr/>
                <p:nvPr/>
              </p:nvSpPr>
              <p:spPr>
                <a:xfrm rot="10800000">
                  <a:off x="7011626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7" name="Triângulo 6246">
                  <a:extLst>
                    <a:ext uri="{FF2B5EF4-FFF2-40B4-BE49-F238E27FC236}">
                      <a16:creationId xmlns:a16="http://schemas.microsoft.com/office/drawing/2014/main" id="{A8C2E1BF-3EBD-AC4D-A29F-B0D80EE6242A}"/>
                    </a:ext>
                  </a:extLst>
                </p:cNvPr>
                <p:cNvSpPr/>
                <p:nvPr/>
              </p:nvSpPr>
              <p:spPr>
                <a:xfrm>
                  <a:off x="629128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8" name="Triângulo 6247">
                  <a:extLst>
                    <a:ext uri="{FF2B5EF4-FFF2-40B4-BE49-F238E27FC236}">
                      <a16:creationId xmlns:a16="http://schemas.microsoft.com/office/drawing/2014/main" id="{83CED634-7C93-EC42-9669-1BF69B70537C}"/>
                    </a:ext>
                  </a:extLst>
                </p:cNvPr>
                <p:cNvSpPr/>
                <p:nvPr/>
              </p:nvSpPr>
              <p:spPr>
                <a:xfrm rot="10800000">
                  <a:off x="653140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9" name="Triângulo 6248">
                  <a:extLst>
                    <a:ext uri="{FF2B5EF4-FFF2-40B4-BE49-F238E27FC236}">
                      <a16:creationId xmlns:a16="http://schemas.microsoft.com/office/drawing/2014/main" id="{2D88F5D6-8188-4048-8D00-E458CE61ADD3}"/>
                    </a:ext>
                  </a:extLst>
                </p:cNvPr>
                <p:cNvSpPr/>
                <p:nvPr/>
              </p:nvSpPr>
              <p:spPr>
                <a:xfrm>
                  <a:off x="773196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0" name="Triângulo 6249">
                  <a:extLst>
                    <a:ext uri="{FF2B5EF4-FFF2-40B4-BE49-F238E27FC236}">
                      <a16:creationId xmlns:a16="http://schemas.microsoft.com/office/drawing/2014/main" id="{4DD84D4C-F9C3-E84D-89DB-5F053856DF88}"/>
                    </a:ext>
                  </a:extLst>
                </p:cNvPr>
                <p:cNvSpPr/>
                <p:nvPr/>
              </p:nvSpPr>
              <p:spPr>
                <a:xfrm rot="10800000">
                  <a:off x="7972073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1" name="Triângulo 6250">
                  <a:extLst>
                    <a:ext uri="{FF2B5EF4-FFF2-40B4-BE49-F238E27FC236}">
                      <a16:creationId xmlns:a16="http://schemas.microsoft.com/office/drawing/2014/main" id="{92510ED7-FAF7-4548-BBCA-D3F740A71425}"/>
                    </a:ext>
                  </a:extLst>
                </p:cNvPr>
                <p:cNvSpPr/>
                <p:nvPr/>
              </p:nvSpPr>
              <p:spPr>
                <a:xfrm>
                  <a:off x="725173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2" name="Triângulo 6251">
                  <a:extLst>
                    <a:ext uri="{FF2B5EF4-FFF2-40B4-BE49-F238E27FC236}">
                      <a16:creationId xmlns:a16="http://schemas.microsoft.com/office/drawing/2014/main" id="{62EAE0FF-8B27-CA41-98A3-810D7566C9E5}"/>
                    </a:ext>
                  </a:extLst>
                </p:cNvPr>
                <p:cNvSpPr/>
                <p:nvPr/>
              </p:nvSpPr>
              <p:spPr>
                <a:xfrm rot="10800000">
                  <a:off x="749185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3" name="Triângulo 6252">
                  <a:extLst>
                    <a:ext uri="{FF2B5EF4-FFF2-40B4-BE49-F238E27FC236}">
                      <a16:creationId xmlns:a16="http://schemas.microsoft.com/office/drawing/2014/main" id="{6200B0AD-2ED5-284F-A866-FED98C073CE0}"/>
                    </a:ext>
                  </a:extLst>
                </p:cNvPr>
                <p:cNvSpPr/>
                <p:nvPr/>
              </p:nvSpPr>
              <p:spPr>
                <a:xfrm>
                  <a:off x="869241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4" name="Triângulo 6253">
                  <a:extLst>
                    <a:ext uri="{FF2B5EF4-FFF2-40B4-BE49-F238E27FC236}">
                      <a16:creationId xmlns:a16="http://schemas.microsoft.com/office/drawing/2014/main" id="{4E5CB768-7DAC-1F4E-B212-06020EA1647C}"/>
                    </a:ext>
                  </a:extLst>
                </p:cNvPr>
                <p:cNvSpPr/>
                <p:nvPr/>
              </p:nvSpPr>
              <p:spPr>
                <a:xfrm rot="10800000">
                  <a:off x="893252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5" name="Triângulo 6254">
                  <a:extLst>
                    <a:ext uri="{FF2B5EF4-FFF2-40B4-BE49-F238E27FC236}">
                      <a16:creationId xmlns:a16="http://schemas.microsoft.com/office/drawing/2014/main" id="{3614B927-B837-5047-97E2-4D7300339756}"/>
                    </a:ext>
                  </a:extLst>
                </p:cNvPr>
                <p:cNvSpPr/>
                <p:nvPr/>
              </p:nvSpPr>
              <p:spPr>
                <a:xfrm>
                  <a:off x="821218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6" name="Triângulo 6255">
                  <a:extLst>
                    <a:ext uri="{FF2B5EF4-FFF2-40B4-BE49-F238E27FC236}">
                      <a16:creationId xmlns:a16="http://schemas.microsoft.com/office/drawing/2014/main" id="{09B48F2B-8C81-AF48-9E05-78DAAEB0222B}"/>
                    </a:ext>
                  </a:extLst>
                </p:cNvPr>
                <p:cNvSpPr/>
                <p:nvPr/>
              </p:nvSpPr>
              <p:spPr>
                <a:xfrm rot="10800000">
                  <a:off x="845229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7" name="Triângulo 6256">
                  <a:extLst>
                    <a:ext uri="{FF2B5EF4-FFF2-40B4-BE49-F238E27FC236}">
                      <a16:creationId xmlns:a16="http://schemas.microsoft.com/office/drawing/2014/main" id="{F85C5A6E-259F-C947-A78C-8E8B56F85368}"/>
                    </a:ext>
                  </a:extLst>
                </p:cNvPr>
                <p:cNvSpPr/>
                <p:nvPr/>
              </p:nvSpPr>
              <p:spPr>
                <a:xfrm>
                  <a:off x="9652860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8" name="Triângulo 6257">
                  <a:extLst>
                    <a:ext uri="{FF2B5EF4-FFF2-40B4-BE49-F238E27FC236}">
                      <a16:creationId xmlns:a16="http://schemas.microsoft.com/office/drawing/2014/main" id="{BAB7731F-C8EE-D940-9DCC-D78DC42C9A76}"/>
                    </a:ext>
                  </a:extLst>
                </p:cNvPr>
                <p:cNvSpPr/>
                <p:nvPr/>
              </p:nvSpPr>
              <p:spPr>
                <a:xfrm rot="10800000">
                  <a:off x="989297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9" name="Triângulo 6258">
                  <a:extLst>
                    <a:ext uri="{FF2B5EF4-FFF2-40B4-BE49-F238E27FC236}">
                      <a16:creationId xmlns:a16="http://schemas.microsoft.com/office/drawing/2014/main" id="{534BF5F2-5FCB-A042-8754-4E2F177667A3}"/>
                    </a:ext>
                  </a:extLst>
                </p:cNvPr>
                <p:cNvSpPr/>
                <p:nvPr/>
              </p:nvSpPr>
              <p:spPr>
                <a:xfrm>
                  <a:off x="917263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0" name="Triângulo 6259">
                  <a:extLst>
                    <a:ext uri="{FF2B5EF4-FFF2-40B4-BE49-F238E27FC236}">
                      <a16:creationId xmlns:a16="http://schemas.microsoft.com/office/drawing/2014/main" id="{282D75CD-3334-8144-BC5C-EBD72846BFF4}"/>
                    </a:ext>
                  </a:extLst>
                </p:cNvPr>
                <p:cNvSpPr/>
                <p:nvPr/>
              </p:nvSpPr>
              <p:spPr>
                <a:xfrm rot="10800000">
                  <a:off x="941274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7" name="Agrupar 6176">
                <a:extLst>
                  <a:ext uri="{FF2B5EF4-FFF2-40B4-BE49-F238E27FC236}">
                    <a16:creationId xmlns:a16="http://schemas.microsoft.com/office/drawing/2014/main" id="{54B1D8CB-6B46-EE44-92FB-DEED0CEEF57F}"/>
                  </a:ext>
                </a:extLst>
              </p:cNvPr>
              <p:cNvGrpSpPr/>
              <p:nvPr/>
            </p:nvGrpSpPr>
            <p:grpSpPr>
              <a:xfrm rot="10800000" flipH="1">
                <a:off x="542298" y="-40865"/>
                <a:ext cx="1985083" cy="221010"/>
                <a:chOff x="4580642" y="5488627"/>
                <a:chExt cx="4063005" cy="346192"/>
              </a:xfrm>
            </p:grpSpPr>
            <p:sp>
              <p:nvSpPr>
                <p:cNvPr id="6229" name="Triângulo 6228">
                  <a:extLst>
                    <a:ext uri="{FF2B5EF4-FFF2-40B4-BE49-F238E27FC236}">
                      <a16:creationId xmlns:a16="http://schemas.microsoft.com/office/drawing/2014/main" id="{C2A9A691-CD22-E04C-A949-7DC5E7CE9D6A}"/>
                    </a:ext>
                  </a:extLst>
                </p:cNvPr>
                <p:cNvSpPr/>
                <p:nvPr/>
              </p:nvSpPr>
              <p:spPr>
                <a:xfrm>
                  <a:off x="7944038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0" name="Triângulo 6229">
                  <a:extLst>
                    <a:ext uri="{FF2B5EF4-FFF2-40B4-BE49-F238E27FC236}">
                      <a16:creationId xmlns:a16="http://schemas.microsoft.com/office/drawing/2014/main" id="{7667F39C-57EB-5F45-8356-40D467CD6FBA}"/>
                    </a:ext>
                  </a:extLst>
                </p:cNvPr>
                <p:cNvSpPr/>
                <p:nvPr/>
              </p:nvSpPr>
              <p:spPr>
                <a:xfrm rot="10800000">
                  <a:off x="818427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1" name="Triângulo 6230">
                  <a:extLst>
                    <a:ext uri="{FF2B5EF4-FFF2-40B4-BE49-F238E27FC236}">
                      <a16:creationId xmlns:a16="http://schemas.microsoft.com/office/drawing/2014/main" id="{C0F018DD-0063-2F4C-A86E-6F0E738723B4}"/>
                    </a:ext>
                  </a:extLst>
                </p:cNvPr>
                <p:cNvSpPr/>
                <p:nvPr/>
              </p:nvSpPr>
              <p:spPr>
                <a:xfrm>
                  <a:off x="7463554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2" name="Triângulo 6231">
                  <a:extLst>
                    <a:ext uri="{FF2B5EF4-FFF2-40B4-BE49-F238E27FC236}">
                      <a16:creationId xmlns:a16="http://schemas.microsoft.com/office/drawing/2014/main" id="{F343C73D-B125-E44D-ADE3-8AA20F9E6055}"/>
                    </a:ext>
                  </a:extLst>
                </p:cNvPr>
                <p:cNvSpPr/>
                <p:nvPr/>
              </p:nvSpPr>
              <p:spPr>
                <a:xfrm rot="10800000">
                  <a:off x="7703796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3" name="Triângulo 6232">
                  <a:extLst>
                    <a:ext uri="{FF2B5EF4-FFF2-40B4-BE49-F238E27FC236}">
                      <a16:creationId xmlns:a16="http://schemas.microsoft.com/office/drawing/2014/main" id="{374426DA-C29F-2440-AB12-DEA79B57B079}"/>
                    </a:ext>
                  </a:extLst>
                </p:cNvPr>
                <p:cNvSpPr/>
                <p:nvPr/>
              </p:nvSpPr>
              <p:spPr>
                <a:xfrm>
                  <a:off x="6983070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4" name="Triângulo 6233">
                  <a:extLst>
                    <a:ext uri="{FF2B5EF4-FFF2-40B4-BE49-F238E27FC236}">
                      <a16:creationId xmlns:a16="http://schemas.microsoft.com/office/drawing/2014/main" id="{152A9D72-E505-C243-994B-73822439882D}"/>
                    </a:ext>
                  </a:extLst>
                </p:cNvPr>
                <p:cNvSpPr/>
                <p:nvPr/>
              </p:nvSpPr>
              <p:spPr>
                <a:xfrm rot="10800000">
                  <a:off x="7223312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5" name="Triângulo 6234">
                  <a:extLst>
                    <a:ext uri="{FF2B5EF4-FFF2-40B4-BE49-F238E27FC236}">
                      <a16:creationId xmlns:a16="http://schemas.microsoft.com/office/drawing/2014/main" id="{5494ACB2-DC31-9F4D-98D7-88FB47AB0041}"/>
                    </a:ext>
                  </a:extLst>
                </p:cNvPr>
                <p:cNvSpPr/>
                <p:nvPr/>
              </p:nvSpPr>
              <p:spPr>
                <a:xfrm>
                  <a:off x="6502587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6" name="Triângulo 6235">
                  <a:extLst>
                    <a:ext uri="{FF2B5EF4-FFF2-40B4-BE49-F238E27FC236}">
                      <a16:creationId xmlns:a16="http://schemas.microsoft.com/office/drawing/2014/main" id="{EB0E2AD3-A8AF-AE43-BECD-15F35B220445}"/>
                    </a:ext>
                  </a:extLst>
                </p:cNvPr>
                <p:cNvSpPr/>
                <p:nvPr/>
              </p:nvSpPr>
              <p:spPr>
                <a:xfrm rot="10800000">
                  <a:off x="674282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7" name="Triângulo 6236">
                  <a:extLst>
                    <a:ext uri="{FF2B5EF4-FFF2-40B4-BE49-F238E27FC236}">
                      <a16:creationId xmlns:a16="http://schemas.microsoft.com/office/drawing/2014/main" id="{C31F1429-5898-FB42-BADB-AC2D2DACFF03}"/>
                    </a:ext>
                  </a:extLst>
                </p:cNvPr>
                <p:cNvSpPr/>
                <p:nvPr/>
              </p:nvSpPr>
              <p:spPr>
                <a:xfrm>
                  <a:off x="6022101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8" name="Triângulo 6237">
                  <a:extLst>
                    <a:ext uri="{FF2B5EF4-FFF2-40B4-BE49-F238E27FC236}">
                      <a16:creationId xmlns:a16="http://schemas.microsoft.com/office/drawing/2014/main" id="{BE20B6BA-58F3-CA49-BE12-507441E86690}"/>
                    </a:ext>
                  </a:extLst>
                </p:cNvPr>
                <p:cNvSpPr/>
                <p:nvPr/>
              </p:nvSpPr>
              <p:spPr>
                <a:xfrm rot="10800000">
                  <a:off x="6262343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9" name="Triângulo 6238">
                  <a:extLst>
                    <a:ext uri="{FF2B5EF4-FFF2-40B4-BE49-F238E27FC236}">
                      <a16:creationId xmlns:a16="http://schemas.microsoft.com/office/drawing/2014/main" id="{086CA794-B389-0C4B-A37E-4DB646B68DCC}"/>
                    </a:ext>
                  </a:extLst>
                </p:cNvPr>
                <p:cNvSpPr/>
                <p:nvPr/>
              </p:nvSpPr>
              <p:spPr>
                <a:xfrm>
                  <a:off x="5541618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0" name="Triângulo 6239">
                  <a:extLst>
                    <a:ext uri="{FF2B5EF4-FFF2-40B4-BE49-F238E27FC236}">
                      <a16:creationId xmlns:a16="http://schemas.microsoft.com/office/drawing/2014/main" id="{939CEE95-30D2-454A-9495-53E8ABFB0EE4}"/>
                    </a:ext>
                  </a:extLst>
                </p:cNvPr>
                <p:cNvSpPr/>
                <p:nvPr/>
              </p:nvSpPr>
              <p:spPr>
                <a:xfrm rot="10800000">
                  <a:off x="5781859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1" name="Triângulo 6240">
                  <a:extLst>
                    <a:ext uri="{FF2B5EF4-FFF2-40B4-BE49-F238E27FC236}">
                      <a16:creationId xmlns:a16="http://schemas.microsoft.com/office/drawing/2014/main" id="{F53EEEC2-692F-8C43-901E-D7B684226BEC}"/>
                    </a:ext>
                  </a:extLst>
                </p:cNvPr>
                <p:cNvSpPr/>
                <p:nvPr/>
              </p:nvSpPr>
              <p:spPr>
                <a:xfrm>
                  <a:off x="5061134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2" name="Triângulo 6241">
                  <a:extLst>
                    <a:ext uri="{FF2B5EF4-FFF2-40B4-BE49-F238E27FC236}">
                      <a16:creationId xmlns:a16="http://schemas.microsoft.com/office/drawing/2014/main" id="{A360296D-061B-AE47-8F6B-6D8FDEE1EB87}"/>
                    </a:ext>
                  </a:extLst>
                </p:cNvPr>
                <p:cNvSpPr/>
                <p:nvPr/>
              </p:nvSpPr>
              <p:spPr>
                <a:xfrm rot="10800000">
                  <a:off x="5301376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3" name="Triângulo 6242">
                  <a:extLst>
                    <a:ext uri="{FF2B5EF4-FFF2-40B4-BE49-F238E27FC236}">
                      <a16:creationId xmlns:a16="http://schemas.microsoft.com/office/drawing/2014/main" id="{27E27BEB-5B14-D942-8D25-842D208A33EB}"/>
                    </a:ext>
                  </a:extLst>
                </p:cNvPr>
                <p:cNvSpPr/>
                <p:nvPr/>
              </p:nvSpPr>
              <p:spPr>
                <a:xfrm>
                  <a:off x="4580642" y="5488627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4" name="Triângulo 6243">
                  <a:extLst>
                    <a:ext uri="{FF2B5EF4-FFF2-40B4-BE49-F238E27FC236}">
                      <a16:creationId xmlns:a16="http://schemas.microsoft.com/office/drawing/2014/main" id="{C39A3956-2E1F-9744-87C9-4135BEC5B593}"/>
                    </a:ext>
                  </a:extLst>
                </p:cNvPr>
                <p:cNvSpPr/>
                <p:nvPr/>
              </p:nvSpPr>
              <p:spPr>
                <a:xfrm rot="10800000">
                  <a:off x="4820892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8" name="Agrupar 6177">
                <a:extLst>
                  <a:ext uri="{FF2B5EF4-FFF2-40B4-BE49-F238E27FC236}">
                    <a16:creationId xmlns:a16="http://schemas.microsoft.com/office/drawing/2014/main" id="{BAD3F065-213C-634C-AF6C-4C1DB86C0738}"/>
                  </a:ext>
                </a:extLst>
              </p:cNvPr>
              <p:cNvGrpSpPr/>
              <p:nvPr/>
            </p:nvGrpSpPr>
            <p:grpSpPr>
              <a:xfrm rot="10800000" flipH="1">
                <a:off x="429123" y="-269186"/>
                <a:ext cx="1982589" cy="221011"/>
                <a:chOff x="4350327" y="5845403"/>
                <a:chExt cx="4057901" cy="346193"/>
              </a:xfrm>
            </p:grpSpPr>
            <p:sp>
              <p:nvSpPr>
                <p:cNvPr id="6213" name="Triângulo 6212">
                  <a:extLst>
                    <a:ext uri="{FF2B5EF4-FFF2-40B4-BE49-F238E27FC236}">
                      <a16:creationId xmlns:a16="http://schemas.microsoft.com/office/drawing/2014/main" id="{42F6EAA8-3C85-B344-8EC9-E13A0957EB7B}"/>
                    </a:ext>
                  </a:extLst>
                </p:cNvPr>
                <p:cNvSpPr/>
                <p:nvPr/>
              </p:nvSpPr>
              <p:spPr>
                <a:xfrm>
                  <a:off x="7708957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4" name="Triângulo 6213">
                  <a:extLst>
                    <a:ext uri="{FF2B5EF4-FFF2-40B4-BE49-F238E27FC236}">
                      <a16:creationId xmlns:a16="http://schemas.microsoft.com/office/drawing/2014/main" id="{7BF336D0-3BB5-3C4B-BB87-8365CAA9A8A0}"/>
                    </a:ext>
                  </a:extLst>
                </p:cNvPr>
                <p:cNvSpPr/>
                <p:nvPr/>
              </p:nvSpPr>
              <p:spPr>
                <a:xfrm rot="10800000">
                  <a:off x="7948860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5" name="Triângulo 6214">
                  <a:extLst>
                    <a:ext uri="{FF2B5EF4-FFF2-40B4-BE49-F238E27FC236}">
                      <a16:creationId xmlns:a16="http://schemas.microsoft.com/office/drawing/2014/main" id="{40D32619-2A80-9E48-A927-FF9D33A50D67}"/>
                    </a:ext>
                  </a:extLst>
                </p:cNvPr>
                <p:cNvSpPr/>
                <p:nvPr/>
              </p:nvSpPr>
              <p:spPr>
                <a:xfrm>
                  <a:off x="7229153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6" name="Triângulo 6215">
                  <a:extLst>
                    <a:ext uri="{FF2B5EF4-FFF2-40B4-BE49-F238E27FC236}">
                      <a16:creationId xmlns:a16="http://schemas.microsoft.com/office/drawing/2014/main" id="{D1B1DBA4-475D-0743-A37C-3DAA8CD2B621}"/>
                    </a:ext>
                  </a:extLst>
                </p:cNvPr>
                <p:cNvSpPr/>
                <p:nvPr/>
              </p:nvSpPr>
              <p:spPr>
                <a:xfrm rot="10800000">
                  <a:off x="7469054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7" name="Triângulo 6216">
                  <a:extLst>
                    <a:ext uri="{FF2B5EF4-FFF2-40B4-BE49-F238E27FC236}">
                      <a16:creationId xmlns:a16="http://schemas.microsoft.com/office/drawing/2014/main" id="{32F797B3-3CDF-E04B-A352-AEAF7A71F805}"/>
                    </a:ext>
                  </a:extLst>
                </p:cNvPr>
                <p:cNvSpPr/>
                <p:nvPr/>
              </p:nvSpPr>
              <p:spPr>
                <a:xfrm>
                  <a:off x="674934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8" name="Triângulo 6217">
                  <a:extLst>
                    <a:ext uri="{FF2B5EF4-FFF2-40B4-BE49-F238E27FC236}">
                      <a16:creationId xmlns:a16="http://schemas.microsoft.com/office/drawing/2014/main" id="{1D7F711A-3B49-2446-8C80-C866340AF9EF}"/>
                    </a:ext>
                  </a:extLst>
                </p:cNvPr>
                <p:cNvSpPr/>
                <p:nvPr/>
              </p:nvSpPr>
              <p:spPr>
                <a:xfrm rot="10800000">
                  <a:off x="6989250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9" name="Triângulo 6218">
                  <a:extLst>
                    <a:ext uri="{FF2B5EF4-FFF2-40B4-BE49-F238E27FC236}">
                      <a16:creationId xmlns:a16="http://schemas.microsoft.com/office/drawing/2014/main" id="{A0F836CC-CA4D-B54F-80E2-B0C4B93C2A38}"/>
                    </a:ext>
                  </a:extLst>
                </p:cNvPr>
                <p:cNvSpPr/>
                <p:nvPr/>
              </p:nvSpPr>
              <p:spPr>
                <a:xfrm>
                  <a:off x="626954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0" name="Triângulo 6219">
                  <a:extLst>
                    <a:ext uri="{FF2B5EF4-FFF2-40B4-BE49-F238E27FC236}">
                      <a16:creationId xmlns:a16="http://schemas.microsoft.com/office/drawing/2014/main" id="{82CF4EB1-39CA-C441-993E-EC2CEBB03921}"/>
                    </a:ext>
                  </a:extLst>
                </p:cNvPr>
                <p:cNvSpPr/>
                <p:nvPr/>
              </p:nvSpPr>
              <p:spPr>
                <a:xfrm rot="10800000">
                  <a:off x="650944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1" name="Triângulo 6220">
                  <a:extLst>
                    <a:ext uri="{FF2B5EF4-FFF2-40B4-BE49-F238E27FC236}">
                      <a16:creationId xmlns:a16="http://schemas.microsoft.com/office/drawing/2014/main" id="{4CE3BB49-CC87-4440-BE44-393542092439}"/>
                    </a:ext>
                  </a:extLst>
                </p:cNvPr>
                <p:cNvSpPr/>
                <p:nvPr/>
              </p:nvSpPr>
              <p:spPr>
                <a:xfrm>
                  <a:off x="578973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2" name="Triângulo 6221">
                  <a:extLst>
                    <a:ext uri="{FF2B5EF4-FFF2-40B4-BE49-F238E27FC236}">
                      <a16:creationId xmlns:a16="http://schemas.microsoft.com/office/drawing/2014/main" id="{79DF8CDA-1432-394D-BCCC-ED9D855A157A}"/>
                    </a:ext>
                  </a:extLst>
                </p:cNvPr>
                <p:cNvSpPr/>
                <p:nvPr/>
              </p:nvSpPr>
              <p:spPr>
                <a:xfrm rot="10800000">
                  <a:off x="6029639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3" name="Triângulo 6222">
                  <a:extLst>
                    <a:ext uri="{FF2B5EF4-FFF2-40B4-BE49-F238E27FC236}">
                      <a16:creationId xmlns:a16="http://schemas.microsoft.com/office/drawing/2014/main" id="{FA5AD233-9702-DC40-970C-E6BED27347C6}"/>
                    </a:ext>
                  </a:extLst>
                </p:cNvPr>
                <p:cNvSpPr/>
                <p:nvPr/>
              </p:nvSpPr>
              <p:spPr>
                <a:xfrm>
                  <a:off x="5309931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4" name="Triângulo 6223">
                  <a:extLst>
                    <a:ext uri="{FF2B5EF4-FFF2-40B4-BE49-F238E27FC236}">
                      <a16:creationId xmlns:a16="http://schemas.microsoft.com/office/drawing/2014/main" id="{E8CD3E41-7C20-4141-9A8B-88F58FC9F48B}"/>
                    </a:ext>
                  </a:extLst>
                </p:cNvPr>
                <p:cNvSpPr/>
                <p:nvPr/>
              </p:nvSpPr>
              <p:spPr>
                <a:xfrm rot="10800000">
                  <a:off x="554983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5" name="Triângulo 6224">
                  <a:extLst>
                    <a:ext uri="{FF2B5EF4-FFF2-40B4-BE49-F238E27FC236}">
                      <a16:creationId xmlns:a16="http://schemas.microsoft.com/office/drawing/2014/main" id="{4F066E6E-77AD-AB4E-BF13-1510D1660680}"/>
                    </a:ext>
                  </a:extLst>
                </p:cNvPr>
                <p:cNvSpPr/>
                <p:nvPr/>
              </p:nvSpPr>
              <p:spPr>
                <a:xfrm>
                  <a:off x="4830125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6" name="Triângulo 6225">
                  <a:extLst>
                    <a:ext uri="{FF2B5EF4-FFF2-40B4-BE49-F238E27FC236}">
                      <a16:creationId xmlns:a16="http://schemas.microsoft.com/office/drawing/2014/main" id="{4293BB16-D594-EB4C-A202-9A58BC05FD67}"/>
                    </a:ext>
                  </a:extLst>
                </p:cNvPr>
                <p:cNvSpPr/>
                <p:nvPr/>
              </p:nvSpPr>
              <p:spPr>
                <a:xfrm rot="10800000">
                  <a:off x="5070028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7" name="Triângulo 6226">
                  <a:extLst>
                    <a:ext uri="{FF2B5EF4-FFF2-40B4-BE49-F238E27FC236}">
                      <a16:creationId xmlns:a16="http://schemas.microsoft.com/office/drawing/2014/main" id="{9DDBCF05-E286-AE4D-B634-19ABF595346E}"/>
                    </a:ext>
                  </a:extLst>
                </p:cNvPr>
                <p:cNvSpPr/>
                <p:nvPr/>
              </p:nvSpPr>
              <p:spPr>
                <a:xfrm>
                  <a:off x="4350327" y="5845403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8" name="Triângulo 6227">
                  <a:extLst>
                    <a:ext uri="{FF2B5EF4-FFF2-40B4-BE49-F238E27FC236}">
                      <a16:creationId xmlns:a16="http://schemas.microsoft.com/office/drawing/2014/main" id="{3363DE60-6CBA-2F4C-9B4D-81CE21EEF3B5}"/>
                    </a:ext>
                  </a:extLst>
                </p:cNvPr>
                <p:cNvSpPr/>
                <p:nvPr/>
              </p:nvSpPr>
              <p:spPr>
                <a:xfrm rot="10800000">
                  <a:off x="459022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9" name="Agrupar 6178">
                <a:extLst>
                  <a:ext uri="{FF2B5EF4-FFF2-40B4-BE49-F238E27FC236}">
                    <a16:creationId xmlns:a16="http://schemas.microsoft.com/office/drawing/2014/main" id="{CA49F9CA-0640-FD48-AF2C-DA6E694F0B78}"/>
                  </a:ext>
                </a:extLst>
              </p:cNvPr>
              <p:cNvGrpSpPr/>
              <p:nvPr/>
            </p:nvGrpSpPr>
            <p:grpSpPr>
              <a:xfrm rot="10800000" flipH="1">
                <a:off x="1497341" y="1785690"/>
                <a:ext cx="1984128" cy="221009"/>
                <a:chOff x="6526816" y="2635596"/>
                <a:chExt cx="4061051" cy="346191"/>
              </a:xfrm>
            </p:grpSpPr>
            <p:sp>
              <p:nvSpPr>
                <p:cNvPr id="6197" name="Triângulo 6196">
                  <a:extLst>
                    <a:ext uri="{FF2B5EF4-FFF2-40B4-BE49-F238E27FC236}">
                      <a16:creationId xmlns:a16="http://schemas.microsoft.com/office/drawing/2014/main" id="{1ADAACA3-A831-E241-BEBB-E14F3C06833E}"/>
                    </a:ext>
                  </a:extLst>
                </p:cNvPr>
                <p:cNvSpPr/>
                <p:nvPr/>
              </p:nvSpPr>
              <p:spPr>
                <a:xfrm>
                  <a:off x="7007041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8" name="Triângulo 6197">
                  <a:extLst>
                    <a:ext uri="{FF2B5EF4-FFF2-40B4-BE49-F238E27FC236}">
                      <a16:creationId xmlns:a16="http://schemas.microsoft.com/office/drawing/2014/main" id="{00E57765-573B-5043-B2AF-34011F1858BA}"/>
                    </a:ext>
                  </a:extLst>
                </p:cNvPr>
                <p:cNvSpPr/>
                <p:nvPr/>
              </p:nvSpPr>
              <p:spPr>
                <a:xfrm rot="10800000">
                  <a:off x="7247154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9" name="Triângulo 6198">
                  <a:extLst>
                    <a:ext uri="{FF2B5EF4-FFF2-40B4-BE49-F238E27FC236}">
                      <a16:creationId xmlns:a16="http://schemas.microsoft.com/office/drawing/2014/main" id="{04A30563-DA45-BE4E-A8DA-5E35697319C2}"/>
                    </a:ext>
                  </a:extLst>
                </p:cNvPr>
                <p:cNvSpPr/>
                <p:nvPr/>
              </p:nvSpPr>
              <p:spPr>
                <a:xfrm>
                  <a:off x="652681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0" name="Triângulo 6199">
                  <a:extLst>
                    <a:ext uri="{FF2B5EF4-FFF2-40B4-BE49-F238E27FC236}">
                      <a16:creationId xmlns:a16="http://schemas.microsoft.com/office/drawing/2014/main" id="{7E6BA6D5-69D2-FF4F-A0ED-F9BA91AD46FF}"/>
                    </a:ext>
                  </a:extLst>
                </p:cNvPr>
                <p:cNvSpPr/>
                <p:nvPr/>
              </p:nvSpPr>
              <p:spPr>
                <a:xfrm rot="10800000">
                  <a:off x="676693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1" name="Triângulo 6200">
                  <a:extLst>
                    <a:ext uri="{FF2B5EF4-FFF2-40B4-BE49-F238E27FC236}">
                      <a16:creationId xmlns:a16="http://schemas.microsoft.com/office/drawing/2014/main" id="{A6BF78E1-2DD5-0E4E-8831-F028FDAB62E1}"/>
                    </a:ext>
                  </a:extLst>
                </p:cNvPr>
                <p:cNvSpPr/>
                <p:nvPr/>
              </p:nvSpPr>
              <p:spPr>
                <a:xfrm>
                  <a:off x="796749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2" name="Triângulo 6201">
                  <a:extLst>
                    <a:ext uri="{FF2B5EF4-FFF2-40B4-BE49-F238E27FC236}">
                      <a16:creationId xmlns:a16="http://schemas.microsoft.com/office/drawing/2014/main" id="{48295D26-E1CC-7840-A66B-9A0392172868}"/>
                    </a:ext>
                  </a:extLst>
                </p:cNvPr>
                <p:cNvSpPr/>
                <p:nvPr/>
              </p:nvSpPr>
              <p:spPr>
                <a:xfrm rot="10800000">
                  <a:off x="8207601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3" name="Triângulo 6202">
                  <a:extLst>
                    <a:ext uri="{FF2B5EF4-FFF2-40B4-BE49-F238E27FC236}">
                      <a16:creationId xmlns:a16="http://schemas.microsoft.com/office/drawing/2014/main" id="{11C30DD8-19E4-6840-8978-FEFDB6F5FF39}"/>
                    </a:ext>
                  </a:extLst>
                </p:cNvPr>
                <p:cNvSpPr/>
                <p:nvPr/>
              </p:nvSpPr>
              <p:spPr>
                <a:xfrm>
                  <a:off x="748726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4" name="Triângulo 6203">
                  <a:extLst>
                    <a:ext uri="{FF2B5EF4-FFF2-40B4-BE49-F238E27FC236}">
                      <a16:creationId xmlns:a16="http://schemas.microsoft.com/office/drawing/2014/main" id="{91F338D6-F76D-1241-86C2-10A6E116F882}"/>
                    </a:ext>
                  </a:extLst>
                </p:cNvPr>
                <p:cNvSpPr/>
                <p:nvPr/>
              </p:nvSpPr>
              <p:spPr>
                <a:xfrm rot="10800000">
                  <a:off x="772737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5" name="Triângulo 6204">
                  <a:extLst>
                    <a:ext uri="{FF2B5EF4-FFF2-40B4-BE49-F238E27FC236}">
                      <a16:creationId xmlns:a16="http://schemas.microsoft.com/office/drawing/2014/main" id="{C7AD6BBC-1946-7E41-8FC8-73FBE980DCA6}"/>
                    </a:ext>
                  </a:extLst>
                </p:cNvPr>
                <p:cNvSpPr/>
                <p:nvPr/>
              </p:nvSpPr>
              <p:spPr>
                <a:xfrm>
                  <a:off x="892793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6" name="Triângulo 6205">
                  <a:extLst>
                    <a:ext uri="{FF2B5EF4-FFF2-40B4-BE49-F238E27FC236}">
                      <a16:creationId xmlns:a16="http://schemas.microsoft.com/office/drawing/2014/main" id="{E769221D-846B-134B-8536-07C113DCD187}"/>
                    </a:ext>
                  </a:extLst>
                </p:cNvPr>
                <p:cNvSpPr/>
                <p:nvPr/>
              </p:nvSpPr>
              <p:spPr>
                <a:xfrm rot="10800000">
                  <a:off x="916805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7" name="Triângulo 6206">
                  <a:extLst>
                    <a:ext uri="{FF2B5EF4-FFF2-40B4-BE49-F238E27FC236}">
                      <a16:creationId xmlns:a16="http://schemas.microsoft.com/office/drawing/2014/main" id="{A8354C42-F17C-0D43-9680-4993BEF68D8F}"/>
                    </a:ext>
                  </a:extLst>
                </p:cNvPr>
                <p:cNvSpPr/>
                <p:nvPr/>
              </p:nvSpPr>
              <p:spPr>
                <a:xfrm>
                  <a:off x="844771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8" name="Triângulo 6207">
                  <a:extLst>
                    <a:ext uri="{FF2B5EF4-FFF2-40B4-BE49-F238E27FC236}">
                      <a16:creationId xmlns:a16="http://schemas.microsoft.com/office/drawing/2014/main" id="{9F93A668-6ADC-384C-AB2F-6711AF49206B}"/>
                    </a:ext>
                  </a:extLst>
                </p:cNvPr>
                <p:cNvSpPr/>
                <p:nvPr/>
              </p:nvSpPr>
              <p:spPr>
                <a:xfrm rot="10800000">
                  <a:off x="868782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9" name="Triângulo 6208">
                  <a:extLst>
                    <a:ext uri="{FF2B5EF4-FFF2-40B4-BE49-F238E27FC236}">
                      <a16:creationId xmlns:a16="http://schemas.microsoft.com/office/drawing/2014/main" id="{FA2C885B-5EDF-654B-B18A-968BED576A60}"/>
                    </a:ext>
                  </a:extLst>
                </p:cNvPr>
                <p:cNvSpPr/>
                <p:nvPr/>
              </p:nvSpPr>
              <p:spPr>
                <a:xfrm>
                  <a:off x="9888388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0" name="Triângulo 6209">
                  <a:extLst>
                    <a:ext uri="{FF2B5EF4-FFF2-40B4-BE49-F238E27FC236}">
                      <a16:creationId xmlns:a16="http://schemas.microsoft.com/office/drawing/2014/main" id="{2A584A93-030C-2A49-A645-F83AA283190C}"/>
                    </a:ext>
                  </a:extLst>
                </p:cNvPr>
                <p:cNvSpPr/>
                <p:nvPr/>
              </p:nvSpPr>
              <p:spPr>
                <a:xfrm rot="10800000">
                  <a:off x="1012849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1" name="Triângulo 6210">
                  <a:extLst>
                    <a:ext uri="{FF2B5EF4-FFF2-40B4-BE49-F238E27FC236}">
                      <a16:creationId xmlns:a16="http://schemas.microsoft.com/office/drawing/2014/main" id="{AC86844C-9638-614E-BE00-6BCE47258088}"/>
                    </a:ext>
                  </a:extLst>
                </p:cNvPr>
                <p:cNvSpPr/>
                <p:nvPr/>
              </p:nvSpPr>
              <p:spPr>
                <a:xfrm>
                  <a:off x="940816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2" name="Triângulo 6211">
                  <a:extLst>
                    <a:ext uri="{FF2B5EF4-FFF2-40B4-BE49-F238E27FC236}">
                      <a16:creationId xmlns:a16="http://schemas.microsoft.com/office/drawing/2014/main" id="{C190B0A9-BD5B-334F-947A-BF0486ADEFDC}"/>
                    </a:ext>
                  </a:extLst>
                </p:cNvPr>
                <p:cNvSpPr/>
                <p:nvPr/>
              </p:nvSpPr>
              <p:spPr>
                <a:xfrm rot="10800000">
                  <a:off x="964827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80" name="Agrupar 6179">
                <a:extLst>
                  <a:ext uri="{FF2B5EF4-FFF2-40B4-BE49-F238E27FC236}">
                    <a16:creationId xmlns:a16="http://schemas.microsoft.com/office/drawing/2014/main" id="{1042ED67-D591-E347-A92A-99D1B6A8EF66}"/>
                  </a:ext>
                </a:extLst>
              </p:cNvPr>
              <p:cNvGrpSpPr/>
              <p:nvPr/>
            </p:nvGrpSpPr>
            <p:grpSpPr>
              <a:xfrm rot="10800000" flipH="1">
                <a:off x="1612054" y="2014009"/>
                <a:ext cx="1984128" cy="221009"/>
                <a:chOff x="6756500" y="2170168"/>
                <a:chExt cx="4061051" cy="346191"/>
              </a:xfrm>
            </p:grpSpPr>
            <p:sp>
              <p:nvSpPr>
                <p:cNvPr id="6181" name="Triângulo 6180">
                  <a:extLst>
                    <a:ext uri="{FF2B5EF4-FFF2-40B4-BE49-F238E27FC236}">
                      <a16:creationId xmlns:a16="http://schemas.microsoft.com/office/drawing/2014/main" id="{D1EA916C-09AF-F347-8698-3E6B650A092E}"/>
                    </a:ext>
                  </a:extLst>
                </p:cNvPr>
                <p:cNvSpPr/>
                <p:nvPr/>
              </p:nvSpPr>
              <p:spPr>
                <a:xfrm>
                  <a:off x="7236725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2" name="Triângulo 6181">
                  <a:extLst>
                    <a:ext uri="{FF2B5EF4-FFF2-40B4-BE49-F238E27FC236}">
                      <a16:creationId xmlns:a16="http://schemas.microsoft.com/office/drawing/2014/main" id="{AA99BB09-D22B-FB42-9338-D09FB070AA4A}"/>
                    </a:ext>
                  </a:extLst>
                </p:cNvPr>
                <p:cNvSpPr/>
                <p:nvPr/>
              </p:nvSpPr>
              <p:spPr>
                <a:xfrm rot="10800000">
                  <a:off x="747683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3" name="Triângulo 6182">
                  <a:extLst>
                    <a:ext uri="{FF2B5EF4-FFF2-40B4-BE49-F238E27FC236}">
                      <a16:creationId xmlns:a16="http://schemas.microsoft.com/office/drawing/2014/main" id="{7654AB95-5DBB-574D-B2C4-FD23FE1086CE}"/>
                    </a:ext>
                  </a:extLst>
                </p:cNvPr>
                <p:cNvSpPr/>
                <p:nvPr/>
              </p:nvSpPr>
              <p:spPr>
                <a:xfrm>
                  <a:off x="6756500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4" name="Triângulo 6183">
                  <a:extLst>
                    <a:ext uri="{FF2B5EF4-FFF2-40B4-BE49-F238E27FC236}">
                      <a16:creationId xmlns:a16="http://schemas.microsoft.com/office/drawing/2014/main" id="{EEEE1C52-FAD4-7D48-8BCF-388FCB8D13EB}"/>
                    </a:ext>
                  </a:extLst>
                </p:cNvPr>
                <p:cNvSpPr/>
                <p:nvPr/>
              </p:nvSpPr>
              <p:spPr>
                <a:xfrm rot="10800000">
                  <a:off x="699661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5" name="Triângulo 6184">
                  <a:extLst>
                    <a:ext uri="{FF2B5EF4-FFF2-40B4-BE49-F238E27FC236}">
                      <a16:creationId xmlns:a16="http://schemas.microsoft.com/office/drawing/2014/main" id="{8EEE9D73-B6C1-6E46-ACBB-5C09A45D2E56}"/>
                    </a:ext>
                  </a:extLst>
                </p:cNvPr>
                <p:cNvSpPr/>
                <p:nvPr/>
              </p:nvSpPr>
              <p:spPr>
                <a:xfrm>
                  <a:off x="819717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6" name="Triângulo 6185">
                  <a:extLst>
                    <a:ext uri="{FF2B5EF4-FFF2-40B4-BE49-F238E27FC236}">
                      <a16:creationId xmlns:a16="http://schemas.microsoft.com/office/drawing/2014/main" id="{48D201B3-DB2C-DD40-8A8F-698DA44E6117}"/>
                    </a:ext>
                  </a:extLst>
                </p:cNvPr>
                <p:cNvSpPr/>
                <p:nvPr/>
              </p:nvSpPr>
              <p:spPr>
                <a:xfrm rot="10800000">
                  <a:off x="8437285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7" name="Triângulo 6186">
                  <a:extLst>
                    <a:ext uri="{FF2B5EF4-FFF2-40B4-BE49-F238E27FC236}">
                      <a16:creationId xmlns:a16="http://schemas.microsoft.com/office/drawing/2014/main" id="{56590B78-DC1C-1941-823D-28153B6B5F0B}"/>
                    </a:ext>
                  </a:extLst>
                </p:cNvPr>
                <p:cNvSpPr/>
                <p:nvPr/>
              </p:nvSpPr>
              <p:spPr>
                <a:xfrm>
                  <a:off x="771694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8" name="Triângulo 6187">
                  <a:extLst>
                    <a:ext uri="{FF2B5EF4-FFF2-40B4-BE49-F238E27FC236}">
                      <a16:creationId xmlns:a16="http://schemas.microsoft.com/office/drawing/2014/main" id="{95AD2CAF-324C-E44A-B816-D5D55967B6EE}"/>
                    </a:ext>
                  </a:extLst>
                </p:cNvPr>
                <p:cNvSpPr/>
                <p:nvPr/>
              </p:nvSpPr>
              <p:spPr>
                <a:xfrm rot="10800000">
                  <a:off x="795706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9" name="Triângulo 6188">
                  <a:extLst>
                    <a:ext uri="{FF2B5EF4-FFF2-40B4-BE49-F238E27FC236}">
                      <a16:creationId xmlns:a16="http://schemas.microsoft.com/office/drawing/2014/main" id="{3B265DCB-D2BD-1847-8D01-E776B408B390}"/>
                    </a:ext>
                  </a:extLst>
                </p:cNvPr>
                <p:cNvSpPr/>
                <p:nvPr/>
              </p:nvSpPr>
              <p:spPr>
                <a:xfrm>
                  <a:off x="915762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0" name="Triângulo 6189">
                  <a:extLst>
                    <a:ext uri="{FF2B5EF4-FFF2-40B4-BE49-F238E27FC236}">
                      <a16:creationId xmlns:a16="http://schemas.microsoft.com/office/drawing/2014/main" id="{024ABFA8-C849-684A-8C64-8234EBFADDEB}"/>
                    </a:ext>
                  </a:extLst>
                </p:cNvPr>
                <p:cNvSpPr/>
                <p:nvPr/>
              </p:nvSpPr>
              <p:spPr>
                <a:xfrm rot="10800000">
                  <a:off x="939773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1" name="Triângulo 6190">
                  <a:extLst>
                    <a:ext uri="{FF2B5EF4-FFF2-40B4-BE49-F238E27FC236}">
                      <a16:creationId xmlns:a16="http://schemas.microsoft.com/office/drawing/2014/main" id="{5FF8B93C-0F7D-1140-AD03-69EB78E422CE}"/>
                    </a:ext>
                  </a:extLst>
                </p:cNvPr>
                <p:cNvSpPr/>
                <p:nvPr/>
              </p:nvSpPr>
              <p:spPr>
                <a:xfrm>
                  <a:off x="867739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2" name="Triângulo 6191">
                  <a:extLst>
                    <a:ext uri="{FF2B5EF4-FFF2-40B4-BE49-F238E27FC236}">
                      <a16:creationId xmlns:a16="http://schemas.microsoft.com/office/drawing/2014/main" id="{C5C8394B-7966-E84B-8C81-9C8C960CFC09}"/>
                    </a:ext>
                  </a:extLst>
                </p:cNvPr>
                <p:cNvSpPr/>
                <p:nvPr/>
              </p:nvSpPr>
              <p:spPr>
                <a:xfrm rot="10800000">
                  <a:off x="8917510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3" name="Triângulo 6192">
                  <a:extLst>
                    <a:ext uri="{FF2B5EF4-FFF2-40B4-BE49-F238E27FC236}">
                      <a16:creationId xmlns:a16="http://schemas.microsoft.com/office/drawing/2014/main" id="{E0512299-1015-8D4E-9F52-5277DC181EA3}"/>
                    </a:ext>
                  </a:extLst>
                </p:cNvPr>
                <p:cNvSpPr/>
                <p:nvPr/>
              </p:nvSpPr>
              <p:spPr>
                <a:xfrm>
                  <a:off x="1011807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4" name="Triângulo 6193">
                  <a:extLst>
                    <a:ext uri="{FF2B5EF4-FFF2-40B4-BE49-F238E27FC236}">
                      <a16:creationId xmlns:a16="http://schemas.microsoft.com/office/drawing/2014/main" id="{1AD008F4-0DA8-764D-8573-9DFA03AD1017}"/>
                    </a:ext>
                  </a:extLst>
                </p:cNvPr>
                <p:cNvSpPr/>
                <p:nvPr/>
              </p:nvSpPr>
              <p:spPr>
                <a:xfrm rot="10800000">
                  <a:off x="1035818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5" name="Triângulo 6194">
                  <a:extLst>
                    <a:ext uri="{FF2B5EF4-FFF2-40B4-BE49-F238E27FC236}">
                      <a16:creationId xmlns:a16="http://schemas.microsoft.com/office/drawing/2014/main" id="{6445E4B1-FFF1-8F42-B90C-0F1F2835B535}"/>
                    </a:ext>
                  </a:extLst>
                </p:cNvPr>
                <p:cNvSpPr/>
                <p:nvPr/>
              </p:nvSpPr>
              <p:spPr>
                <a:xfrm>
                  <a:off x="963784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6" name="Triângulo 6195">
                  <a:extLst>
                    <a:ext uri="{FF2B5EF4-FFF2-40B4-BE49-F238E27FC236}">
                      <a16:creationId xmlns:a16="http://schemas.microsoft.com/office/drawing/2014/main" id="{CCBFD17E-ABC9-5143-B180-05F9434F2E27}"/>
                    </a:ext>
                  </a:extLst>
                </p:cNvPr>
                <p:cNvSpPr/>
                <p:nvPr/>
              </p:nvSpPr>
              <p:spPr>
                <a:xfrm rot="10800000">
                  <a:off x="987795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58" name="Agrupar 6357">
                <a:extLst>
                  <a:ext uri="{FF2B5EF4-FFF2-40B4-BE49-F238E27FC236}">
                    <a16:creationId xmlns:a16="http://schemas.microsoft.com/office/drawing/2014/main" id="{5F71C30B-1609-F24A-9B9C-685C8FA49743}"/>
                  </a:ext>
                </a:extLst>
              </p:cNvPr>
              <p:cNvGrpSpPr/>
              <p:nvPr/>
            </p:nvGrpSpPr>
            <p:grpSpPr>
              <a:xfrm rot="10800000">
                <a:off x="-276981" y="5895474"/>
                <a:ext cx="1993033" cy="221009"/>
                <a:chOff x="5556528" y="4061522"/>
                <a:chExt cx="4074409" cy="346191"/>
              </a:xfrm>
            </p:grpSpPr>
            <p:sp>
              <p:nvSpPr>
                <p:cNvPr id="6529" name="Triângulo 6528">
                  <a:extLst>
                    <a:ext uri="{FF2B5EF4-FFF2-40B4-BE49-F238E27FC236}">
                      <a16:creationId xmlns:a16="http://schemas.microsoft.com/office/drawing/2014/main" id="{B45A5F68-6027-594F-832B-A7D9B5F30ED7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0" name="Triângulo 6529">
                  <a:extLst>
                    <a:ext uri="{FF2B5EF4-FFF2-40B4-BE49-F238E27FC236}">
                      <a16:creationId xmlns:a16="http://schemas.microsoft.com/office/drawing/2014/main" id="{0DBBCE5F-5F08-F647-875B-728B4EB95806}"/>
                    </a:ext>
                  </a:extLst>
                </p:cNvPr>
                <p:cNvSpPr/>
                <p:nvPr/>
              </p:nvSpPr>
              <p:spPr>
                <a:xfrm rot="10800000">
                  <a:off x="6279541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1" name="Triângulo 6530">
                  <a:extLst>
                    <a:ext uri="{FF2B5EF4-FFF2-40B4-BE49-F238E27FC236}">
                      <a16:creationId xmlns:a16="http://schemas.microsoft.com/office/drawing/2014/main" id="{8603A15A-B87B-6340-BDE6-990597EEBF62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2" name="Triângulo 6531">
                  <a:extLst>
                    <a:ext uri="{FF2B5EF4-FFF2-40B4-BE49-F238E27FC236}">
                      <a16:creationId xmlns:a16="http://schemas.microsoft.com/office/drawing/2014/main" id="{4D812A76-F644-224F-9355-6F18FEC731D3}"/>
                    </a:ext>
                  </a:extLst>
                </p:cNvPr>
                <p:cNvSpPr/>
                <p:nvPr/>
              </p:nvSpPr>
              <p:spPr>
                <a:xfrm rot="10800000">
                  <a:off x="5797536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3" name="Triângulo 6532">
                  <a:extLst>
                    <a:ext uri="{FF2B5EF4-FFF2-40B4-BE49-F238E27FC236}">
                      <a16:creationId xmlns:a16="http://schemas.microsoft.com/office/drawing/2014/main" id="{B2B51F7E-ED7A-964B-B26D-E1B5D9E39A6C}"/>
                    </a:ext>
                  </a:extLst>
                </p:cNvPr>
                <p:cNvSpPr/>
                <p:nvPr/>
              </p:nvSpPr>
              <p:spPr>
                <a:xfrm>
                  <a:off x="8930565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4" name="Triângulo 6533">
                  <a:extLst>
                    <a:ext uri="{FF2B5EF4-FFF2-40B4-BE49-F238E27FC236}">
                      <a16:creationId xmlns:a16="http://schemas.microsoft.com/office/drawing/2014/main" id="{6C45A90A-11B5-2747-9039-6968AFEE0725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5" name="Triângulo 6534">
                  <a:extLst>
                    <a:ext uri="{FF2B5EF4-FFF2-40B4-BE49-F238E27FC236}">
                      <a16:creationId xmlns:a16="http://schemas.microsoft.com/office/drawing/2014/main" id="{46EBB015-1236-0B49-9260-90D58C03B2EF}"/>
                    </a:ext>
                  </a:extLst>
                </p:cNvPr>
                <p:cNvSpPr/>
                <p:nvPr/>
              </p:nvSpPr>
              <p:spPr>
                <a:xfrm>
                  <a:off x="8448560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6" name="Triângulo 6535">
                  <a:extLst>
                    <a:ext uri="{FF2B5EF4-FFF2-40B4-BE49-F238E27FC236}">
                      <a16:creationId xmlns:a16="http://schemas.microsoft.com/office/drawing/2014/main" id="{48741062-2B71-5A4E-A5BD-CD00164469A2}"/>
                    </a:ext>
                  </a:extLst>
                </p:cNvPr>
                <p:cNvSpPr/>
                <p:nvPr/>
              </p:nvSpPr>
              <p:spPr>
                <a:xfrm rot="10800000">
                  <a:off x="8689564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7" name="Triângulo 6536">
                  <a:extLst>
                    <a:ext uri="{FF2B5EF4-FFF2-40B4-BE49-F238E27FC236}">
                      <a16:creationId xmlns:a16="http://schemas.microsoft.com/office/drawing/2014/main" id="{97B5E54F-B7F2-0243-AB9E-14EAEA93FE16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8" name="Triângulo 6537">
                  <a:extLst>
                    <a:ext uri="{FF2B5EF4-FFF2-40B4-BE49-F238E27FC236}">
                      <a16:creationId xmlns:a16="http://schemas.microsoft.com/office/drawing/2014/main" id="{89E21821-C948-A247-A294-592AE744CB03}"/>
                    </a:ext>
                  </a:extLst>
                </p:cNvPr>
                <p:cNvSpPr/>
                <p:nvPr/>
              </p:nvSpPr>
              <p:spPr>
                <a:xfrm rot="10800000">
                  <a:off x="8207561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9" name="Triângulo 6538">
                  <a:extLst>
                    <a:ext uri="{FF2B5EF4-FFF2-40B4-BE49-F238E27FC236}">
                      <a16:creationId xmlns:a16="http://schemas.microsoft.com/office/drawing/2014/main" id="{6E17F0EB-8E41-EF43-84A5-B7677EAA2B95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0" name="Triângulo 6539">
                  <a:extLst>
                    <a:ext uri="{FF2B5EF4-FFF2-40B4-BE49-F238E27FC236}">
                      <a16:creationId xmlns:a16="http://schemas.microsoft.com/office/drawing/2014/main" id="{50686754-3144-904A-B9AD-8BE60CA2E0AD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1" name="Triângulo 6540">
                  <a:extLst>
                    <a:ext uri="{FF2B5EF4-FFF2-40B4-BE49-F238E27FC236}">
                      <a16:creationId xmlns:a16="http://schemas.microsoft.com/office/drawing/2014/main" id="{85FF8683-B215-E84D-B5B5-0505893833DB}"/>
                    </a:ext>
                  </a:extLst>
                </p:cNvPr>
                <p:cNvSpPr/>
                <p:nvPr/>
              </p:nvSpPr>
              <p:spPr>
                <a:xfrm>
                  <a:off x="7002545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2" name="Triângulo 6541">
                  <a:extLst>
                    <a:ext uri="{FF2B5EF4-FFF2-40B4-BE49-F238E27FC236}">
                      <a16:creationId xmlns:a16="http://schemas.microsoft.com/office/drawing/2014/main" id="{B42F0780-7A9F-264D-8453-DA734D7665A4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3" name="Triângulo 6542">
                  <a:extLst>
                    <a:ext uri="{FF2B5EF4-FFF2-40B4-BE49-F238E27FC236}">
                      <a16:creationId xmlns:a16="http://schemas.microsoft.com/office/drawing/2014/main" id="{CF2C4CB1-C49C-1D44-BF38-B8EE21EB0C94}"/>
                    </a:ext>
                  </a:extLst>
                </p:cNvPr>
                <p:cNvSpPr/>
                <p:nvPr/>
              </p:nvSpPr>
              <p:spPr>
                <a:xfrm>
                  <a:off x="652053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4" name="Triângulo 6543">
                  <a:extLst>
                    <a:ext uri="{FF2B5EF4-FFF2-40B4-BE49-F238E27FC236}">
                      <a16:creationId xmlns:a16="http://schemas.microsoft.com/office/drawing/2014/main" id="{1B39267F-DAEB-0D42-A13C-3EE6EB74C74A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59" name="Agrupar 6358">
                <a:extLst>
                  <a:ext uri="{FF2B5EF4-FFF2-40B4-BE49-F238E27FC236}">
                    <a16:creationId xmlns:a16="http://schemas.microsoft.com/office/drawing/2014/main" id="{1E04D56B-BCD7-9F43-8AFA-97CE43C6560A}"/>
                  </a:ext>
                </a:extLst>
              </p:cNvPr>
              <p:cNvGrpSpPr/>
              <p:nvPr/>
            </p:nvGrpSpPr>
            <p:grpSpPr>
              <a:xfrm rot="10800000">
                <a:off x="-155595" y="5667155"/>
                <a:ext cx="1993033" cy="221009"/>
                <a:chOff x="5309705" y="4418299"/>
                <a:chExt cx="4074409" cy="346191"/>
              </a:xfrm>
            </p:grpSpPr>
            <p:sp>
              <p:nvSpPr>
                <p:cNvPr id="6513" name="Triângulo 6512">
                  <a:extLst>
                    <a:ext uri="{FF2B5EF4-FFF2-40B4-BE49-F238E27FC236}">
                      <a16:creationId xmlns:a16="http://schemas.microsoft.com/office/drawing/2014/main" id="{CE82F711-CEA3-1C43-8795-20316954194F}"/>
                    </a:ext>
                  </a:extLst>
                </p:cNvPr>
                <p:cNvSpPr/>
                <p:nvPr/>
              </p:nvSpPr>
              <p:spPr>
                <a:xfrm>
                  <a:off x="5791714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4" name="Triângulo 6513">
                  <a:extLst>
                    <a:ext uri="{FF2B5EF4-FFF2-40B4-BE49-F238E27FC236}">
                      <a16:creationId xmlns:a16="http://schemas.microsoft.com/office/drawing/2014/main" id="{B235051E-5E58-0442-8FFE-50A2079DC982}"/>
                    </a:ext>
                  </a:extLst>
                </p:cNvPr>
                <p:cNvSpPr/>
                <p:nvPr/>
              </p:nvSpPr>
              <p:spPr>
                <a:xfrm rot="10800000">
                  <a:off x="6032718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5" name="Triângulo 6514">
                  <a:extLst>
                    <a:ext uri="{FF2B5EF4-FFF2-40B4-BE49-F238E27FC236}">
                      <a16:creationId xmlns:a16="http://schemas.microsoft.com/office/drawing/2014/main" id="{74FC0C0B-8950-814F-BEDA-7522ED60B6CF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6" name="Triângulo 6515">
                  <a:extLst>
                    <a:ext uri="{FF2B5EF4-FFF2-40B4-BE49-F238E27FC236}">
                      <a16:creationId xmlns:a16="http://schemas.microsoft.com/office/drawing/2014/main" id="{1C133E19-2058-AC48-8F61-F7E0A3849CFB}"/>
                    </a:ext>
                  </a:extLst>
                </p:cNvPr>
                <p:cNvSpPr/>
                <p:nvPr/>
              </p:nvSpPr>
              <p:spPr>
                <a:xfrm rot="10800000">
                  <a:off x="5550713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7" name="Triângulo 6516">
                  <a:extLst>
                    <a:ext uri="{FF2B5EF4-FFF2-40B4-BE49-F238E27FC236}">
                      <a16:creationId xmlns:a16="http://schemas.microsoft.com/office/drawing/2014/main" id="{87E328B3-0D22-4946-A986-E1289236B958}"/>
                    </a:ext>
                  </a:extLst>
                </p:cNvPr>
                <p:cNvSpPr/>
                <p:nvPr/>
              </p:nvSpPr>
              <p:spPr>
                <a:xfrm>
                  <a:off x="8683742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8" name="Triângulo 6517">
                  <a:extLst>
                    <a:ext uri="{FF2B5EF4-FFF2-40B4-BE49-F238E27FC236}">
                      <a16:creationId xmlns:a16="http://schemas.microsoft.com/office/drawing/2014/main" id="{189F9F4C-8C06-4443-8D3F-44A186C06AC9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9" name="Triângulo 6518">
                  <a:extLst>
                    <a:ext uri="{FF2B5EF4-FFF2-40B4-BE49-F238E27FC236}">
                      <a16:creationId xmlns:a16="http://schemas.microsoft.com/office/drawing/2014/main" id="{C65A327A-BFC5-B141-9D72-545834A10F23}"/>
                    </a:ext>
                  </a:extLst>
                </p:cNvPr>
                <p:cNvSpPr/>
                <p:nvPr/>
              </p:nvSpPr>
              <p:spPr>
                <a:xfrm>
                  <a:off x="8201737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0" name="Triângulo 6519">
                  <a:extLst>
                    <a:ext uri="{FF2B5EF4-FFF2-40B4-BE49-F238E27FC236}">
                      <a16:creationId xmlns:a16="http://schemas.microsoft.com/office/drawing/2014/main" id="{46C6296F-F1C3-694F-AF87-473423D6A7E1}"/>
                    </a:ext>
                  </a:extLst>
                </p:cNvPr>
                <p:cNvSpPr/>
                <p:nvPr/>
              </p:nvSpPr>
              <p:spPr>
                <a:xfrm rot="10800000">
                  <a:off x="8442741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1" name="Triângulo 6520">
                  <a:extLst>
                    <a:ext uri="{FF2B5EF4-FFF2-40B4-BE49-F238E27FC236}">
                      <a16:creationId xmlns:a16="http://schemas.microsoft.com/office/drawing/2014/main" id="{061A6E63-B7CC-054C-8D14-41CDA560867E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2" name="Triângulo 6521">
                  <a:extLst>
                    <a:ext uri="{FF2B5EF4-FFF2-40B4-BE49-F238E27FC236}">
                      <a16:creationId xmlns:a16="http://schemas.microsoft.com/office/drawing/2014/main" id="{14F3E2D4-3E8A-FD42-8E83-3E933B58120E}"/>
                    </a:ext>
                  </a:extLst>
                </p:cNvPr>
                <p:cNvSpPr/>
                <p:nvPr/>
              </p:nvSpPr>
              <p:spPr>
                <a:xfrm rot="10800000">
                  <a:off x="7960738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3" name="Triângulo 6522">
                  <a:extLst>
                    <a:ext uri="{FF2B5EF4-FFF2-40B4-BE49-F238E27FC236}">
                      <a16:creationId xmlns:a16="http://schemas.microsoft.com/office/drawing/2014/main" id="{16F00612-F0C9-894C-BE87-ED228FA9205C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4" name="Triângulo 6523">
                  <a:extLst>
                    <a:ext uri="{FF2B5EF4-FFF2-40B4-BE49-F238E27FC236}">
                      <a16:creationId xmlns:a16="http://schemas.microsoft.com/office/drawing/2014/main" id="{192D1D9A-79DD-2D4D-AFCE-8F2401A3C623}"/>
                    </a:ext>
                  </a:extLst>
                </p:cNvPr>
                <p:cNvSpPr/>
                <p:nvPr/>
              </p:nvSpPr>
              <p:spPr>
                <a:xfrm rot="10800000">
                  <a:off x="7478733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5" name="Triângulo 6524">
                  <a:extLst>
                    <a:ext uri="{FF2B5EF4-FFF2-40B4-BE49-F238E27FC236}">
                      <a16:creationId xmlns:a16="http://schemas.microsoft.com/office/drawing/2014/main" id="{179BD2DC-4C01-F34B-995A-A30DED31A588}"/>
                    </a:ext>
                  </a:extLst>
                </p:cNvPr>
                <p:cNvSpPr/>
                <p:nvPr/>
              </p:nvSpPr>
              <p:spPr>
                <a:xfrm>
                  <a:off x="6755722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6" name="Triângulo 6525">
                  <a:extLst>
                    <a:ext uri="{FF2B5EF4-FFF2-40B4-BE49-F238E27FC236}">
                      <a16:creationId xmlns:a16="http://schemas.microsoft.com/office/drawing/2014/main" id="{BAD39D0E-4903-554C-ABB8-D9B617AB6188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7" name="Triângulo 6526">
                  <a:extLst>
                    <a:ext uri="{FF2B5EF4-FFF2-40B4-BE49-F238E27FC236}">
                      <a16:creationId xmlns:a16="http://schemas.microsoft.com/office/drawing/2014/main" id="{C9B697E4-F3BC-2242-BB2F-84ECD75C24E6}"/>
                    </a:ext>
                  </a:extLst>
                </p:cNvPr>
                <p:cNvSpPr/>
                <p:nvPr/>
              </p:nvSpPr>
              <p:spPr>
                <a:xfrm>
                  <a:off x="627371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8" name="Triângulo 6527">
                  <a:extLst>
                    <a:ext uri="{FF2B5EF4-FFF2-40B4-BE49-F238E27FC236}">
                      <a16:creationId xmlns:a16="http://schemas.microsoft.com/office/drawing/2014/main" id="{0E40D939-68C0-3045-AD50-392C39E4A5C3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0" name="Agrupar 6359">
                <a:extLst>
                  <a:ext uri="{FF2B5EF4-FFF2-40B4-BE49-F238E27FC236}">
                    <a16:creationId xmlns:a16="http://schemas.microsoft.com/office/drawing/2014/main" id="{23864E0F-1FB8-714B-8BC7-DD7A8CCDDE69}"/>
                  </a:ext>
                </a:extLst>
              </p:cNvPr>
              <p:cNvGrpSpPr/>
              <p:nvPr/>
            </p:nvGrpSpPr>
            <p:grpSpPr>
              <a:xfrm rot="10800000">
                <a:off x="-34211" y="5438829"/>
                <a:ext cx="1993034" cy="221016"/>
                <a:chOff x="5062882" y="4775065"/>
                <a:chExt cx="4074411" cy="346201"/>
              </a:xfrm>
            </p:grpSpPr>
            <p:sp>
              <p:nvSpPr>
                <p:cNvPr id="6497" name="Triângulo 6496">
                  <a:extLst>
                    <a:ext uri="{FF2B5EF4-FFF2-40B4-BE49-F238E27FC236}">
                      <a16:creationId xmlns:a16="http://schemas.microsoft.com/office/drawing/2014/main" id="{974D9918-ADC0-DE40-A719-6BC78746517B}"/>
                    </a:ext>
                  </a:extLst>
                </p:cNvPr>
                <p:cNvSpPr/>
                <p:nvPr/>
              </p:nvSpPr>
              <p:spPr>
                <a:xfrm>
                  <a:off x="5544891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8" name="Triângulo 6497">
                  <a:extLst>
                    <a:ext uri="{FF2B5EF4-FFF2-40B4-BE49-F238E27FC236}">
                      <a16:creationId xmlns:a16="http://schemas.microsoft.com/office/drawing/2014/main" id="{D6DCE8C9-BA9B-EB40-B2C9-559B14457697}"/>
                    </a:ext>
                  </a:extLst>
                </p:cNvPr>
                <p:cNvSpPr/>
                <p:nvPr/>
              </p:nvSpPr>
              <p:spPr>
                <a:xfrm rot="10800000">
                  <a:off x="5785895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9" name="Triângulo 6498">
                  <a:extLst>
                    <a:ext uri="{FF2B5EF4-FFF2-40B4-BE49-F238E27FC236}">
                      <a16:creationId xmlns:a16="http://schemas.microsoft.com/office/drawing/2014/main" id="{7F502D7C-1BFA-4B47-91D6-DB699A0E0B92}"/>
                    </a:ext>
                  </a:extLst>
                </p:cNvPr>
                <p:cNvSpPr/>
                <p:nvPr/>
              </p:nvSpPr>
              <p:spPr>
                <a:xfrm>
                  <a:off x="5062882" y="4775068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0" name="Triângulo 6499">
                  <a:extLst>
                    <a:ext uri="{FF2B5EF4-FFF2-40B4-BE49-F238E27FC236}">
                      <a16:creationId xmlns:a16="http://schemas.microsoft.com/office/drawing/2014/main" id="{4B7E066A-F9F6-3843-BD70-7F315DBD7F75}"/>
                    </a:ext>
                  </a:extLst>
                </p:cNvPr>
                <p:cNvSpPr/>
                <p:nvPr/>
              </p:nvSpPr>
              <p:spPr>
                <a:xfrm rot="10800000">
                  <a:off x="5303892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1" name="Triângulo 6500">
                  <a:extLst>
                    <a:ext uri="{FF2B5EF4-FFF2-40B4-BE49-F238E27FC236}">
                      <a16:creationId xmlns:a16="http://schemas.microsoft.com/office/drawing/2014/main" id="{E4BF1C09-0D40-A84A-9CFF-D3575717B1DC}"/>
                    </a:ext>
                  </a:extLst>
                </p:cNvPr>
                <p:cNvSpPr/>
                <p:nvPr/>
              </p:nvSpPr>
              <p:spPr>
                <a:xfrm>
                  <a:off x="8436921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2" name="Triângulo 6501">
                  <a:extLst>
                    <a:ext uri="{FF2B5EF4-FFF2-40B4-BE49-F238E27FC236}">
                      <a16:creationId xmlns:a16="http://schemas.microsoft.com/office/drawing/2014/main" id="{BFBEA4CE-68B9-674B-9561-6E2E51DBEB68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3" name="Triângulo 6502">
                  <a:extLst>
                    <a:ext uri="{FF2B5EF4-FFF2-40B4-BE49-F238E27FC236}">
                      <a16:creationId xmlns:a16="http://schemas.microsoft.com/office/drawing/2014/main" id="{82EA52B0-C014-C244-A337-8155BCDC1B44}"/>
                    </a:ext>
                  </a:extLst>
                </p:cNvPr>
                <p:cNvSpPr/>
                <p:nvPr/>
              </p:nvSpPr>
              <p:spPr>
                <a:xfrm>
                  <a:off x="7954916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4" name="Triângulo 6503">
                  <a:extLst>
                    <a:ext uri="{FF2B5EF4-FFF2-40B4-BE49-F238E27FC236}">
                      <a16:creationId xmlns:a16="http://schemas.microsoft.com/office/drawing/2014/main" id="{47803B21-E8EF-FF4A-BA8A-95EB7CD1107E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5" name="Triângulo 6504">
                  <a:extLst>
                    <a:ext uri="{FF2B5EF4-FFF2-40B4-BE49-F238E27FC236}">
                      <a16:creationId xmlns:a16="http://schemas.microsoft.com/office/drawing/2014/main" id="{1F44DBDB-FBC6-BE46-B0FE-ABA012362529}"/>
                    </a:ext>
                  </a:extLst>
                </p:cNvPr>
                <p:cNvSpPr/>
                <p:nvPr/>
              </p:nvSpPr>
              <p:spPr>
                <a:xfrm>
                  <a:off x="7472913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6" name="Triângulo 6505">
                  <a:extLst>
                    <a:ext uri="{FF2B5EF4-FFF2-40B4-BE49-F238E27FC236}">
                      <a16:creationId xmlns:a16="http://schemas.microsoft.com/office/drawing/2014/main" id="{F1858D06-797C-9445-A0BB-9C37D42964E3}"/>
                    </a:ext>
                  </a:extLst>
                </p:cNvPr>
                <p:cNvSpPr/>
                <p:nvPr/>
              </p:nvSpPr>
              <p:spPr>
                <a:xfrm rot="10800000">
                  <a:off x="7713917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7" name="Triângulo 6506">
                  <a:extLst>
                    <a:ext uri="{FF2B5EF4-FFF2-40B4-BE49-F238E27FC236}">
                      <a16:creationId xmlns:a16="http://schemas.microsoft.com/office/drawing/2014/main" id="{B22EA51B-4348-4E42-8291-F5063214AA66}"/>
                    </a:ext>
                  </a:extLst>
                </p:cNvPr>
                <p:cNvSpPr/>
                <p:nvPr/>
              </p:nvSpPr>
              <p:spPr>
                <a:xfrm>
                  <a:off x="6990908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8" name="Triângulo 6507">
                  <a:extLst>
                    <a:ext uri="{FF2B5EF4-FFF2-40B4-BE49-F238E27FC236}">
                      <a16:creationId xmlns:a16="http://schemas.microsoft.com/office/drawing/2014/main" id="{4D3808B7-4726-8241-A12A-99B05045904E}"/>
                    </a:ext>
                  </a:extLst>
                </p:cNvPr>
                <p:cNvSpPr/>
                <p:nvPr/>
              </p:nvSpPr>
              <p:spPr>
                <a:xfrm rot="10800000">
                  <a:off x="7231912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9" name="Triângulo 6508">
                  <a:extLst>
                    <a:ext uri="{FF2B5EF4-FFF2-40B4-BE49-F238E27FC236}">
                      <a16:creationId xmlns:a16="http://schemas.microsoft.com/office/drawing/2014/main" id="{758F76E1-1DBD-0248-B16B-556D938C9200}"/>
                    </a:ext>
                  </a:extLst>
                </p:cNvPr>
                <p:cNvSpPr/>
                <p:nvPr/>
              </p:nvSpPr>
              <p:spPr>
                <a:xfrm>
                  <a:off x="6508903" y="477507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0" name="Triângulo 6509">
                  <a:extLst>
                    <a:ext uri="{FF2B5EF4-FFF2-40B4-BE49-F238E27FC236}">
                      <a16:creationId xmlns:a16="http://schemas.microsoft.com/office/drawing/2014/main" id="{D7441815-A48F-8E41-8191-09B43B027336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65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1" name="Triângulo 6510">
                  <a:extLst>
                    <a:ext uri="{FF2B5EF4-FFF2-40B4-BE49-F238E27FC236}">
                      <a16:creationId xmlns:a16="http://schemas.microsoft.com/office/drawing/2014/main" id="{5CFACBA1-EDB6-D448-846B-A209D163DDC5}"/>
                    </a:ext>
                  </a:extLst>
                </p:cNvPr>
                <p:cNvSpPr/>
                <p:nvPr/>
              </p:nvSpPr>
              <p:spPr>
                <a:xfrm>
                  <a:off x="6026894" y="477507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2" name="Triângulo 6511">
                  <a:extLst>
                    <a:ext uri="{FF2B5EF4-FFF2-40B4-BE49-F238E27FC236}">
                      <a16:creationId xmlns:a16="http://schemas.microsoft.com/office/drawing/2014/main" id="{EA794B81-0783-D04E-BFC6-FAA0AEB49C1B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1" name="Agrupar 6360">
                <a:extLst>
                  <a:ext uri="{FF2B5EF4-FFF2-40B4-BE49-F238E27FC236}">
                    <a16:creationId xmlns:a16="http://schemas.microsoft.com/office/drawing/2014/main" id="{4EA59F66-DFB9-E54F-BA09-A190A8A5C79C}"/>
                  </a:ext>
                </a:extLst>
              </p:cNvPr>
              <p:cNvGrpSpPr/>
              <p:nvPr/>
            </p:nvGrpSpPr>
            <p:grpSpPr>
              <a:xfrm rot="10800000">
                <a:off x="87176" y="5210503"/>
                <a:ext cx="1993034" cy="221016"/>
                <a:chOff x="4816060" y="5131841"/>
                <a:chExt cx="4074410" cy="346201"/>
              </a:xfrm>
            </p:grpSpPr>
            <p:sp>
              <p:nvSpPr>
                <p:cNvPr id="6481" name="Triângulo 6480">
                  <a:extLst>
                    <a:ext uri="{FF2B5EF4-FFF2-40B4-BE49-F238E27FC236}">
                      <a16:creationId xmlns:a16="http://schemas.microsoft.com/office/drawing/2014/main" id="{B586CF96-A54B-CE49-AC29-B8750C2C0925}"/>
                    </a:ext>
                  </a:extLst>
                </p:cNvPr>
                <p:cNvSpPr/>
                <p:nvPr/>
              </p:nvSpPr>
              <p:spPr>
                <a:xfrm>
                  <a:off x="5298071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2" name="Triângulo 6481">
                  <a:extLst>
                    <a:ext uri="{FF2B5EF4-FFF2-40B4-BE49-F238E27FC236}">
                      <a16:creationId xmlns:a16="http://schemas.microsoft.com/office/drawing/2014/main" id="{98CD6528-5487-1242-8F25-06922E807A4E}"/>
                    </a:ext>
                  </a:extLst>
                </p:cNvPr>
                <p:cNvSpPr/>
                <p:nvPr/>
              </p:nvSpPr>
              <p:spPr>
                <a:xfrm rot="10800000">
                  <a:off x="5539075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3" name="Triângulo 6482">
                  <a:extLst>
                    <a:ext uri="{FF2B5EF4-FFF2-40B4-BE49-F238E27FC236}">
                      <a16:creationId xmlns:a16="http://schemas.microsoft.com/office/drawing/2014/main" id="{758D6516-DD46-8B4A-99E5-662B0D165D6D}"/>
                    </a:ext>
                  </a:extLst>
                </p:cNvPr>
                <p:cNvSpPr/>
                <p:nvPr/>
              </p:nvSpPr>
              <p:spPr>
                <a:xfrm>
                  <a:off x="4816060" y="5131844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4" name="Triângulo 6483">
                  <a:extLst>
                    <a:ext uri="{FF2B5EF4-FFF2-40B4-BE49-F238E27FC236}">
                      <a16:creationId xmlns:a16="http://schemas.microsoft.com/office/drawing/2014/main" id="{11D197AE-7A72-A440-842A-D76BB2075075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5" name="Triângulo 6484">
                  <a:extLst>
                    <a:ext uri="{FF2B5EF4-FFF2-40B4-BE49-F238E27FC236}">
                      <a16:creationId xmlns:a16="http://schemas.microsoft.com/office/drawing/2014/main" id="{8BD6E088-C539-E94D-9F55-20CD1DDE0490}"/>
                    </a:ext>
                  </a:extLst>
                </p:cNvPr>
                <p:cNvSpPr/>
                <p:nvPr/>
              </p:nvSpPr>
              <p:spPr>
                <a:xfrm>
                  <a:off x="8190100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6" name="Triângulo 6485">
                  <a:extLst>
                    <a:ext uri="{FF2B5EF4-FFF2-40B4-BE49-F238E27FC236}">
                      <a16:creationId xmlns:a16="http://schemas.microsoft.com/office/drawing/2014/main" id="{05C7B09E-F23F-B743-8B59-CDF8445F6CB3}"/>
                    </a:ext>
                  </a:extLst>
                </p:cNvPr>
                <p:cNvSpPr/>
                <p:nvPr/>
              </p:nvSpPr>
              <p:spPr>
                <a:xfrm rot="10800000">
                  <a:off x="8431102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7" name="Triângulo 6486">
                  <a:extLst>
                    <a:ext uri="{FF2B5EF4-FFF2-40B4-BE49-F238E27FC236}">
                      <a16:creationId xmlns:a16="http://schemas.microsoft.com/office/drawing/2014/main" id="{E6ED2957-CBF3-944D-80EF-6C5510D07B8D}"/>
                    </a:ext>
                  </a:extLst>
                </p:cNvPr>
                <p:cNvSpPr/>
                <p:nvPr/>
              </p:nvSpPr>
              <p:spPr>
                <a:xfrm>
                  <a:off x="7708093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8" name="Triângulo 6487">
                  <a:extLst>
                    <a:ext uri="{FF2B5EF4-FFF2-40B4-BE49-F238E27FC236}">
                      <a16:creationId xmlns:a16="http://schemas.microsoft.com/office/drawing/2014/main" id="{D7B36572-6718-9041-BB13-ED08627F3147}"/>
                    </a:ext>
                  </a:extLst>
                </p:cNvPr>
                <p:cNvSpPr/>
                <p:nvPr/>
              </p:nvSpPr>
              <p:spPr>
                <a:xfrm rot="10800000">
                  <a:off x="7949097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9" name="Triângulo 6488">
                  <a:extLst>
                    <a:ext uri="{FF2B5EF4-FFF2-40B4-BE49-F238E27FC236}">
                      <a16:creationId xmlns:a16="http://schemas.microsoft.com/office/drawing/2014/main" id="{1ADCD85E-F591-CF4E-B19D-E3BE6B7B01EC}"/>
                    </a:ext>
                  </a:extLst>
                </p:cNvPr>
                <p:cNvSpPr/>
                <p:nvPr/>
              </p:nvSpPr>
              <p:spPr>
                <a:xfrm>
                  <a:off x="7226091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0" name="Triângulo 6489">
                  <a:extLst>
                    <a:ext uri="{FF2B5EF4-FFF2-40B4-BE49-F238E27FC236}">
                      <a16:creationId xmlns:a16="http://schemas.microsoft.com/office/drawing/2014/main" id="{1287533F-5FCC-C141-946E-0CB9F0328469}"/>
                    </a:ext>
                  </a:extLst>
                </p:cNvPr>
                <p:cNvSpPr/>
                <p:nvPr/>
              </p:nvSpPr>
              <p:spPr>
                <a:xfrm rot="10800000">
                  <a:off x="7467094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1" name="Triângulo 6490">
                  <a:extLst>
                    <a:ext uri="{FF2B5EF4-FFF2-40B4-BE49-F238E27FC236}">
                      <a16:creationId xmlns:a16="http://schemas.microsoft.com/office/drawing/2014/main" id="{64AD2532-DF2C-AF40-AA9A-F33A5A8F9D2A}"/>
                    </a:ext>
                  </a:extLst>
                </p:cNvPr>
                <p:cNvSpPr/>
                <p:nvPr/>
              </p:nvSpPr>
              <p:spPr>
                <a:xfrm>
                  <a:off x="6744086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2" name="Triângulo 6491">
                  <a:extLst>
                    <a:ext uri="{FF2B5EF4-FFF2-40B4-BE49-F238E27FC236}">
                      <a16:creationId xmlns:a16="http://schemas.microsoft.com/office/drawing/2014/main" id="{AB2FEA6B-A1D4-2A4D-9B3A-7EC120681B02}"/>
                    </a:ext>
                  </a:extLst>
                </p:cNvPr>
                <p:cNvSpPr/>
                <p:nvPr/>
              </p:nvSpPr>
              <p:spPr>
                <a:xfrm rot="10800000">
                  <a:off x="6985089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3" name="Triângulo 6492">
                  <a:extLst>
                    <a:ext uri="{FF2B5EF4-FFF2-40B4-BE49-F238E27FC236}">
                      <a16:creationId xmlns:a16="http://schemas.microsoft.com/office/drawing/2014/main" id="{EA686132-53F4-3E47-A6CA-AF6B665DE1BD}"/>
                    </a:ext>
                  </a:extLst>
                </p:cNvPr>
                <p:cNvSpPr/>
                <p:nvPr/>
              </p:nvSpPr>
              <p:spPr>
                <a:xfrm>
                  <a:off x="6262081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4" name="Triângulo 6493">
                  <a:extLst>
                    <a:ext uri="{FF2B5EF4-FFF2-40B4-BE49-F238E27FC236}">
                      <a16:creationId xmlns:a16="http://schemas.microsoft.com/office/drawing/2014/main" id="{EE60F046-E353-2642-AFC6-F2CA58DA508F}"/>
                    </a:ext>
                  </a:extLst>
                </p:cNvPr>
                <p:cNvSpPr/>
                <p:nvPr/>
              </p:nvSpPr>
              <p:spPr>
                <a:xfrm rot="10800000">
                  <a:off x="6503080" y="5131841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5" name="Triângulo 6494">
                  <a:extLst>
                    <a:ext uri="{FF2B5EF4-FFF2-40B4-BE49-F238E27FC236}">
                      <a16:creationId xmlns:a16="http://schemas.microsoft.com/office/drawing/2014/main" id="{88A6A9F0-4BFA-2F42-9A83-572699D08D4F}"/>
                    </a:ext>
                  </a:extLst>
                </p:cNvPr>
                <p:cNvSpPr/>
                <p:nvPr/>
              </p:nvSpPr>
              <p:spPr>
                <a:xfrm>
                  <a:off x="5780076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6" name="Triângulo 6495">
                  <a:extLst>
                    <a:ext uri="{FF2B5EF4-FFF2-40B4-BE49-F238E27FC236}">
                      <a16:creationId xmlns:a16="http://schemas.microsoft.com/office/drawing/2014/main" id="{CBE5754D-7C5A-1E49-9243-375215E2C433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2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2" name="Agrupar 6361">
                <a:extLst>
                  <a:ext uri="{FF2B5EF4-FFF2-40B4-BE49-F238E27FC236}">
                    <a16:creationId xmlns:a16="http://schemas.microsoft.com/office/drawing/2014/main" id="{54663ADD-0484-EF47-A20A-99B878C927CA}"/>
                  </a:ext>
                </a:extLst>
              </p:cNvPr>
              <p:cNvGrpSpPr/>
              <p:nvPr/>
            </p:nvGrpSpPr>
            <p:grpSpPr>
              <a:xfrm rot="10800000">
                <a:off x="-398367" y="6123793"/>
                <a:ext cx="1993032" cy="221009"/>
                <a:chOff x="5803347" y="3704747"/>
                <a:chExt cx="4074405" cy="346191"/>
              </a:xfrm>
            </p:grpSpPr>
            <p:sp>
              <p:nvSpPr>
                <p:cNvPr id="6465" name="Triângulo 6464">
                  <a:extLst>
                    <a:ext uri="{FF2B5EF4-FFF2-40B4-BE49-F238E27FC236}">
                      <a16:creationId xmlns:a16="http://schemas.microsoft.com/office/drawing/2014/main" id="{563BA996-05E9-CC4D-B469-E882046956C8}"/>
                    </a:ext>
                  </a:extLst>
                </p:cNvPr>
                <p:cNvSpPr/>
                <p:nvPr/>
              </p:nvSpPr>
              <p:spPr>
                <a:xfrm>
                  <a:off x="6285354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6" name="Triângulo 6465">
                  <a:extLst>
                    <a:ext uri="{FF2B5EF4-FFF2-40B4-BE49-F238E27FC236}">
                      <a16:creationId xmlns:a16="http://schemas.microsoft.com/office/drawing/2014/main" id="{45EA5FEB-6DB6-E841-9B12-C6B03A0F3B84}"/>
                    </a:ext>
                  </a:extLst>
                </p:cNvPr>
                <p:cNvSpPr/>
                <p:nvPr/>
              </p:nvSpPr>
              <p:spPr>
                <a:xfrm rot="10800000">
                  <a:off x="6526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7" name="Triângulo 6466">
                  <a:extLst>
                    <a:ext uri="{FF2B5EF4-FFF2-40B4-BE49-F238E27FC236}">
                      <a16:creationId xmlns:a16="http://schemas.microsoft.com/office/drawing/2014/main" id="{CD77BBAC-0CCE-BE43-A2CF-0EB20A0F9227}"/>
                    </a:ext>
                  </a:extLst>
                </p:cNvPr>
                <p:cNvSpPr/>
                <p:nvPr/>
              </p:nvSpPr>
              <p:spPr>
                <a:xfrm>
                  <a:off x="5803347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8" name="Triângulo 6467">
                  <a:extLst>
                    <a:ext uri="{FF2B5EF4-FFF2-40B4-BE49-F238E27FC236}">
                      <a16:creationId xmlns:a16="http://schemas.microsoft.com/office/drawing/2014/main" id="{BB04D231-D57A-B044-9116-7984C845C401}"/>
                    </a:ext>
                  </a:extLst>
                </p:cNvPr>
                <p:cNvSpPr/>
                <p:nvPr/>
              </p:nvSpPr>
              <p:spPr>
                <a:xfrm rot="10800000">
                  <a:off x="6044352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9" name="Triângulo 6468">
                  <a:extLst>
                    <a:ext uri="{FF2B5EF4-FFF2-40B4-BE49-F238E27FC236}">
                      <a16:creationId xmlns:a16="http://schemas.microsoft.com/office/drawing/2014/main" id="{323F5BDF-8901-0241-BE23-1268E09C9D71}"/>
                    </a:ext>
                  </a:extLst>
                </p:cNvPr>
                <p:cNvSpPr/>
                <p:nvPr/>
              </p:nvSpPr>
              <p:spPr>
                <a:xfrm>
                  <a:off x="917738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0" name="Triângulo 6469">
                  <a:extLst>
                    <a:ext uri="{FF2B5EF4-FFF2-40B4-BE49-F238E27FC236}">
                      <a16:creationId xmlns:a16="http://schemas.microsoft.com/office/drawing/2014/main" id="{ACABECD5-1CCD-D24B-8033-EEECBA4AE507}"/>
                    </a:ext>
                  </a:extLst>
                </p:cNvPr>
                <p:cNvSpPr/>
                <p:nvPr/>
              </p:nvSpPr>
              <p:spPr>
                <a:xfrm rot="10800000">
                  <a:off x="9418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1" name="Triângulo 6470">
                  <a:extLst>
                    <a:ext uri="{FF2B5EF4-FFF2-40B4-BE49-F238E27FC236}">
                      <a16:creationId xmlns:a16="http://schemas.microsoft.com/office/drawing/2014/main" id="{A1D204CA-80AC-6748-AF63-33828EFFFD53}"/>
                    </a:ext>
                  </a:extLst>
                </p:cNvPr>
                <p:cNvSpPr/>
                <p:nvPr/>
              </p:nvSpPr>
              <p:spPr>
                <a:xfrm>
                  <a:off x="8695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2" name="Triângulo 6471">
                  <a:extLst>
                    <a:ext uri="{FF2B5EF4-FFF2-40B4-BE49-F238E27FC236}">
                      <a16:creationId xmlns:a16="http://schemas.microsoft.com/office/drawing/2014/main" id="{AEE99258-FF62-CE4D-A75A-D903B878CCA7}"/>
                    </a:ext>
                  </a:extLst>
                </p:cNvPr>
                <p:cNvSpPr/>
                <p:nvPr/>
              </p:nvSpPr>
              <p:spPr>
                <a:xfrm rot="10800000">
                  <a:off x="893637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3" name="Triângulo 6472">
                  <a:extLst>
                    <a:ext uri="{FF2B5EF4-FFF2-40B4-BE49-F238E27FC236}">
                      <a16:creationId xmlns:a16="http://schemas.microsoft.com/office/drawing/2014/main" id="{43AD740A-B079-7549-9282-EE0C2B421798}"/>
                    </a:ext>
                  </a:extLst>
                </p:cNvPr>
                <p:cNvSpPr/>
                <p:nvPr/>
              </p:nvSpPr>
              <p:spPr>
                <a:xfrm>
                  <a:off x="8213373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4" name="Triângulo 6473">
                  <a:extLst>
                    <a:ext uri="{FF2B5EF4-FFF2-40B4-BE49-F238E27FC236}">
                      <a16:creationId xmlns:a16="http://schemas.microsoft.com/office/drawing/2014/main" id="{C11AA5DA-E2F5-C24B-AD09-3116E409F1FA}"/>
                    </a:ext>
                  </a:extLst>
                </p:cNvPr>
                <p:cNvSpPr/>
                <p:nvPr/>
              </p:nvSpPr>
              <p:spPr>
                <a:xfrm rot="10800000">
                  <a:off x="8454376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5" name="Triângulo 6474">
                  <a:extLst>
                    <a:ext uri="{FF2B5EF4-FFF2-40B4-BE49-F238E27FC236}">
                      <a16:creationId xmlns:a16="http://schemas.microsoft.com/office/drawing/2014/main" id="{53C46126-7452-1E4F-870A-CD52851D027B}"/>
                    </a:ext>
                  </a:extLst>
                </p:cNvPr>
                <p:cNvSpPr/>
                <p:nvPr/>
              </p:nvSpPr>
              <p:spPr>
                <a:xfrm>
                  <a:off x="773136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6" name="Triângulo 6475">
                  <a:extLst>
                    <a:ext uri="{FF2B5EF4-FFF2-40B4-BE49-F238E27FC236}">
                      <a16:creationId xmlns:a16="http://schemas.microsoft.com/office/drawing/2014/main" id="{8A64833D-C09C-0940-9263-B039E11C5A42}"/>
                    </a:ext>
                  </a:extLst>
                </p:cNvPr>
                <p:cNvSpPr/>
                <p:nvPr/>
              </p:nvSpPr>
              <p:spPr>
                <a:xfrm rot="10800000">
                  <a:off x="797237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7" name="Triângulo 6476">
                  <a:extLst>
                    <a:ext uri="{FF2B5EF4-FFF2-40B4-BE49-F238E27FC236}">
                      <a16:creationId xmlns:a16="http://schemas.microsoft.com/office/drawing/2014/main" id="{EE0E75B0-6806-2542-94A0-B4DFA420AA48}"/>
                    </a:ext>
                  </a:extLst>
                </p:cNvPr>
                <p:cNvSpPr/>
                <p:nvPr/>
              </p:nvSpPr>
              <p:spPr>
                <a:xfrm>
                  <a:off x="7249363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8" name="Triângulo 6477">
                  <a:extLst>
                    <a:ext uri="{FF2B5EF4-FFF2-40B4-BE49-F238E27FC236}">
                      <a16:creationId xmlns:a16="http://schemas.microsoft.com/office/drawing/2014/main" id="{352D7CC6-1F85-9A4A-9276-3F75D2F1A13E}"/>
                    </a:ext>
                  </a:extLst>
                </p:cNvPr>
                <p:cNvSpPr/>
                <p:nvPr/>
              </p:nvSpPr>
              <p:spPr>
                <a:xfrm rot="10800000">
                  <a:off x="7490362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9" name="Triângulo 6478">
                  <a:extLst>
                    <a:ext uri="{FF2B5EF4-FFF2-40B4-BE49-F238E27FC236}">
                      <a16:creationId xmlns:a16="http://schemas.microsoft.com/office/drawing/2014/main" id="{C7FB0CED-7026-5141-AF88-1AA816399110}"/>
                    </a:ext>
                  </a:extLst>
                </p:cNvPr>
                <p:cNvSpPr/>
                <p:nvPr/>
              </p:nvSpPr>
              <p:spPr>
                <a:xfrm>
                  <a:off x="676736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0" name="Triângulo 6479">
                  <a:extLst>
                    <a:ext uri="{FF2B5EF4-FFF2-40B4-BE49-F238E27FC236}">
                      <a16:creationId xmlns:a16="http://schemas.microsoft.com/office/drawing/2014/main" id="{36988FC5-D44F-6444-8B5B-DF38D810D4B7}"/>
                    </a:ext>
                  </a:extLst>
                </p:cNvPr>
                <p:cNvSpPr/>
                <p:nvPr/>
              </p:nvSpPr>
              <p:spPr>
                <a:xfrm rot="10800000">
                  <a:off x="7008365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3" name="Agrupar 6362">
                <a:extLst>
                  <a:ext uri="{FF2B5EF4-FFF2-40B4-BE49-F238E27FC236}">
                    <a16:creationId xmlns:a16="http://schemas.microsoft.com/office/drawing/2014/main" id="{E6CBCEEF-140F-1F48-BE4C-44850C859C2C}"/>
                  </a:ext>
                </a:extLst>
              </p:cNvPr>
              <p:cNvGrpSpPr/>
              <p:nvPr/>
            </p:nvGrpSpPr>
            <p:grpSpPr>
              <a:xfrm rot="10800000">
                <a:off x="-516961" y="6352112"/>
                <a:ext cx="1990242" cy="221009"/>
                <a:chOff x="6050167" y="3347971"/>
                <a:chExt cx="4068700" cy="346191"/>
              </a:xfrm>
            </p:grpSpPr>
            <p:sp>
              <p:nvSpPr>
                <p:cNvPr id="6449" name="Triângulo 6448">
                  <a:extLst>
                    <a:ext uri="{FF2B5EF4-FFF2-40B4-BE49-F238E27FC236}">
                      <a16:creationId xmlns:a16="http://schemas.microsoft.com/office/drawing/2014/main" id="{40467DCE-7B24-994F-930F-4ABBE19A03E9}"/>
                    </a:ext>
                  </a:extLst>
                </p:cNvPr>
                <p:cNvSpPr/>
                <p:nvPr/>
              </p:nvSpPr>
              <p:spPr>
                <a:xfrm>
                  <a:off x="6531409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0" name="Triângulo 6449">
                  <a:extLst>
                    <a:ext uri="{FF2B5EF4-FFF2-40B4-BE49-F238E27FC236}">
                      <a16:creationId xmlns:a16="http://schemas.microsoft.com/office/drawing/2014/main" id="{461B60C8-FD6C-1D41-9F8C-DA33E8C0A037}"/>
                    </a:ext>
                  </a:extLst>
                </p:cNvPr>
                <p:cNvSpPr/>
                <p:nvPr/>
              </p:nvSpPr>
              <p:spPr>
                <a:xfrm rot="10800000">
                  <a:off x="6772030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1" name="Triângulo 6450">
                  <a:extLst>
                    <a:ext uri="{FF2B5EF4-FFF2-40B4-BE49-F238E27FC236}">
                      <a16:creationId xmlns:a16="http://schemas.microsoft.com/office/drawing/2014/main" id="{0CF36777-B786-4E4E-B484-34A65FEBE993}"/>
                    </a:ext>
                  </a:extLst>
                </p:cNvPr>
                <p:cNvSpPr/>
                <p:nvPr/>
              </p:nvSpPr>
              <p:spPr>
                <a:xfrm>
                  <a:off x="6050167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2" name="Triângulo 6451">
                  <a:extLst>
                    <a:ext uri="{FF2B5EF4-FFF2-40B4-BE49-F238E27FC236}">
                      <a16:creationId xmlns:a16="http://schemas.microsoft.com/office/drawing/2014/main" id="{F70FA86B-94C0-CE45-958C-D5C2F36E8619}"/>
                    </a:ext>
                  </a:extLst>
                </p:cNvPr>
                <p:cNvSpPr/>
                <p:nvPr/>
              </p:nvSpPr>
              <p:spPr>
                <a:xfrm rot="10800000">
                  <a:off x="6290786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3" name="Triângulo 6452">
                  <a:extLst>
                    <a:ext uri="{FF2B5EF4-FFF2-40B4-BE49-F238E27FC236}">
                      <a16:creationId xmlns:a16="http://schemas.microsoft.com/office/drawing/2014/main" id="{0C20F2CB-31E9-5244-985A-7F4FC9C75CD8}"/>
                    </a:ext>
                  </a:extLst>
                </p:cNvPr>
                <p:cNvSpPr/>
                <p:nvPr/>
              </p:nvSpPr>
              <p:spPr>
                <a:xfrm>
                  <a:off x="845638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4" name="Triângulo 6453">
                  <a:extLst>
                    <a:ext uri="{FF2B5EF4-FFF2-40B4-BE49-F238E27FC236}">
                      <a16:creationId xmlns:a16="http://schemas.microsoft.com/office/drawing/2014/main" id="{38D53D37-195A-6E4D-92F5-F1501BB8C487}"/>
                    </a:ext>
                  </a:extLst>
                </p:cNvPr>
                <p:cNvSpPr/>
                <p:nvPr/>
              </p:nvSpPr>
              <p:spPr>
                <a:xfrm rot="10800000">
                  <a:off x="869701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5" name="Triângulo 6454">
                  <a:extLst>
                    <a:ext uri="{FF2B5EF4-FFF2-40B4-BE49-F238E27FC236}">
                      <a16:creationId xmlns:a16="http://schemas.microsoft.com/office/drawing/2014/main" id="{5F8936CA-2C6C-8C4D-B64A-CC3DF3099F64}"/>
                    </a:ext>
                  </a:extLst>
                </p:cNvPr>
                <p:cNvSpPr/>
                <p:nvPr/>
              </p:nvSpPr>
              <p:spPr>
                <a:xfrm>
                  <a:off x="797514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6" name="Triângulo 6455">
                  <a:extLst>
                    <a:ext uri="{FF2B5EF4-FFF2-40B4-BE49-F238E27FC236}">
                      <a16:creationId xmlns:a16="http://schemas.microsoft.com/office/drawing/2014/main" id="{7367A83F-54B1-3D40-B08D-9C80CD3C0157}"/>
                    </a:ext>
                  </a:extLst>
                </p:cNvPr>
                <p:cNvSpPr/>
                <p:nvPr/>
              </p:nvSpPr>
              <p:spPr>
                <a:xfrm rot="10800000">
                  <a:off x="821576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7" name="Triângulo 6456">
                  <a:extLst>
                    <a:ext uri="{FF2B5EF4-FFF2-40B4-BE49-F238E27FC236}">
                      <a16:creationId xmlns:a16="http://schemas.microsoft.com/office/drawing/2014/main" id="{7790F51E-601D-1F4C-9388-BD5BE87AFEF8}"/>
                    </a:ext>
                  </a:extLst>
                </p:cNvPr>
                <p:cNvSpPr/>
                <p:nvPr/>
              </p:nvSpPr>
              <p:spPr>
                <a:xfrm>
                  <a:off x="749389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8" name="Triângulo 6457">
                  <a:extLst>
                    <a:ext uri="{FF2B5EF4-FFF2-40B4-BE49-F238E27FC236}">
                      <a16:creationId xmlns:a16="http://schemas.microsoft.com/office/drawing/2014/main" id="{DED591B9-16F6-D74F-88D3-4B58325C61DF}"/>
                    </a:ext>
                  </a:extLst>
                </p:cNvPr>
                <p:cNvSpPr/>
                <p:nvPr/>
              </p:nvSpPr>
              <p:spPr>
                <a:xfrm rot="10800000">
                  <a:off x="773452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9" name="Triângulo 6458">
                  <a:extLst>
                    <a:ext uri="{FF2B5EF4-FFF2-40B4-BE49-F238E27FC236}">
                      <a16:creationId xmlns:a16="http://schemas.microsoft.com/office/drawing/2014/main" id="{064DBA82-FBC9-1D43-9611-FDB3DF3F85D5}"/>
                    </a:ext>
                  </a:extLst>
                </p:cNvPr>
                <p:cNvSpPr/>
                <p:nvPr/>
              </p:nvSpPr>
              <p:spPr>
                <a:xfrm>
                  <a:off x="701265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0" name="Triângulo 6459">
                  <a:extLst>
                    <a:ext uri="{FF2B5EF4-FFF2-40B4-BE49-F238E27FC236}">
                      <a16:creationId xmlns:a16="http://schemas.microsoft.com/office/drawing/2014/main" id="{E3CC5B53-8995-CA4B-AD87-F09FDD3132BF}"/>
                    </a:ext>
                  </a:extLst>
                </p:cNvPr>
                <p:cNvSpPr/>
                <p:nvPr/>
              </p:nvSpPr>
              <p:spPr>
                <a:xfrm rot="10800000">
                  <a:off x="725327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1" name="Triângulo 6460">
                  <a:extLst>
                    <a:ext uri="{FF2B5EF4-FFF2-40B4-BE49-F238E27FC236}">
                      <a16:creationId xmlns:a16="http://schemas.microsoft.com/office/drawing/2014/main" id="{A2E623C1-6B27-4747-8795-7CCAC721D2C9}"/>
                    </a:ext>
                  </a:extLst>
                </p:cNvPr>
                <p:cNvSpPr/>
                <p:nvPr/>
              </p:nvSpPr>
              <p:spPr>
                <a:xfrm>
                  <a:off x="941887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2" name="Triângulo 6461">
                  <a:extLst>
                    <a:ext uri="{FF2B5EF4-FFF2-40B4-BE49-F238E27FC236}">
                      <a16:creationId xmlns:a16="http://schemas.microsoft.com/office/drawing/2014/main" id="{84FB759C-E24B-3241-B91A-1923A3111052}"/>
                    </a:ext>
                  </a:extLst>
                </p:cNvPr>
                <p:cNvSpPr/>
                <p:nvPr/>
              </p:nvSpPr>
              <p:spPr>
                <a:xfrm rot="10800000">
                  <a:off x="9659499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3" name="Triângulo 6462">
                  <a:extLst>
                    <a:ext uri="{FF2B5EF4-FFF2-40B4-BE49-F238E27FC236}">
                      <a16:creationId xmlns:a16="http://schemas.microsoft.com/office/drawing/2014/main" id="{C8B71308-DB3F-F54B-92C9-5EDBDBCEB766}"/>
                    </a:ext>
                  </a:extLst>
                </p:cNvPr>
                <p:cNvSpPr/>
                <p:nvPr/>
              </p:nvSpPr>
              <p:spPr>
                <a:xfrm>
                  <a:off x="893763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4" name="Triângulo 6463">
                  <a:extLst>
                    <a:ext uri="{FF2B5EF4-FFF2-40B4-BE49-F238E27FC236}">
                      <a16:creationId xmlns:a16="http://schemas.microsoft.com/office/drawing/2014/main" id="{98C231A5-96DD-4C40-9813-07CD9F5575AE}"/>
                    </a:ext>
                  </a:extLst>
                </p:cNvPr>
                <p:cNvSpPr/>
                <p:nvPr/>
              </p:nvSpPr>
              <p:spPr>
                <a:xfrm rot="10800000">
                  <a:off x="917826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4" name="Agrupar 6363">
                <a:extLst>
                  <a:ext uri="{FF2B5EF4-FFF2-40B4-BE49-F238E27FC236}">
                    <a16:creationId xmlns:a16="http://schemas.microsoft.com/office/drawing/2014/main" id="{EAD39280-C21B-5D43-8BA1-E1C2E5E3EA0C}"/>
                  </a:ext>
                </a:extLst>
              </p:cNvPr>
              <p:cNvGrpSpPr/>
              <p:nvPr/>
            </p:nvGrpSpPr>
            <p:grpSpPr>
              <a:xfrm rot="10800000">
                <a:off x="-631814" y="6580431"/>
                <a:ext cx="1986500" cy="221009"/>
                <a:chOff x="6291284" y="2991196"/>
                <a:chExt cx="4061050" cy="346191"/>
              </a:xfrm>
            </p:grpSpPr>
            <p:sp>
              <p:nvSpPr>
                <p:cNvPr id="6433" name="Triângulo 6432">
                  <a:extLst>
                    <a:ext uri="{FF2B5EF4-FFF2-40B4-BE49-F238E27FC236}">
                      <a16:creationId xmlns:a16="http://schemas.microsoft.com/office/drawing/2014/main" id="{05FF05A7-0F20-7943-8E80-2858FC5D7DA4}"/>
                    </a:ext>
                  </a:extLst>
                </p:cNvPr>
                <p:cNvSpPr/>
                <p:nvPr/>
              </p:nvSpPr>
              <p:spPr>
                <a:xfrm>
                  <a:off x="677150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4" name="Triângulo 6433">
                  <a:extLst>
                    <a:ext uri="{FF2B5EF4-FFF2-40B4-BE49-F238E27FC236}">
                      <a16:creationId xmlns:a16="http://schemas.microsoft.com/office/drawing/2014/main" id="{AEA769EB-D4CF-6F43-B561-7B79151B5C1B}"/>
                    </a:ext>
                  </a:extLst>
                </p:cNvPr>
                <p:cNvSpPr/>
                <p:nvPr/>
              </p:nvSpPr>
              <p:spPr>
                <a:xfrm rot="10800000">
                  <a:off x="701162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5" name="Triângulo 6434">
                  <a:extLst>
                    <a:ext uri="{FF2B5EF4-FFF2-40B4-BE49-F238E27FC236}">
                      <a16:creationId xmlns:a16="http://schemas.microsoft.com/office/drawing/2014/main" id="{7BC46F33-7A0C-C74F-861A-E6AEDED123DE}"/>
                    </a:ext>
                  </a:extLst>
                </p:cNvPr>
                <p:cNvSpPr/>
                <p:nvPr/>
              </p:nvSpPr>
              <p:spPr>
                <a:xfrm>
                  <a:off x="6291284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6" name="Triângulo 6435">
                  <a:extLst>
                    <a:ext uri="{FF2B5EF4-FFF2-40B4-BE49-F238E27FC236}">
                      <a16:creationId xmlns:a16="http://schemas.microsoft.com/office/drawing/2014/main" id="{CE092A9E-07A9-6545-920C-0BC3452738B9}"/>
                    </a:ext>
                  </a:extLst>
                </p:cNvPr>
                <p:cNvSpPr/>
                <p:nvPr/>
              </p:nvSpPr>
              <p:spPr>
                <a:xfrm rot="10800000">
                  <a:off x="653139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7" name="Triângulo 6436">
                  <a:extLst>
                    <a:ext uri="{FF2B5EF4-FFF2-40B4-BE49-F238E27FC236}">
                      <a16:creationId xmlns:a16="http://schemas.microsoft.com/office/drawing/2014/main" id="{8C1BC8C6-CBBC-4A42-9891-108B537BC718}"/>
                    </a:ext>
                  </a:extLst>
                </p:cNvPr>
                <p:cNvSpPr/>
                <p:nvPr/>
              </p:nvSpPr>
              <p:spPr>
                <a:xfrm>
                  <a:off x="773195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8" name="Triângulo 6437">
                  <a:extLst>
                    <a:ext uri="{FF2B5EF4-FFF2-40B4-BE49-F238E27FC236}">
                      <a16:creationId xmlns:a16="http://schemas.microsoft.com/office/drawing/2014/main" id="{118B2358-E605-B443-AF03-1DF5F96D53E0}"/>
                    </a:ext>
                  </a:extLst>
                </p:cNvPr>
                <p:cNvSpPr/>
                <p:nvPr/>
              </p:nvSpPr>
              <p:spPr>
                <a:xfrm rot="10800000">
                  <a:off x="797206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9" name="Triângulo 6438">
                  <a:extLst>
                    <a:ext uri="{FF2B5EF4-FFF2-40B4-BE49-F238E27FC236}">
                      <a16:creationId xmlns:a16="http://schemas.microsoft.com/office/drawing/2014/main" id="{06BBAE6F-01F0-BC4A-9E04-884D1B0B0AF2}"/>
                    </a:ext>
                  </a:extLst>
                </p:cNvPr>
                <p:cNvSpPr/>
                <p:nvPr/>
              </p:nvSpPr>
              <p:spPr>
                <a:xfrm>
                  <a:off x="725173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0" name="Triângulo 6439">
                  <a:extLst>
                    <a:ext uri="{FF2B5EF4-FFF2-40B4-BE49-F238E27FC236}">
                      <a16:creationId xmlns:a16="http://schemas.microsoft.com/office/drawing/2014/main" id="{E2E4F0F3-3794-1249-B002-7CD84FB0E083}"/>
                    </a:ext>
                  </a:extLst>
                </p:cNvPr>
                <p:cNvSpPr/>
                <p:nvPr/>
              </p:nvSpPr>
              <p:spPr>
                <a:xfrm rot="10800000">
                  <a:off x="749184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1" name="Triângulo 6440">
                  <a:extLst>
                    <a:ext uri="{FF2B5EF4-FFF2-40B4-BE49-F238E27FC236}">
                      <a16:creationId xmlns:a16="http://schemas.microsoft.com/office/drawing/2014/main" id="{83ADF5B1-9A78-4249-9A3A-7EA10EE75563}"/>
                    </a:ext>
                  </a:extLst>
                </p:cNvPr>
                <p:cNvSpPr/>
                <p:nvPr/>
              </p:nvSpPr>
              <p:spPr>
                <a:xfrm>
                  <a:off x="869240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2" name="Triângulo 6441">
                  <a:extLst>
                    <a:ext uri="{FF2B5EF4-FFF2-40B4-BE49-F238E27FC236}">
                      <a16:creationId xmlns:a16="http://schemas.microsoft.com/office/drawing/2014/main" id="{D3BB6D4A-1467-5044-940C-47FA3F0CC3C5}"/>
                    </a:ext>
                  </a:extLst>
                </p:cNvPr>
                <p:cNvSpPr/>
                <p:nvPr/>
              </p:nvSpPr>
              <p:spPr>
                <a:xfrm rot="10800000">
                  <a:off x="893251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3" name="Triângulo 6442">
                  <a:extLst>
                    <a:ext uri="{FF2B5EF4-FFF2-40B4-BE49-F238E27FC236}">
                      <a16:creationId xmlns:a16="http://schemas.microsoft.com/office/drawing/2014/main" id="{B3FBF64F-215C-AE4B-9C29-12AF756096F8}"/>
                    </a:ext>
                  </a:extLst>
                </p:cNvPr>
                <p:cNvSpPr/>
                <p:nvPr/>
              </p:nvSpPr>
              <p:spPr>
                <a:xfrm>
                  <a:off x="821218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4" name="Triângulo 6443">
                  <a:extLst>
                    <a:ext uri="{FF2B5EF4-FFF2-40B4-BE49-F238E27FC236}">
                      <a16:creationId xmlns:a16="http://schemas.microsoft.com/office/drawing/2014/main" id="{D2A3B22B-62B5-6E4F-961A-163315F46499}"/>
                    </a:ext>
                  </a:extLst>
                </p:cNvPr>
                <p:cNvSpPr/>
                <p:nvPr/>
              </p:nvSpPr>
              <p:spPr>
                <a:xfrm rot="10800000">
                  <a:off x="845229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5" name="Triângulo 6444">
                  <a:extLst>
                    <a:ext uri="{FF2B5EF4-FFF2-40B4-BE49-F238E27FC236}">
                      <a16:creationId xmlns:a16="http://schemas.microsoft.com/office/drawing/2014/main" id="{30CB7A30-C710-A945-92CC-EE848062B4B2}"/>
                    </a:ext>
                  </a:extLst>
                </p:cNvPr>
                <p:cNvSpPr/>
                <p:nvPr/>
              </p:nvSpPr>
              <p:spPr>
                <a:xfrm>
                  <a:off x="965285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6" name="Triângulo 6445">
                  <a:extLst>
                    <a:ext uri="{FF2B5EF4-FFF2-40B4-BE49-F238E27FC236}">
                      <a16:creationId xmlns:a16="http://schemas.microsoft.com/office/drawing/2014/main" id="{FA9B52BD-ECAD-404E-9003-A5E175B37028}"/>
                    </a:ext>
                  </a:extLst>
                </p:cNvPr>
                <p:cNvSpPr/>
                <p:nvPr/>
              </p:nvSpPr>
              <p:spPr>
                <a:xfrm rot="10800000">
                  <a:off x="989296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7" name="Triângulo 6446">
                  <a:extLst>
                    <a:ext uri="{FF2B5EF4-FFF2-40B4-BE49-F238E27FC236}">
                      <a16:creationId xmlns:a16="http://schemas.microsoft.com/office/drawing/2014/main" id="{27B38DAC-81F1-6346-9634-9FB82387E4FA}"/>
                    </a:ext>
                  </a:extLst>
                </p:cNvPr>
                <p:cNvSpPr/>
                <p:nvPr/>
              </p:nvSpPr>
              <p:spPr>
                <a:xfrm>
                  <a:off x="917263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8" name="Triângulo 6447">
                  <a:extLst>
                    <a:ext uri="{FF2B5EF4-FFF2-40B4-BE49-F238E27FC236}">
                      <a16:creationId xmlns:a16="http://schemas.microsoft.com/office/drawing/2014/main" id="{D51CD663-DFB5-9F49-89D9-0895E23CD570}"/>
                    </a:ext>
                  </a:extLst>
                </p:cNvPr>
                <p:cNvSpPr/>
                <p:nvPr/>
              </p:nvSpPr>
              <p:spPr>
                <a:xfrm rot="10800000">
                  <a:off x="941274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5" name="Agrupar 6364">
                <a:extLst>
                  <a:ext uri="{FF2B5EF4-FFF2-40B4-BE49-F238E27FC236}">
                    <a16:creationId xmlns:a16="http://schemas.microsoft.com/office/drawing/2014/main" id="{CE384BFD-1FF4-CF47-B49E-E0797BD3E584}"/>
                  </a:ext>
                </a:extLst>
              </p:cNvPr>
              <p:cNvGrpSpPr/>
              <p:nvPr/>
            </p:nvGrpSpPr>
            <p:grpSpPr>
              <a:xfrm rot="10800000">
                <a:off x="208563" y="4982175"/>
                <a:ext cx="1987454" cy="221018"/>
                <a:chOff x="4580638" y="5488615"/>
                <a:chExt cx="4063003" cy="346204"/>
              </a:xfrm>
            </p:grpSpPr>
            <p:sp>
              <p:nvSpPr>
                <p:cNvPr id="6417" name="Triângulo 6416">
                  <a:extLst>
                    <a:ext uri="{FF2B5EF4-FFF2-40B4-BE49-F238E27FC236}">
                      <a16:creationId xmlns:a16="http://schemas.microsoft.com/office/drawing/2014/main" id="{C10680F5-A7A8-234B-8BFD-03D4ECD15431}"/>
                    </a:ext>
                  </a:extLst>
                </p:cNvPr>
                <p:cNvSpPr/>
                <p:nvPr/>
              </p:nvSpPr>
              <p:spPr>
                <a:xfrm>
                  <a:off x="7944032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8" name="Triângulo 6417">
                  <a:extLst>
                    <a:ext uri="{FF2B5EF4-FFF2-40B4-BE49-F238E27FC236}">
                      <a16:creationId xmlns:a16="http://schemas.microsoft.com/office/drawing/2014/main" id="{B40F280D-2223-6343-A751-D04AB35006AF}"/>
                    </a:ext>
                  </a:extLst>
                </p:cNvPr>
                <p:cNvSpPr/>
                <p:nvPr/>
              </p:nvSpPr>
              <p:spPr>
                <a:xfrm rot="10800000">
                  <a:off x="8184273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9" name="Triângulo 6418">
                  <a:extLst>
                    <a:ext uri="{FF2B5EF4-FFF2-40B4-BE49-F238E27FC236}">
                      <a16:creationId xmlns:a16="http://schemas.microsoft.com/office/drawing/2014/main" id="{849806B4-F9EE-B049-95C9-676CC245EAB0}"/>
                    </a:ext>
                  </a:extLst>
                </p:cNvPr>
                <p:cNvSpPr/>
                <p:nvPr/>
              </p:nvSpPr>
              <p:spPr>
                <a:xfrm>
                  <a:off x="7463548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0" name="Triângulo 6419">
                  <a:extLst>
                    <a:ext uri="{FF2B5EF4-FFF2-40B4-BE49-F238E27FC236}">
                      <a16:creationId xmlns:a16="http://schemas.microsoft.com/office/drawing/2014/main" id="{E2314312-847B-8947-800D-6C4EEA32633F}"/>
                    </a:ext>
                  </a:extLst>
                </p:cNvPr>
                <p:cNvSpPr/>
                <p:nvPr/>
              </p:nvSpPr>
              <p:spPr>
                <a:xfrm rot="10800000">
                  <a:off x="7703791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1" name="Triângulo 6420">
                  <a:extLst>
                    <a:ext uri="{FF2B5EF4-FFF2-40B4-BE49-F238E27FC236}">
                      <a16:creationId xmlns:a16="http://schemas.microsoft.com/office/drawing/2014/main" id="{C5734B41-CDF4-F64F-A50E-C2662BD897C8}"/>
                    </a:ext>
                  </a:extLst>
                </p:cNvPr>
                <p:cNvSpPr/>
                <p:nvPr/>
              </p:nvSpPr>
              <p:spPr>
                <a:xfrm>
                  <a:off x="6983064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2" name="Triângulo 6421">
                  <a:extLst>
                    <a:ext uri="{FF2B5EF4-FFF2-40B4-BE49-F238E27FC236}">
                      <a16:creationId xmlns:a16="http://schemas.microsoft.com/office/drawing/2014/main" id="{08521DC8-4AAD-7C43-9901-164FBD32872B}"/>
                    </a:ext>
                  </a:extLst>
                </p:cNvPr>
                <p:cNvSpPr/>
                <p:nvPr/>
              </p:nvSpPr>
              <p:spPr>
                <a:xfrm rot="10800000">
                  <a:off x="7223307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3" name="Triângulo 6422">
                  <a:extLst>
                    <a:ext uri="{FF2B5EF4-FFF2-40B4-BE49-F238E27FC236}">
                      <a16:creationId xmlns:a16="http://schemas.microsoft.com/office/drawing/2014/main" id="{299456E8-5C04-4244-9292-3DC9D8742961}"/>
                    </a:ext>
                  </a:extLst>
                </p:cNvPr>
                <p:cNvSpPr/>
                <p:nvPr/>
              </p:nvSpPr>
              <p:spPr>
                <a:xfrm>
                  <a:off x="6502582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4" name="Triângulo 6423">
                  <a:extLst>
                    <a:ext uri="{FF2B5EF4-FFF2-40B4-BE49-F238E27FC236}">
                      <a16:creationId xmlns:a16="http://schemas.microsoft.com/office/drawing/2014/main" id="{25596984-021D-654F-A46F-915A87B24292}"/>
                    </a:ext>
                  </a:extLst>
                </p:cNvPr>
                <p:cNvSpPr/>
                <p:nvPr/>
              </p:nvSpPr>
              <p:spPr>
                <a:xfrm rot="10800000">
                  <a:off x="6742823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5" name="Triângulo 6424">
                  <a:extLst>
                    <a:ext uri="{FF2B5EF4-FFF2-40B4-BE49-F238E27FC236}">
                      <a16:creationId xmlns:a16="http://schemas.microsoft.com/office/drawing/2014/main" id="{9C41DD5F-2D02-3D46-8326-E5704FA8B523}"/>
                    </a:ext>
                  </a:extLst>
                </p:cNvPr>
                <p:cNvSpPr/>
                <p:nvPr/>
              </p:nvSpPr>
              <p:spPr>
                <a:xfrm>
                  <a:off x="6022096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6" name="Triângulo 6425">
                  <a:extLst>
                    <a:ext uri="{FF2B5EF4-FFF2-40B4-BE49-F238E27FC236}">
                      <a16:creationId xmlns:a16="http://schemas.microsoft.com/office/drawing/2014/main" id="{14495358-C103-FE45-8EDA-3434AB6C6BFF}"/>
                    </a:ext>
                  </a:extLst>
                </p:cNvPr>
                <p:cNvSpPr/>
                <p:nvPr/>
              </p:nvSpPr>
              <p:spPr>
                <a:xfrm rot="10800000">
                  <a:off x="6262337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7" name="Triângulo 6426">
                  <a:extLst>
                    <a:ext uri="{FF2B5EF4-FFF2-40B4-BE49-F238E27FC236}">
                      <a16:creationId xmlns:a16="http://schemas.microsoft.com/office/drawing/2014/main" id="{0041EC24-070C-0D4B-957A-9EF29768D8B9}"/>
                    </a:ext>
                  </a:extLst>
                </p:cNvPr>
                <p:cNvSpPr/>
                <p:nvPr/>
              </p:nvSpPr>
              <p:spPr>
                <a:xfrm>
                  <a:off x="5541614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8" name="Triângulo 6427">
                  <a:extLst>
                    <a:ext uri="{FF2B5EF4-FFF2-40B4-BE49-F238E27FC236}">
                      <a16:creationId xmlns:a16="http://schemas.microsoft.com/office/drawing/2014/main" id="{43EBE190-77E4-C944-9AD9-1DC48A07670F}"/>
                    </a:ext>
                  </a:extLst>
                </p:cNvPr>
                <p:cNvSpPr/>
                <p:nvPr/>
              </p:nvSpPr>
              <p:spPr>
                <a:xfrm rot="10800000">
                  <a:off x="5781855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9" name="Triângulo 6428">
                  <a:extLst>
                    <a:ext uri="{FF2B5EF4-FFF2-40B4-BE49-F238E27FC236}">
                      <a16:creationId xmlns:a16="http://schemas.microsoft.com/office/drawing/2014/main" id="{98BE63A4-5841-C44B-888D-19E7B0634AEF}"/>
                    </a:ext>
                  </a:extLst>
                </p:cNvPr>
                <p:cNvSpPr/>
                <p:nvPr/>
              </p:nvSpPr>
              <p:spPr>
                <a:xfrm>
                  <a:off x="5061130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0" name="Triângulo 6429">
                  <a:extLst>
                    <a:ext uri="{FF2B5EF4-FFF2-40B4-BE49-F238E27FC236}">
                      <a16:creationId xmlns:a16="http://schemas.microsoft.com/office/drawing/2014/main" id="{1F55A4A2-9D0E-BE4D-9E04-A72AE8B4D465}"/>
                    </a:ext>
                  </a:extLst>
                </p:cNvPr>
                <p:cNvSpPr/>
                <p:nvPr/>
              </p:nvSpPr>
              <p:spPr>
                <a:xfrm rot="10800000">
                  <a:off x="5301369" y="5488615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1" name="Triângulo 6430">
                  <a:extLst>
                    <a:ext uri="{FF2B5EF4-FFF2-40B4-BE49-F238E27FC236}">
                      <a16:creationId xmlns:a16="http://schemas.microsoft.com/office/drawing/2014/main" id="{9445A620-9355-0E41-B510-85EEF273FD8D}"/>
                    </a:ext>
                  </a:extLst>
                </p:cNvPr>
                <p:cNvSpPr/>
                <p:nvPr/>
              </p:nvSpPr>
              <p:spPr>
                <a:xfrm>
                  <a:off x="4580638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2" name="Triângulo 6431">
                  <a:extLst>
                    <a:ext uri="{FF2B5EF4-FFF2-40B4-BE49-F238E27FC236}">
                      <a16:creationId xmlns:a16="http://schemas.microsoft.com/office/drawing/2014/main" id="{28623183-4F5A-114C-A8D3-079BDD2D84C2}"/>
                    </a:ext>
                  </a:extLst>
                </p:cNvPr>
                <p:cNvSpPr/>
                <p:nvPr/>
              </p:nvSpPr>
              <p:spPr>
                <a:xfrm rot="10800000">
                  <a:off x="4820891" y="5488629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6" name="Agrupar 6365">
                <a:extLst>
                  <a:ext uri="{FF2B5EF4-FFF2-40B4-BE49-F238E27FC236}">
                    <a16:creationId xmlns:a16="http://schemas.microsoft.com/office/drawing/2014/main" id="{A871655B-6FC7-E240-8252-CEDAC4E0A665}"/>
                  </a:ext>
                </a:extLst>
              </p:cNvPr>
              <p:cNvGrpSpPr/>
              <p:nvPr/>
            </p:nvGrpSpPr>
            <p:grpSpPr>
              <a:xfrm rot="10800000">
                <a:off x="324370" y="4753842"/>
                <a:ext cx="1984957" cy="221023"/>
                <a:chOff x="4350326" y="5845385"/>
                <a:chExt cx="4057896" cy="346211"/>
              </a:xfrm>
            </p:grpSpPr>
            <p:sp>
              <p:nvSpPr>
                <p:cNvPr id="6401" name="Triângulo 6400">
                  <a:extLst>
                    <a:ext uri="{FF2B5EF4-FFF2-40B4-BE49-F238E27FC236}">
                      <a16:creationId xmlns:a16="http://schemas.microsoft.com/office/drawing/2014/main" id="{038C788E-E1F7-454C-9A81-07D707C4C90D}"/>
                    </a:ext>
                  </a:extLst>
                </p:cNvPr>
                <p:cNvSpPr/>
                <p:nvPr/>
              </p:nvSpPr>
              <p:spPr>
                <a:xfrm>
                  <a:off x="7708951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2" name="Triângulo 6401">
                  <a:extLst>
                    <a:ext uri="{FF2B5EF4-FFF2-40B4-BE49-F238E27FC236}">
                      <a16:creationId xmlns:a16="http://schemas.microsoft.com/office/drawing/2014/main" id="{2AA2B1C9-EB6F-F14F-992C-0456C86014AD}"/>
                    </a:ext>
                  </a:extLst>
                </p:cNvPr>
                <p:cNvSpPr/>
                <p:nvPr/>
              </p:nvSpPr>
              <p:spPr>
                <a:xfrm rot="10800000">
                  <a:off x="7948854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3" name="Triângulo 6402">
                  <a:extLst>
                    <a:ext uri="{FF2B5EF4-FFF2-40B4-BE49-F238E27FC236}">
                      <a16:creationId xmlns:a16="http://schemas.microsoft.com/office/drawing/2014/main" id="{C947F95D-6D0C-514B-845F-03F17D808C64}"/>
                    </a:ext>
                  </a:extLst>
                </p:cNvPr>
                <p:cNvSpPr/>
                <p:nvPr/>
              </p:nvSpPr>
              <p:spPr>
                <a:xfrm>
                  <a:off x="7229148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4" name="Triângulo 6403">
                  <a:extLst>
                    <a:ext uri="{FF2B5EF4-FFF2-40B4-BE49-F238E27FC236}">
                      <a16:creationId xmlns:a16="http://schemas.microsoft.com/office/drawing/2014/main" id="{B651CEC5-A438-514F-BE51-BC988395EFCB}"/>
                    </a:ext>
                  </a:extLst>
                </p:cNvPr>
                <p:cNvSpPr/>
                <p:nvPr/>
              </p:nvSpPr>
              <p:spPr>
                <a:xfrm rot="10800000">
                  <a:off x="7469049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5" name="Triângulo 6404">
                  <a:extLst>
                    <a:ext uri="{FF2B5EF4-FFF2-40B4-BE49-F238E27FC236}">
                      <a16:creationId xmlns:a16="http://schemas.microsoft.com/office/drawing/2014/main" id="{06901D7E-1D13-ED4E-8852-E7771E24C6E4}"/>
                    </a:ext>
                  </a:extLst>
                </p:cNvPr>
                <p:cNvSpPr/>
                <p:nvPr/>
              </p:nvSpPr>
              <p:spPr>
                <a:xfrm>
                  <a:off x="6749341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6" name="Triângulo 6405">
                  <a:extLst>
                    <a:ext uri="{FF2B5EF4-FFF2-40B4-BE49-F238E27FC236}">
                      <a16:creationId xmlns:a16="http://schemas.microsoft.com/office/drawing/2014/main" id="{A979C266-2919-BE42-9D09-A726A741C658}"/>
                    </a:ext>
                  </a:extLst>
                </p:cNvPr>
                <p:cNvSpPr/>
                <p:nvPr/>
              </p:nvSpPr>
              <p:spPr>
                <a:xfrm rot="10800000">
                  <a:off x="6989244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7" name="Triângulo 6406">
                  <a:extLst>
                    <a:ext uri="{FF2B5EF4-FFF2-40B4-BE49-F238E27FC236}">
                      <a16:creationId xmlns:a16="http://schemas.microsoft.com/office/drawing/2014/main" id="{D1DDEF8F-5129-CC41-9563-8658ABF01D67}"/>
                    </a:ext>
                  </a:extLst>
                </p:cNvPr>
                <p:cNvSpPr/>
                <p:nvPr/>
              </p:nvSpPr>
              <p:spPr>
                <a:xfrm>
                  <a:off x="6269538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8" name="Triângulo 6407">
                  <a:extLst>
                    <a:ext uri="{FF2B5EF4-FFF2-40B4-BE49-F238E27FC236}">
                      <a16:creationId xmlns:a16="http://schemas.microsoft.com/office/drawing/2014/main" id="{425EDA97-F890-1242-9FF3-D04CD0BB417D}"/>
                    </a:ext>
                  </a:extLst>
                </p:cNvPr>
                <p:cNvSpPr/>
                <p:nvPr/>
              </p:nvSpPr>
              <p:spPr>
                <a:xfrm rot="10800000">
                  <a:off x="6509439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9" name="Triângulo 6408">
                  <a:extLst>
                    <a:ext uri="{FF2B5EF4-FFF2-40B4-BE49-F238E27FC236}">
                      <a16:creationId xmlns:a16="http://schemas.microsoft.com/office/drawing/2014/main" id="{AA139205-C519-7B4C-880C-9BDB4CDBCC1F}"/>
                    </a:ext>
                  </a:extLst>
                </p:cNvPr>
                <p:cNvSpPr/>
                <p:nvPr/>
              </p:nvSpPr>
              <p:spPr>
                <a:xfrm>
                  <a:off x="5789731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0" name="Triângulo 6409">
                  <a:extLst>
                    <a:ext uri="{FF2B5EF4-FFF2-40B4-BE49-F238E27FC236}">
                      <a16:creationId xmlns:a16="http://schemas.microsoft.com/office/drawing/2014/main" id="{004F9678-96CE-EB48-B451-2D5B0366666F}"/>
                    </a:ext>
                  </a:extLst>
                </p:cNvPr>
                <p:cNvSpPr/>
                <p:nvPr/>
              </p:nvSpPr>
              <p:spPr>
                <a:xfrm rot="10800000">
                  <a:off x="6029634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1" name="Triângulo 6410">
                  <a:extLst>
                    <a:ext uri="{FF2B5EF4-FFF2-40B4-BE49-F238E27FC236}">
                      <a16:creationId xmlns:a16="http://schemas.microsoft.com/office/drawing/2014/main" id="{D987E388-D69C-F044-BCFF-E0D5D0E51661}"/>
                    </a:ext>
                  </a:extLst>
                </p:cNvPr>
                <p:cNvSpPr/>
                <p:nvPr/>
              </p:nvSpPr>
              <p:spPr>
                <a:xfrm>
                  <a:off x="5309928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2" name="Triângulo 6411">
                  <a:extLst>
                    <a:ext uri="{FF2B5EF4-FFF2-40B4-BE49-F238E27FC236}">
                      <a16:creationId xmlns:a16="http://schemas.microsoft.com/office/drawing/2014/main" id="{7F2881E4-6A21-EF46-B7AE-F321FA373622}"/>
                    </a:ext>
                  </a:extLst>
                </p:cNvPr>
                <p:cNvSpPr/>
                <p:nvPr/>
              </p:nvSpPr>
              <p:spPr>
                <a:xfrm rot="10800000">
                  <a:off x="5549829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3" name="Triângulo 6412">
                  <a:extLst>
                    <a:ext uri="{FF2B5EF4-FFF2-40B4-BE49-F238E27FC236}">
                      <a16:creationId xmlns:a16="http://schemas.microsoft.com/office/drawing/2014/main" id="{4812ACA2-E1C3-B64A-9DFC-9114165E5851}"/>
                    </a:ext>
                  </a:extLst>
                </p:cNvPr>
                <p:cNvSpPr/>
                <p:nvPr/>
              </p:nvSpPr>
              <p:spPr>
                <a:xfrm>
                  <a:off x="4830121" y="5845385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4" name="Triângulo 6413">
                  <a:extLst>
                    <a:ext uri="{FF2B5EF4-FFF2-40B4-BE49-F238E27FC236}">
                      <a16:creationId xmlns:a16="http://schemas.microsoft.com/office/drawing/2014/main" id="{8A19F7AD-4BF1-B340-8FBD-039F37C69BE3}"/>
                    </a:ext>
                  </a:extLst>
                </p:cNvPr>
                <p:cNvSpPr/>
                <p:nvPr/>
              </p:nvSpPr>
              <p:spPr>
                <a:xfrm rot="10800000">
                  <a:off x="5070022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5" name="Triângulo 6414">
                  <a:extLst>
                    <a:ext uri="{FF2B5EF4-FFF2-40B4-BE49-F238E27FC236}">
                      <a16:creationId xmlns:a16="http://schemas.microsoft.com/office/drawing/2014/main" id="{B8ABB23B-46A8-D841-B7E4-3BA5A538D9BC}"/>
                    </a:ext>
                  </a:extLst>
                </p:cNvPr>
                <p:cNvSpPr/>
                <p:nvPr/>
              </p:nvSpPr>
              <p:spPr>
                <a:xfrm>
                  <a:off x="4350326" y="5845396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6" name="Triângulo 6415">
                  <a:extLst>
                    <a:ext uri="{FF2B5EF4-FFF2-40B4-BE49-F238E27FC236}">
                      <a16:creationId xmlns:a16="http://schemas.microsoft.com/office/drawing/2014/main" id="{A89B0D60-094A-164A-8AFC-8F587FC9BF9E}"/>
                    </a:ext>
                  </a:extLst>
                </p:cNvPr>
                <p:cNvSpPr/>
                <p:nvPr/>
              </p:nvSpPr>
              <p:spPr>
                <a:xfrm rot="10800000">
                  <a:off x="459022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7" name="Agrupar 6366">
                <a:extLst>
                  <a:ext uri="{FF2B5EF4-FFF2-40B4-BE49-F238E27FC236}">
                    <a16:creationId xmlns:a16="http://schemas.microsoft.com/office/drawing/2014/main" id="{B1FE26DB-5561-7F42-8B4B-B350DB7F7A02}"/>
                  </a:ext>
                </a:extLst>
              </p:cNvPr>
              <p:cNvGrpSpPr/>
              <p:nvPr/>
            </p:nvGrpSpPr>
            <p:grpSpPr>
              <a:xfrm rot="10800000">
                <a:off x="-746666" y="6808750"/>
                <a:ext cx="1986500" cy="221009"/>
                <a:chOff x="6526812" y="2635596"/>
                <a:chExt cx="4061050" cy="346191"/>
              </a:xfrm>
            </p:grpSpPr>
            <p:sp>
              <p:nvSpPr>
                <p:cNvPr id="6385" name="Triângulo 6384">
                  <a:extLst>
                    <a:ext uri="{FF2B5EF4-FFF2-40B4-BE49-F238E27FC236}">
                      <a16:creationId xmlns:a16="http://schemas.microsoft.com/office/drawing/2014/main" id="{8B09D265-276B-6649-A7F9-55C4FE3A5131}"/>
                    </a:ext>
                  </a:extLst>
                </p:cNvPr>
                <p:cNvSpPr/>
                <p:nvPr/>
              </p:nvSpPr>
              <p:spPr>
                <a:xfrm>
                  <a:off x="700703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6" name="Triângulo 6385">
                  <a:extLst>
                    <a:ext uri="{FF2B5EF4-FFF2-40B4-BE49-F238E27FC236}">
                      <a16:creationId xmlns:a16="http://schemas.microsoft.com/office/drawing/2014/main" id="{007EA541-EA3C-6F43-9A3A-622849502524}"/>
                    </a:ext>
                  </a:extLst>
                </p:cNvPr>
                <p:cNvSpPr/>
                <p:nvPr/>
              </p:nvSpPr>
              <p:spPr>
                <a:xfrm rot="10800000">
                  <a:off x="724715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7" name="Triângulo 6386">
                  <a:extLst>
                    <a:ext uri="{FF2B5EF4-FFF2-40B4-BE49-F238E27FC236}">
                      <a16:creationId xmlns:a16="http://schemas.microsoft.com/office/drawing/2014/main" id="{4DCACF7F-ECED-E447-9A5B-1F1F24AE6509}"/>
                    </a:ext>
                  </a:extLst>
                </p:cNvPr>
                <p:cNvSpPr/>
                <p:nvPr/>
              </p:nvSpPr>
              <p:spPr>
                <a:xfrm>
                  <a:off x="6526812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8" name="Triângulo 6387">
                  <a:extLst>
                    <a:ext uri="{FF2B5EF4-FFF2-40B4-BE49-F238E27FC236}">
                      <a16:creationId xmlns:a16="http://schemas.microsoft.com/office/drawing/2014/main" id="{7DF4D56D-FE54-C64F-899A-21DD1A70AB0E}"/>
                    </a:ext>
                  </a:extLst>
                </p:cNvPr>
                <p:cNvSpPr/>
                <p:nvPr/>
              </p:nvSpPr>
              <p:spPr>
                <a:xfrm rot="10800000">
                  <a:off x="676692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9" name="Triângulo 6388">
                  <a:extLst>
                    <a:ext uri="{FF2B5EF4-FFF2-40B4-BE49-F238E27FC236}">
                      <a16:creationId xmlns:a16="http://schemas.microsoft.com/office/drawing/2014/main" id="{05DDE014-8A17-BE4B-B47C-04D69AE27B65}"/>
                    </a:ext>
                  </a:extLst>
                </p:cNvPr>
                <p:cNvSpPr/>
                <p:nvPr/>
              </p:nvSpPr>
              <p:spPr>
                <a:xfrm>
                  <a:off x="796748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0" name="Triângulo 6389">
                  <a:extLst>
                    <a:ext uri="{FF2B5EF4-FFF2-40B4-BE49-F238E27FC236}">
                      <a16:creationId xmlns:a16="http://schemas.microsoft.com/office/drawing/2014/main" id="{DE2830E3-9AB6-024E-AC8D-2E2AF2566CA2}"/>
                    </a:ext>
                  </a:extLst>
                </p:cNvPr>
                <p:cNvSpPr/>
                <p:nvPr/>
              </p:nvSpPr>
              <p:spPr>
                <a:xfrm rot="10800000">
                  <a:off x="820759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1" name="Triângulo 6390">
                  <a:extLst>
                    <a:ext uri="{FF2B5EF4-FFF2-40B4-BE49-F238E27FC236}">
                      <a16:creationId xmlns:a16="http://schemas.microsoft.com/office/drawing/2014/main" id="{73A98E51-B284-D240-8ABC-2CF6CAE95883}"/>
                    </a:ext>
                  </a:extLst>
                </p:cNvPr>
                <p:cNvSpPr/>
                <p:nvPr/>
              </p:nvSpPr>
              <p:spPr>
                <a:xfrm>
                  <a:off x="748726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2" name="Triângulo 6391">
                  <a:extLst>
                    <a:ext uri="{FF2B5EF4-FFF2-40B4-BE49-F238E27FC236}">
                      <a16:creationId xmlns:a16="http://schemas.microsoft.com/office/drawing/2014/main" id="{D36FB957-4B46-4C4D-A8E8-43A2F18BCE9F}"/>
                    </a:ext>
                  </a:extLst>
                </p:cNvPr>
                <p:cNvSpPr/>
                <p:nvPr/>
              </p:nvSpPr>
              <p:spPr>
                <a:xfrm rot="10800000">
                  <a:off x="772737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3" name="Triângulo 6392">
                  <a:extLst>
                    <a:ext uri="{FF2B5EF4-FFF2-40B4-BE49-F238E27FC236}">
                      <a16:creationId xmlns:a16="http://schemas.microsoft.com/office/drawing/2014/main" id="{C4CED79B-C5AB-0C4B-94BA-8D6F727E1FDE}"/>
                    </a:ext>
                  </a:extLst>
                </p:cNvPr>
                <p:cNvSpPr/>
                <p:nvPr/>
              </p:nvSpPr>
              <p:spPr>
                <a:xfrm>
                  <a:off x="892793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4" name="Triângulo 6393">
                  <a:extLst>
                    <a:ext uri="{FF2B5EF4-FFF2-40B4-BE49-F238E27FC236}">
                      <a16:creationId xmlns:a16="http://schemas.microsoft.com/office/drawing/2014/main" id="{DE3836D1-A992-EE4B-B440-FA70597F6E71}"/>
                    </a:ext>
                  </a:extLst>
                </p:cNvPr>
                <p:cNvSpPr/>
                <p:nvPr/>
              </p:nvSpPr>
              <p:spPr>
                <a:xfrm rot="10800000">
                  <a:off x="916804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5" name="Triângulo 6394">
                  <a:extLst>
                    <a:ext uri="{FF2B5EF4-FFF2-40B4-BE49-F238E27FC236}">
                      <a16:creationId xmlns:a16="http://schemas.microsoft.com/office/drawing/2014/main" id="{26C53EF9-88A4-3045-AC50-D9DD560D42C1}"/>
                    </a:ext>
                  </a:extLst>
                </p:cNvPr>
                <p:cNvSpPr/>
                <p:nvPr/>
              </p:nvSpPr>
              <p:spPr>
                <a:xfrm>
                  <a:off x="844771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6" name="Triângulo 6395">
                  <a:extLst>
                    <a:ext uri="{FF2B5EF4-FFF2-40B4-BE49-F238E27FC236}">
                      <a16:creationId xmlns:a16="http://schemas.microsoft.com/office/drawing/2014/main" id="{75061C45-950D-6F47-8F0F-D64001720F46}"/>
                    </a:ext>
                  </a:extLst>
                </p:cNvPr>
                <p:cNvSpPr/>
                <p:nvPr/>
              </p:nvSpPr>
              <p:spPr>
                <a:xfrm rot="10800000">
                  <a:off x="868782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7" name="Triângulo 6396">
                  <a:extLst>
                    <a:ext uri="{FF2B5EF4-FFF2-40B4-BE49-F238E27FC236}">
                      <a16:creationId xmlns:a16="http://schemas.microsoft.com/office/drawing/2014/main" id="{A132FD4D-6E49-9547-8B53-62B34CB9D4C0}"/>
                    </a:ext>
                  </a:extLst>
                </p:cNvPr>
                <p:cNvSpPr/>
                <p:nvPr/>
              </p:nvSpPr>
              <p:spPr>
                <a:xfrm>
                  <a:off x="988838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8" name="Triângulo 6397">
                  <a:extLst>
                    <a:ext uri="{FF2B5EF4-FFF2-40B4-BE49-F238E27FC236}">
                      <a16:creationId xmlns:a16="http://schemas.microsoft.com/office/drawing/2014/main" id="{1B7A2FF6-0A1D-034F-BF5A-47712E43634D}"/>
                    </a:ext>
                  </a:extLst>
                </p:cNvPr>
                <p:cNvSpPr/>
                <p:nvPr/>
              </p:nvSpPr>
              <p:spPr>
                <a:xfrm rot="10800000">
                  <a:off x="1012849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9" name="Triângulo 6398">
                  <a:extLst>
                    <a:ext uri="{FF2B5EF4-FFF2-40B4-BE49-F238E27FC236}">
                      <a16:creationId xmlns:a16="http://schemas.microsoft.com/office/drawing/2014/main" id="{0ABF5CB4-B948-E94A-BEB3-97297B25B8CC}"/>
                    </a:ext>
                  </a:extLst>
                </p:cNvPr>
                <p:cNvSpPr/>
                <p:nvPr/>
              </p:nvSpPr>
              <p:spPr>
                <a:xfrm>
                  <a:off x="940816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0" name="Triângulo 6399">
                  <a:extLst>
                    <a:ext uri="{FF2B5EF4-FFF2-40B4-BE49-F238E27FC236}">
                      <a16:creationId xmlns:a16="http://schemas.microsoft.com/office/drawing/2014/main" id="{DD145E5A-F1FA-674D-AC31-7C999740CAA2}"/>
                    </a:ext>
                  </a:extLst>
                </p:cNvPr>
                <p:cNvSpPr/>
                <p:nvPr/>
              </p:nvSpPr>
              <p:spPr>
                <a:xfrm rot="10800000">
                  <a:off x="964827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8" name="Agrupar 6367">
                <a:extLst>
                  <a:ext uri="{FF2B5EF4-FFF2-40B4-BE49-F238E27FC236}">
                    <a16:creationId xmlns:a16="http://schemas.microsoft.com/office/drawing/2014/main" id="{609C38E4-BA61-D34F-A090-F78C32219301}"/>
                  </a:ext>
                </a:extLst>
              </p:cNvPr>
              <p:cNvGrpSpPr/>
              <p:nvPr/>
            </p:nvGrpSpPr>
            <p:grpSpPr>
              <a:xfrm rot="10800000">
                <a:off x="-861516" y="7037055"/>
                <a:ext cx="1986500" cy="221009"/>
                <a:chOff x="6756494" y="2170168"/>
                <a:chExt cx="4061050" cy="346191"/>
              </a:xfrm>
            </p:grpSpPr>
            <p:sp>
              <p:nvSpPr>
                <p:cNvPr id="6369" name="Triângulo 6368">
                  <a:extLst>
                    <a:ext uri="{FF2B5EF4-FFF2-40B4-BE49-F238E27FC236}">
                      <a16:creationId xmlns:a16="http://schemas.microsoft.com/office/drawing/2014/main" id="{9D770252-E241-404D-BBDE-050A7225023A}"/>
                    </a:ext>
                  </a:extLst>
                </p:cNvPr>
                <p:cNvSpPr/>
                <p:nvPr/>
              </p:nvSpPr>
              <p:spPr>
                <a:xfrm>
                  <a:off x="723671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0" name="Triângulo 6369">
                  <a:extLst>
                    <a:ext uri="{FF2B5EF4-FFF2-40B4-BE49-F238E27FC236}">
                      <a16:creationId xmlns:a16="http://schemas.microsoft.com/office/drawing/2014/main" id="{E2E2F5F3-6300-604D-B654-AB7930CA0517}"/>
                    </a:ext>
                  </a:extLst>
                </p:cNvPr>
                <p:cNvSpPr/>
                <p:nvPr/>
              </p:nvSpPr>
              <p:spPr>
                <a:xfrm rot="10800000">
                  <a:off x="7476832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1" name="Triângulo 6370">
                  <a:extLst>
                    <a:ext uri="{FF2B5EF4-FFF2-40B4-BE49-F238E27FC236}">
                      <a16:creationId xmlns:a16="http://schemas.microsoft.com/office/drawing/2014/main" id="{C068F6DA-7085-0845-872C-840799712970}"/>
                    </a:ext>
                  </a:extLst>
                </p:cNvPr>
                <p:cNvSpPr/>
                <p:nvPr/>
              </p:nvSpPr>
              <p:spPr>
                <a:xfrm>
                  <a:off x="675649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2" name="Triângulo 6371">
                  <a:extLst>
                    <a:ext uri="{FF2B5EF4-FFF2-40B4-BE49-F238E27FC236}">
                      <a16:creationId xmlns:a16="http://schemas.microsoft.com/office/drawing/2014/main" id="{97C6CB02-6C6B-DD4F-815F-23BC1D50173B}"/>
                    </a:ext>
                  </a:extLst>
                </p:cNvPr>
                <p:cNvSpPr/>
                <p:nvPr/>
              </p:nvSpPr>
              <p:spPr>
                <a:xfrm rot="10800000">
                  <a:off x="699660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3" name="Triângulo 6372">
                  <a:extLst>
                    <a:ext uri="{FF2B5EF4-FFF2-40B4-BE49-F238E27FC236}">
                      <a16:creationId xmlns:a16="http://schemas.microsoft.com/office/drawing/2014/main" id="{47FBE8AE-B116-F54B-B5FB-62DE0F116FC8}"/>
                    </a:ext>
                  </a:extLst>
                </p:cNvPr>
                <p:cNvSpPr/>
                <p:nvPr/>
              </p:nvSpPr>
              <p:spPr>
                <a:xfrm>
                  <a:off x="819716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4" name="Triângulo 6373">
                  <a:extLst>
                    <a:ext uri="{FF2B5EF4-FFF2-40B4-BE49-F238E27FC236}">
                      <a16:creationId xmlns:a16="http://schemas.microsoft.com/office/drawing/2014/main" id="{EB55CD77-2185-A749-9173-E32B91930CCD}"/>
                    </a:ext>
                  </a:extLst>
                </p:cNvPr>
                <p:cNvSpPr/>
                <p:nvPr/>
              </p:nvSpPr>
              <p:spPr>
                <a:xfrm rot="10800000">
                  <a:off x="843727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5" name="Triângulo 6374">
                  <a:extLst>
                    <a:ext uri="{FF2B5EF4-FFF2-40B4-BE49-F238E27FC236}">
                      <a16:creationId xmlns:a16="http://schemas.microsoft.com/office/drawing/2014/main" id="{63C4F4FD-8691-4641-80CD-BFD10A3CA566}"/>
                    </a:ext>
                  </a:extLst>
                </p:cNvPr>
                <p:cNvSpPr/>
                <p:nvPr/>
              </p:nvSpPr>
              <p:spPr>
                <a:xfrm>
                  <a:off x="771694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6" name="Triângulo 6375">
                  <a:extLst>
                    <a:ext uri="{FF2B5EF4-FFF2-40B4-BE49-F238E27FC236}">
                      <a16:creationId xmlns:a16="http://schemas.microsoft.com/office/drawing/2014/main" id="{491DCEF1-5CB7-9D4C-8B05-4E0C7346ACE4}"/>
                    </a:ext>
                  </a:extLst>
                </p:cNvPr>
                <p:cNvSpPr/>
                <p:nvPr/>
              </p:nvSpPr>
              <p:spPr>
                <a:xfrm rot="10800000">
                  <a:off x="795705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7" name="Triângulo 6376">
                  <a:extLst>
                    <a:ext uri="{FF2B5EF4-FFF2-40B4-BE49-F238E27FC236}">
                      <a16:creationId xmlns:a16="http://schemas.microsoft.com/office/drawing/2014/main" id="{27C14988-B62F-CD42-B0DF-75D30A2439F4}"/>
                    </a:ext>
                  </a:extLst>
                </p:cNvPr>
                <p:cNvSpPr/>
                <p:nvPr/>
              </p:nvSpPr>
              <p:spPr>
                <a:xfrm>
                  <a:off x="915761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8" name="Triângulo 6377">
                  <a:extLst>
                    <a:ext uri="{FF2B5EF4-FFF2-40B4-BE49-F238E27FC236}">
                      <a16:creationId xmlns:a16="http://schemas.microsoft.com/office/drawing/2014/main" id="{F32FDDEB-9895-9344-A169-4EC375CDDB0F}"/>
                    </a:ext>
                  </a:extLst>
                </p:cNvPr>
                <p:cNvSpPr/>
                <p:nvPr/>
              </p:nvSpPr>
              <p:spPr>
                <a:xfrm rot="10800000">
                  <a:off x="939772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9" name="Triângulo 6378">
                  <a:extLst>
                    <a:ext uri="{FF2B5EF4-FFF2-40B4-BE49-F238E27FC236}">
                      <a16:creationId xmlns:a16="http://schemas.microsoft.com/office/drawing/2014/main" id="{32AC480C-00B7-EF46-A3A5-8D45ED3FD76C}"/>
                    </a:ext>
                  </a:extLst>
                </p:cNvPr>
                <p:cNvSpPr/>
                <p:nvPr/>
              </p:nvSpPr>
              <p:spPr>
                <a:xfrm>
                  <a:off x="867739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0" name="Triângulo 6379">
                  <a:extLst>
                    <a:ext uri="{FF2B5EF4-FFF2-40B4-BE49-F238E27FC236}">
                      <a16:creationId xmlns:a16="http://schemas.microsoft.com/office/drawing/2014/main" id="{89C34AB4-F5E4-9F40-B536-3BB02525BDFF}"/>
                    </a:ext>
                  </a:extLst>
                </p:cNvPr>
                <p:cNvSpPr/>
                <p:nvPr/>
              </p:nvSpPr>
              <p:spPr>
                <a:xfrm rot="10800000">
                  <a:off x="891750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1" name="Triângulo 6380">
                  <a:extLst>
                    <a:ext uri="{FF2B5EF4-FFF2-40B4-BE49-F238E27FC236}">
                      <a16:creationId xmlns:a16="http://schemas.microsoft.com/office/drawing/2014/main" id="{3FF31CC5-FAC9-EB4D-8BF5-483CC6F7E6D1}"/>
                    </a:ext>
                  </a:extLst>
                </p:cNvPr>
                <p:cNvSpPr/>
                <p:nvPr/>
              </p:nvSpPr>
              <p:spPr>
                <a:xfrm>
                  <a:off x="1011806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2" name="Triângulo 6381">
                  <a:extLst>
                    <a:ext uri="{FF2B5EF4-FFF2-40B4-BE49-F238E27FC236}">
                      <a16:creationId xmlns:a16="http://schemas.microsoft.com/office/drawing/2014/main" id="{20D52D42-B16F-8143-AF90-BA2A1B45C0FE}"/>
                    </a:ext>
                  </a:extLst>
                </p:cNvPr>
                <p:cNvSpPr/>
                <p:nvPr/>
              </p:nvSpPr>
              <p:spPr>
                <a:xfrm rot="10800000">
                  <a:off x="1035817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3" name="Triângulo 6382">
                  <a:extLst>
                    <a:ext uri="{FF2B5EF4-FFF2-40B4-BE49-F238E27FC236}">
                      <a16:creationId xmlns:a16="http://schemas.microsoft.com/office/drawing/2014/main" id="{30C54534-CB05-6B4B-8016-E8BD840FF50B}"/>
                    </a:ext>
                  </a:extLst>
                </p:cNvPr>
                <p:cNvSpPr/>
                <p:nvPr/>
              </p:nvSpPr>
              <p:spPr>
                <a:xfrm>
                  <a:off x="963784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4" name="Triângulo 6383">
                  <a:extLst>
                    <a:ext uri="{FF2B5EF4-FFF2-40B4-BE49-F238E27FC236}">
                      <a16:creationId xmlns:a16="http://schemas.microsoft.com/office/drawing/2014/main" id="{BC8FD20D-AC3F-8B48-9F34-D2EFBFCD1624}"/>
                    </a:ext>
                  </a:extLst>
                </p:cNvPr>
                <p:cNvSpPr/>
                <p:nvPr/>
              </p:nvSpPr>
              <p:spPr>
                <a:xfrm rot="10800000">
                  <a:off x="987795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6548" name="Triângulo Retângulo 6547">
              <a:extLst>
                <a:ext uri="{FF2B5EF4-FFF2-40B4-BE49-F238E27FC236}">
                  <a16:creationId xmlns:a16="http://schemas.microsoft.com/office/drawing/2014/main" id="{048E1A47-25CC-984F-9F92-AACB141F8553}"/>
                </a:ext>
              </a:extLst>
            </p:cNvPr>
            <p:cNvSpPr/>
            <p:nvPr/>
          </p:nvSpPr>
          <p:spPr>
            <a:xfrm flipH="1" flipV="1">
              <a:off x="2957499" y="1"/>
              <a:ext cx="1142997" cy="2199843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49" name="Triângulo Retângulo 6548">
              <a:extLst>
                <a:ext uri="{FF2B5EF4-FFF2-40B4-BE49-F238E27FC236}">
                  <a16:creationId xmlns:a16="http://schemas.microsoft.com/office/drawing/2014/main" id="{DEB61284-938B-9540-BB27-3EBDF54EB3D8}"/>
                </a:ext>
              </a:extLst>
            </p:cNvPr>
            <p:cNvSpPr/>
            <p:nvPr/>
          </p:nvSpPr>
          <p:spPr>
            <a:xfrm rot="10800000" flipV="1">
              <a:off x="1657338" y="2085975"/>
              <a:ext cx="2443158" cy="4772025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552" name="Imagem 6551">
            <a:extLst>
              <a:ext uri="{FF2B5EF4-FFF2-40B4-BE49-F238E27FC236}">
                <a16:creationId xmlns:a16="http://schemas.microsoft.com/office/drawing/2014/main" id="{8F41C81D-DD4F-EC43-AC10-C79794481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98" y="6015041"/>
            <a:ext cx="2176162" cy="337196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E76C986C-476F-AA45-80E9-4E3115493C1A}"/>
              </a:ext>
            </a:extLst>
          </p:cNvPr>
          <p:cNvGrpSpPr/>
          <p:nvPr/>
        </p:nvGrpSpPr>
        <p:grpSpPr>
          <a:xfrm>
            <a:off x="4344495" y="1736270"/>
            <a:ext cx="4078361" cy="3614532"/>
            <a:chOff x="4149287" y="1541058"/>
            <a:chExt cx="4078361" cy="3614532"/>
          </a:xfrm>
        </p:grpSpPr>
        <p:sp>
          <p:nvSpPr>
            <p:cNvPr id="572" name="Retângulo 571">
              <a:extLst>
                <a:ext uri="{FF2B5EF4-FFF2-40B4-BE49-F238E27FC236}">
                  <a16:creationId xmlns:a16="http://schemas.microsoft.com/office/drawing/2014/main" id="{DDF357FE-EDE5-CB4E-8565-FDB1EE710FDE}"/>
                </a:ext>
              </a:extLst>
            </p:cNvPr>
            <p:cNvSpPr/>
            <p:nvPr/>
          </p:nvSpPr>
          <p:spPr>
            <a:xfrm>
              <a:off x="4703284" y="1541058"/>
              <a:ext cx="29703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sz="4800" b="1" dirty="0">
                  <a:latin typeface="Franklin Gothic Demi Cond" panose="020B0603020102020204" pitchFamily="34" charset="0"/>
                </a:rPr>
                <a:t>OBRIGADO!</a:t>
              </a:r>
            </a:p>
          </p:txBody>
        </p:sp>
        <p:sp>
          <p:nvSpPr>
            <p:cNvPr id="574" name="Retângulo 573">
              <a:extLst>
                <a:ext uri="{FF2B5EF4-FFF2-40B4-BE49-F238E27FC236}">
                  <a16:creationId xmlns:a16="http://schemas.microsoft.com/office/drawing/2014/main" id="{5853C008-ABE5-634E-9AC3-67551121B065}"/>
                </a:ext>
              </a:extLst>
            </p:cNvPr>
            <p:cNvSpPr/>
            <p:nvPr/>
          </p:nvSpPr>
          <p:spPr>
            <a:xfrm>
              <a:off x="4149287" y="2894570"/>
              <a:ext cx="407836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sz="4800" b="1" dirty="0">
                  <a:latin typeface="Franklin Gothic Demi Cond" panose="020B0603020102020204" pitchFamily="34" charset="0"/>
                </a:rPr>
                <a:t>EQUIPE GRMED!</a:t>
              </a:r>
            </a:p>
          </p:txBody>
        </p:sp>
        <p:sp>
          <p:nvSpPr>
            <p:cNvPr id="575" name="Retângulo 574">
              <a:extLst>
                <a:ext uri="{FF2B5EF4-FFF2-40B4-BE49-F238E27FC236}">
                  <a16:creationId xmlns:a16="http://schemas.microsoft.com/office/drawing/2014/main" id="{D2B1210A-B943-2549-9922-A895323F0638}"/>
                </a:ext>
              </a:extLst>
            </p:cNvPr>
            <p:cNvSpPr/>
            <p:nvPr/>
          </p:nvSpPr>
          <p:spPr>
            <a:xfrm>
              <a:off x="4611754" y="4324593"/>
              <a:ext cx="31534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sz="4800" b="1" dirty="0">
                  <a:solidFill>
                    <a:srgbClr val="004C9C"/>
                  </a:solidFill>
                  <a:latin typeface="Abadi MT Condensed Light" panose="020B0306030101010103" pitchFamily="34" charset="77"/>
                </a:rPr>
                <a:t>#2018semfila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46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Retângulo 6546">
            <a:extLst>
              <a:ext uri="{FF2B5EF4-FFF2-40B4-BE49-F238E27FC236}">
                <a16:creationId xmlns:a16="http://schemas.microsoft.com/office/drawing/2014/main" id="{95D07310-2FA6-DB41-AC3B-B343EB50E0FA}"/>
              </a:ext>
            </a:extLst>
          </p:cNvPr>
          <p:cNvSpPr/>
          <p:nvPr/>
        </p:nvSpPr>
        <p:spPr>
          <a:xfrm>
            <a:off x="-4" y="1"/>
            <a:ext cx="1219200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25" name="Retângulo 5624">
            <a:extLst>
              <a:ext uri="{FF2B5EF4-FFF2-40B4-BE49-F238E27FC236}">
                <a16:creationId xmlns:a16="http://schemas.microsoft.com/office/drawing/2014/main" id="{1AF8132B-8B58-A543-8982-A6D74EC36F10}"/>
              </a:ext>
            </a:extLst>
          </p:cNvPr>
          <p:cNvSpPr/>
          <p:nvPr/>
        </p:nvSpPr>
        <p:spPr>
          <a:xfrm>
            <a:off x="3551117" y="1924843"/>
            <a:ext cx="8538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 MEDICAMENTOS GENÉRICOS: </a:t>
            </a:r>
          </a:p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ESTATÍSTICAS E LISTAS</a:t>
            </a:r>
          </a:p>
        </p:txBody>
      </p:sp>
      <p:pic>
        <p:nvPicPr>
          <p:cNvPr id="6552" name="Imagem 6551">
            <a:extLst>
              <a:ext uri="{FF2B5EF4-FFF2-40B4-BE49-F238E27FC236}">
                <a16:creationId xmlns:a16="http://schemas.microsoft.com/office/drawing/2014/main" id="{8F41C81D-DD4F-EC43-AC10-C79794481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98" y="6015041"/>
            <a:ext cx="2176162" cy="337196"/>
          </a:xfrm>
          <a:prstGeom prst="rect">
            <a:avLst/>
          </a:prstGeom>
        </p:spPr>
      </p:pic>
      <p:grpSp>
        <p:nvGrpSpPr>
          <p:cNvPr id="6562" name="Agrupar 6561">
            <a:extLst>
              <a:ext uri="{FF2B5EF4-FFF2-40B4-BE49-F238E27FC236}">
                <a16:creationId xmlns:a16="http://schemas.microsoft.com/office/drawing/2014/main" id="{BE4FAD1A-2B5C-0642-8554-0F2826A35F05}"/>
              </a:ext>
            </a:extLst>
          </p:cNvPr>
          <p:cNvGrpSpPr/>
          <p:nvPr/>
        </p:nvGrpSpPr>
        <p:grpSpPr>
          <a:xfrm>
            <a:off x="-390105" y="-334625"/>
            <a:ext cx="4475337" cy="7527250"/>
            <a:chOff x="-390105" y="-334625"/>
            <a:chExt cx="4475337" cy="7527250"/>
          </a:xfrm>
        </p:grpSpPr>
        <p:sp>
          <p:nvSpPr>
            <p:cNvPr id="3806" name="Retângulo 3805">
              <a:extLst>
                <a:ext uri="{FF2B5EF4-FFF2-40B4-BE49-F238E27FC236}">
                  <a16:creationId xmlns:a16="http://schemas.microsoft.com/office/drawing/2014/main" id="{EDEB8CD5-84BB-8A4B-8F7F-7E44BCDD8AD5}"/>
                </a:ext>
              </a:extLst>
            </p:cNvPr>
            <p:cNvSpPr>
              <a:spLocks/>
            </p:cNvSpPr>
            <p:nvPr/>
          </p:nvSpPr>
          <p:spPr>
            <a:xfrm rot="5400000">
              <a:off x="-2112821" y="2112819"/>
              <a:ext cx="6456221" cy="2230581"/>
            </a:xfrm>
            <a:prstGeom prst="triangle">
              <a:avLst>
                <a:gd name="adj" fmla="val 3354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431" name="Agrupar 3430">
              <a:extLst>
                <a:ext uri="{FF2B5EF4-FFF2-40B4-BE49-F238E27FC236}">
                  <a16:creationId xmlns:a16="http://schemas.microsoft.com/office/drawing/2014/main" id="{FE49A271-F979-4D46-92AE-0124C1CD314D}"/>
                </a:ext>
              </a:extLst>
            </p:cNvPr>
            <p:cNvGrpSpPr/>
            <p:nvPr/>
          </p:nvGrpSpPr>
          <p:grpSpPr>
            <a:xfrm>
              <a:off x="1507665" y="3318484"/>
              <a:ext cx="1993033" cy="221009"/>
              <a:chOff x="5556528" y="4061522"/>
              <a:chExt cx="4074409" cy="346191"/>
            </a:xfrm>
          </p:grpSpPr>
          <p:sp>
            <p:nvSpPr>
              <p:cNvPr id="3602" name="Triângulo 3601">
                <a:extLst>
                  <a:ext uri="{FF2B5EF4-FFF2-40B4-BE49-F238E27FC236}">
                    <a16:creationId xmlns:a16="http://schemas.microsoft.com/office/drawing/2014/main" id="{4229E6AC-E84A-4844-9C94-69605D650A35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3" name="Triângulo 3602">
                <a:extLst>
                  <a:ext uri="{FF2B5EF4-FFF2-40B4-BE49-F238E27FC236}">
                    <a16:creationId xmlns:a16="http://schemas.microsoft.com/office/drawing/2014/main" id="{F5D7D710-1B26-6C4A-8FAF-A8EA467E9A9D}"/>
                  </a:ext>
                </a:extLst>
              </p:cNvPr>
              <p:cNvSpPr/>
              <p:nvPr/>
            </p:nvSpPr>
            <p:spPr>
              <a:xfrm rot="10800000">
                <a:off x="6279540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4" name="Triângulo 3603">
                <a:extLst>
                  <a:ext uri="{FF2B5EF4-FFF2-40B4-BE49-F238E27FC236}">
                    <a16:creationId xmlns:a16="http://schemas.microsoft.com/office/drawing/2014/main" id="{5B3F7767-52BB-9940-BDA0-AC86B02EF610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5" name="Triângulo 3604">
                <a:extLst>
                  <a:ext uri="{FF2B5EF4-FFF2-40B4-BE49-F238E27FC236}">
                    <a16:creationId xmlns:a16="http://schemas.microsoft.com/office/drawing/2014/main" id="{6B26AB8C-2EF5-4D43-BFA4-E7725FBFBA40}"/>
                  </a:ext>
                </a:extLst>
              </p:cNvPr>
              <p:cNvSpPr/>
              <p:nvPr/>
            </p:nvSpPr>
            <p:spPr>
              <a:xfrm rot="10800000">
                <a:off x="5797535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6" name="Triângulo 3605">
                <a:extLst>
                  <a:ext uri="{FF2B5EF4-FFF2-40B4-BE49-F238E27FC236}">
                    <a16:creationId xmlns:a16="http://schemas.microsoft.com/office/drawing/2014/main" id="{50423187-8065-4744-B1FC-2B3C92E475B7}"/>
                  </a:ext>
                </a:extLst>
              </p:cNvPr>
              <p:cNvSpPr/>
              <p:nvPr/>
            </p:nvSpPr>
            <p:spPr>
              <a:xfrm>
                <a:off x="8930566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7" name="Triângulo 3606">
                <a:extLst>
                  <a:ext uri="{FF2B5EF4-FFF2-40B4-BE49-F238E27FC236}">
                    <a16:creationId xmlns:a16="http://schemas.microsoft.com/office/drawing/2014/main" id="{F7381521-E796-0D4B-9CB8-8C7CFFC06DD3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8" name="Triângulo 3607">
                <a:extLst>
                  <a:ext uri="{FF2B5EF4-FFF2-40B4-BE49-F238E27FC236}">
                    <a16:creationId xmlns:a16="http://schemas.microsoft.com/office/drawing/2014/main" id="{6AAECA3D-A4DE-5E4E-A155-876966FC9F03}"/>
                  </a:ext>
                </a:extLst>
              </p:cNvPr>
              <p:cNvSpPr/>
              <p:nvPr/>
            </p:nvSpPr>
            <p:spPr>
              <a:xfrm>
                <a:off x="8448561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9" name="Triângulo 3608">
                <a:extLst>
                  <a:ext uri="{FF2B5EF4-FFF2-40B4-BE49-F238E27FC236}">
                    <a16:creationId xmlns:a16="http://schemas.microsoft.com/office/drawing/2014/main" id="{E16C2805-9D6D-7043-B74E-4C08F9DA42AD}"/>
                  </a:ext>
                </a:extLst>
              </p:cNvPr>
              <p:cNvSpPr/>
              <p:nvPr/>
            </p:nvSpPr>
            <p:spPr>
              <a:xfrm rot="10800000">
                <a:off x="8689563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0" name="Triângulo 3609">
                <a:extLst>
                  <a:ext uri="{FF2B5EF4-FFF2-40B4-BE49-F238E27FC236}">
                    <a16:creationId xmlns:a16="http://schemas.microsoft.com/office/drawing/2014/main" id="{2D64281B-0AAB-AC40-BB88-4636636A6506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1" name="Triângulo 3610">
                <a:extLst>
                  <a:ext uri="{FF2B5EF4-FFF2-40B4-BE49-F238E27FC236}">
                    <a16:creationId xmlns:a16="http://schemas.microsoft.com/office/drawing/2014/main" id="{7ABA3D9D-88A8-A748-A9BD-7FCFDEBDA2B4}"/>
                  </a:ext>
                </a:extLst>
              </p:cNvPr>
              <p:cNvSpPr/>
              <p:nvPr/>
            </p:nvSpPr>
            <p:spPr>
              <a:xfrm rot="10800000">
                <a:off x="8207560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2" name="Triângulo 3611">
                <a:extLst>
                  <a:ext uri="{FF2B5EF4-FFF2-40B4-BE49-F238E27FC236}">
                    <a16:creationId xmlns:a16="http://schemas.microsoft.com/office/drawing/2014/main" id="{A98CAA4F-CBBC-D14D-ABF3-EFD4ECED572B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3" name="Triângulo 3612">
                <a:extLst>
                  <a:ext uri="{FF2B5EF4-FFF2-40B4-BE49-F238E27FC236}">
                    <a16:creationId xmlns:a16="http://schemas.microsoft.com/office/drawing/2014/main" id="{253DBE85-E885-684D-A770-9C3227DF1DA3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4" name="Triângulo 3613">
                <a:extLst>
                  <a:ext uri="{FF2B5EF4-FFF2-40B4-BE49-F238E27FC236}">
                    <a16:creationId xmlns:a16="http://schemas.microsoft.com/office/drawing/2014/main" id="{64F18AAB-80C4-0941-A4AD-74FDBC723085}"/>
                  </a:ext>
                </a:extLst>
              </p:cNvPr>
              <p:cNvSpPr/>
              <p:nvPr/>
            </p:nvSpPr>
            <p:spPr>
              <a:xfrm>
                <a:off x="700254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5" name="Triângulo 3614">
                <a:extLst>
                  <a:ext uri="{FF2B5EF4-FFF2-40B4-BE49-F238E27FC236}">
                    <a16:creationId xmlns:a16="http://schemas.microsoft.com/office/drawing/2014/main" id="{DF158F8F-C655-0D43-9BCB-FF3C1C05F308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6" name="Triângulo 3615">
                <a:extLst>
                  <a:ext uri="{FF2B5EF4-FFF2-40B4-BE49-F238E27FC236}">
                    <a16:creationId xmlns:a16="http://schemas.microsoft.com/office/drawing/2014/main" id="{6740858A-16E3-1349-82A3-E9BE20D30242}"/>
                  </a:ext>
                </a:extLst>
              </p:cNvPr>
              <p:cNvSpPr/>
              <p:nvPr/>
            </p:nvSpPr>
            <p:spPr>
              <a:xfrm>
                <a:off x="6520541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7" name="Triângulo 3616">
                <a:extLst>
                  <a:ext uri="{FF2B5EF4-FFF2-40B4-BE49-F238E27FC236}">
                    <a16:creationId xmlns:a16="http://schemas.microsoft.com/office/drawing/2014/main" id="{098A873F-E312-3745-9459-F0951AB21918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2" name="Agrupar 3431">
              <a:extLst>
                <a:ext uri="{FF2B5EF4-FFF2-40B4-BE49-F238E27FC236}">
                  <a16:creationId xmlns:a16="http://schemas.microsoft.com/office/drawing/2014/main" id="{5EFF3AA2-9044-D649-B119-DEB62B88DAE9}"/>
                </a:ext>
              </a:extLst>
            </p:cNvPr>
            <p:cNvGrpSpPr/>
            <p:nvPr/>
          </p:nvGrpSpPr>
          <p:grpSpPr>
            <a:xfrm>
              <a:off x="1386279" y="3546803"/>
              <a:ext cx="1993033" cy="221009"/>
              <a:chOff x="5309705" y="4418299"/>
              <a:chExt cx="4074409" cy="346191"/>
            </a:xfrm>
          </p:grpSpPr>
          <p:sp>
            <p:nvSpPr>
              <p:cNvPr id="3586" name="Triângulo 3585">
                <a:extLst>
                  <a:ext uri="{FF2B5EF4-FFF2-40B4-BE49-F238E27FC236}">
                    <a16:creationId xmlns:a16="http://schemas.microsoft.com/office/drawing/2014/main" id="{C8C61A27-1F27-FE43-A552-449546E70093}"/>
                  </a:ext>
                </a:extLst>
              </p:cNvPr>
              <p:cNvSpPr/>
              <p:nvPr/>
            </p:nvSpPr>
            <p:spPr>
              <a:xfrm>
                <a:off x="579171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7" name="Triângulo 3586">
                <a:extLst>
                  <a:ext uri="{FF2B5EF4-FFF2-40B4-BE49-F238E27FC236}">
                    <a16:creationId xmlns:a16="http://schemas.microsoft.com/office/drawing/2014/main" id="{6A3F5349-A723-014A-B97D-2751DAECFFAA}"/>
                  </a:ext>
                </a:extLst>
              </p:cNvPr>
              <p:cNvSpPr/>
              <p:nvPr/>
            </p:nvSpPr>
            <p:spPr>
              <a:xfrm rot="10800000">
                <a:off x="6032717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8" name="Triângulo 3587">
                <a:extLst>
                  <a:ext uri="{FF2B5EF4-FFF2-40B4-BE49-F238E27FC236}">
                    <a16:creationId xmlns:a16="http://schemas.microsoft.com/office/drawing/2014/main" id="{C6718236-F31A-814F-9493-DDDD3DCE7763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9" name="Triângulo 3588">
                <a:extLst>
                  <a:ext uri="{FF2B5EF4-FFF2-40B4-BE49-F238E27FC236}">
                    <a16:creationId xmlns:a16="http://schemas.microsoft.com/office/drawing/2014/main" id="{C807EDF3-B462-734F-B5AD-54C3F4C7A6D9}"/>
                  </a:ext>
                </a:extLst>
              </p:cNvPr>
              <p:cNvSpPr/>
              <p:nvPr/>
            </p:nvSpPr>
            <p:spPr>
              <a:xfrm rot="10800000">
                <a:off x="5550712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0" name="Triângulo 3589">
                <a:extLst>
                  <a:ext uri="{FF2B5EF4-FFF2-40B4-BE49-F238E27FC236}">
                    <a16:creationId xmlns:a16="http://schemas.microsoft.com/office/drawing/2014/main" id="{649B8592-7DDC-DF4B-9C5A-987E2B064ECC}"/>
                  </a:ext>
                </a:extLst>
              </p:cNvPr>
              <p:cNvSpPr/>
              <p:nvPr/>
            </p:nvSpPr>
            <p:spPr>
              <a:xfrm>
                <a:off x="8683743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1" name="Triângulo 3590">
                <a:extLst>
                  <a:ext uri="{FF2B5EF4-FFF2-40B4-BE49-F238E27FC236}">
                    <a16:creationId xmlns:a16="http://schemas.microsoft.com/office/drawing/2014/main" id="{3A7D3ED9-9130-B14B-AE24-068BDC692EAD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2" name="Triângulo 3591">
                <a:extLst>
                  <a:ext uri="{FF2B5EF4-FFF2-40B4-BE49-F238E27FC236}">
                    <a16:creationId xmlns:a16="http://schemas.microsoft.com/office/drawing/2014/main" id="{527E9B8D-A98B-0B4B-B374-010905C35291}"/>
                  </a:ext>
                </a:extLst>
              </p:cNvPr>
              <p:cNvSpPr/>
              <p:nvPr/>
            </p:nvSpPr>
            <p:spPr>
              <a:xfrm>
                <a:off x="8201738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3" name="Triângulo 3592">
                <a:extLst>
                  <a:ext uri="{FF2B5EF4-FFF2-40B4-BE49-F238E27FC236}">
                    <a16:creationId xmlns:a16="http://schemas.microsoft.com/office/drawing/2014/main" id="{47C7FFD9-1E69-8C45-8DEF-024514F4D99C}"/>
                  </a:ext>
                </a:extLst>
              </p:cNvPr>
              <p:cNvSpPr/>
              <p:nvPr/>
            </p:nvSpPr>
            <p:spPr>
              <a:xfrm rot="10800000">
                <a:off x="8442740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4" name="Triângulo 3593">
                <a:extLst>
                  <a:ext uri="{FF2B5EF4-FFF2-40B4-BE49-F238E27FC236}">
                    <a16:creationId xmlns:a16="http://schemas.microsoft.com/office/drawing/2014/main" id="{20088017-ADF4-7541-9884-CB39331342A3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5" name="Triângulo 3594">
                <a:extLst>
                  <a:ext uri="{FF2B5EF4-FFF2-40B4-BE49-F238E27FC236}">
                    <a16:creationId xmlns:a16="http://schemas.microsoft.com/office/drawing/2014/main" id="{E5EAEDB6-DE69-334F-A0E4-F854903754E6}"/>
                  </a:ext>
                </a:extLst>
              </p:cNvPr>
              <p:cNvSpPr/>
              <p:nvPr/>
            </p:nvSpPr>
            <p:spPr>
              <a:xfrm rot="10800000">
                <a:off x="7960737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6" name="Triângulo 3595">
                <a:extLst>
                  <a:ext uri="{FF2B5EF4-FFF2-40B4-BE49-F238E27FC236}">
                    <a16:creationId xmlns:a16="http://schemas.microsoft.com/office/drawing/2014/main" id="{B06F2F57-2EC6-1047-9E1E-C6F253AA511E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7" name="Triângulo 3596">
                <a:extLst>
                  <a:ext uri="{FF2B5EF4-FFF2-40B4-BE49-F238E27FC236}">
                    <a16:creationId xmlns:a16="http://schemas.microsoft.com/office/drawing/2014/main" id="{5E0C2D32-4E6E-5146-A1D8-416B66454901}"/>
                  </a:ext>
                </a:extLst>
              </p:cNvPr>
              <p:cNvSpPr/>
              <p:nvPr/>
            </p:nvSpPr>
            <p:spPr>
              <a:xfrm rot="10800000">
                <a:off x="7478732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8" name="Triângulo 3597">
                <a:extLst>
                  <a:ext uri="{FF2B5EF4-FFF2-40B4-BE49-F238E27FC236}">
                    <a16:creationId xmlns:a16="http://schemas.microsoft.com/office/drawing/2014/main" id="{B72CD6F0-04A0-1341-A66F-42BDEE0DD260}"/>
                  </a:ext>
                </a:extLst>
              </p:cNvPr>
              <p:cNvSpPr/>
              <p:nvPr/>
            </p:nvSpPr>
            <p:spPr>
              <a:xfrm>
                <a:off x="675572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9" name="Triângulo 3598">
                <a:extLst>
                  <a:ext uri="{FF2B5EF4-FFF2-40B4-BE49-F238E27FC236}">
                    <a16:creationId xmlns:a16="http://schemas.microsoft.com/office/drawing/2014/main" id="{E896234E-0BAE-F145-B664-69491419687B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0" name="Triângulo 3599">
                <a:extLst>
                  <a:ext uri="{FF2B5EF4-FFF2-40B4-BE49-F238E27FC236}">
                    <a16:creationId xmlns:a16="http://schemas.microsoft.com/office/drawing/2014/main" id="{01428A47-0C66-FA45-8FE5-FC454EB90193}"/>
                  </a:ext>
                </a:extLst>
              </p:cNvPr>
              <p:cNvSpPr/>
              <p:nvPr/>
            </p:nvSpPr>
            <p:spPr>
              <a:xfrm>
                <a:off x="6273718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1" name="Triângulo 3600">
                <a:extLst>
                  <a:ext uri="{FF2B5EF4-FFF2-40B4-BE49-F238E27FC236}">
                    <a16:creationId xmlns:a16="http://schemas.microsoft.com/office/drawing/2014/main" id="{2A5EEC12-E494-9547-9368-AD982734AD6A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3" name="Agrupar 3432">
              <a:extLst>
                <a:ext uri="{FF2B5EF4-FFF2-40B4-BE49-F238E27FC236}">
                  <a16:creationId xmlns:a16="http://schemas.microsoft.com/office/drawing/2014/main" id="{15C2B049-84AD-DD49-BC57-F26A98D0E149}"/>
                </a:ext>
              </a:extLst>
            </p:cNvPr>
            <p:cNvGrpSpPr/>
            <p:nvPr/>
          </p:nvGrpSpPr>
          <p:grpSpPr>
            <a:xfrm>
              <a:off x="1264894" y="3775122"/>
              <a:ext cx="1993033" cy="221010"/>
              <a:chOff x="5062884" y="4775074"/>
              <a:chExt cx="4074409" cy="346192"/>
            </a:xfrm>
          </p:grpSpPr>
          <p:sp>
            <p:nvSpPr>
              <p:cNvPr id="3570" name="Triângulo 3569">
                <a:extLst>
                  <a:ext uri="{FF2B5EF4-FFF2-40B4-BE49-F238E27FC236}">
                    <a16:creationId xmlns:a16="http://schemas.microsoft.com/office/drawing/2014/main" id="{037B435F-B502-3148-BD13-CA0FF73F4C80}"/>
                  </a:ext>
                </a:extLst>
              </p:cNvPr>
              <p:cNvSpPr/>
              <p:nvPr/>
            </p:nvSpPr>
            <p:spPr>
              <a:xfrm>
                <a:off x="5544894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1" name="Triângulo 3570">
                <a:extLst>
                  <a:ext uri="{FF2B5EF4-FFF2-40B4-BE49-F238E27FC236}">
                    <a16:creationId xmlns:a16="http://schemas.microsoft.com/office/drawing/2014/main" id="{34A4EA23-9BB6-9942-B4BF-DA3C67159734}"/>
                  </a:ext>
                </a:extLst>
              </p:cNvPr>
              <p:cNvSpPr/>
              <p:nvPr/>
            </p:nvSpPr>
            <p:spPr>
              <a:xfrm rot="10800000">
                <a:off x="5785897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2" name="Triângulo 3571">
                <a:extLst>
                  <a:ext uri="{FF2B5EF4-FFF2-40B4-BE49-F238E27FC236}">
                    <a16:creationId xmlns:a16="http://schemas.microsoft.com/office/drawing/2014/main" id="{1C583337-F954-CC4B-A56F-66A918B6B9DE}"/>
                  </a:ext>
                </a:extLst>
              </p:cNvPr>
              <p:cNvSpPr/>
              <p:nvPr/>
            </p:nvSpPr>
            <p:spPr>
              <a:xfrm>
                <a:off x="5062884" y="4775074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3" name="Triângulo 3572">
                <a:extLst>
                  <a:ext uri="{FF2B5EF4-FFF2-40B4-BE49-F238E27FC236}">
                    <a16:creationId xmlns:a16="http://schemas.microsoft.com/office/drawing/2014/main" id="{16069FAB-35CE-1244-BF22-8C4DCFB96451}"/>
                  </a:ext>
                </a:extLst>
              </p:cNvPr>
              <p:cNvSpPr/>
              <p:nvPr/>
            </p:nvSpPr>
            <p:spPr>
              <a:xfrm rot="10800000">
                <a:off x="5303891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4" name="Triângulo 3573">
                <a:extLst>
                  <a:ext uri="{FF2B5EF4-FFF2-40B4-BE49-F238E27FC236}">
                    <a16:creationId xmlns:a16="http://schemas.microsoft.com/office/drawing/2014/main" id="{3F7031F2-20CC-ED4F-BA97-F33EF5B35B9B}"/>
                  </a:ext>
                </a:extLst>
              </p:cNvPr>
              <p:cNvSpPr/>
              <p:nvPr/>
            </p:nvSpPr>
            <p:spPr>
              <a:xfrm>
                <a:off x="8436922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5" name="Triângulo 3574">
                <a:extLst>
                  <a:ext uri="{FF2B5EF4-FFF2-40B4-BE49-F238E27FC236}">
                    <a16:creationId xmlns:a16="http://schemas.microsoft.com/office/drawing/2014/main" id="{99E182E8-D634-5748-A71E-FE070C5431AB}"/>
                  </a:ext>
                </a:extLst>
              </p:cNvPr>
              <p:cNvSpPr/>
              <p:nvPr/>
            </p:nvSpPr>
            <p:spPr>
              <a:xfrm rot="10800000">
                <a:off x="8677925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6" name="Triângulo 3575">
                <a:extLst>
                  <a:ext uri="{FF2B5EF4-FFF2-40B4-BE49-F238E27FC236}">
                    <a16:creationId xmlns:a16="http://schemas.microsoft.com/office/drawing/2014/main" id="{099BBB8B-896D-5141-8552-B775E2210A74}"/>
                  </a:ext>
                </a:extLst>
              </p:cNvPr>
              <p:cNvSpPr/>
              <p:nvPr/>
            </p:nvSpPr>
            <p:spPr>
              <a:xfrm>
                <a:off x="7954917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7" name="Triângulo 3576">
                <a:extLst>
                  <a:ext uri="{FF2B5EF4-FFF2-40B4-BE49-F238E27FC236}">
                    <a16:creationId xmlns:a16="http://schemas.microsoft.com/office/drawing/2014/main" id="{C09FF6EE-F889-9749-AF6D-368D2E0E8C2B}"/>
                  </a:ext>
                </a:extLst>
              </p:cNvPr>
              <p:cNvSpPr/>
              <p:nvPr/>
            </p:nvSpPr>
            <p:spPr>
              <a:xfrm rot="10800000">
                <a:off x="8195920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8" name="Triângulo 3577">
                <a:extLst>
                  <a:ext uri="{FF2B5EF4-FFF2-40B4-BE49-F238E27FC236}">
                    <a16:creationId xmlns:a16="http://schemas.microsoft.com/office/drawing/2014/main" id="{6C38A48D-D09D-8246-AC7B-2280A71FF295}"/>
                  </a:ext>
                </a:extLst>
              </p:cNvPr>
              <p:cNvSpPr/>
              <p:nvPr/>
            </p:nvSpPr>
            <p:spPr>
              <a:xfrm>
                <a:off x="7472914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9" name="Triângulo 3578">
                <a:extLst>
                  <a:ext uri="{FF2B5EF4-FFF2-40B4-BE49-F238E27FC236}">
                    <a16:creationId xmlns:a16="http://schemas.microsoft.com/office/drawing/2014/main" id="{CD945A8C-4917-7E40-8CA6-1361DEBD1FCF}"/>
                  </a:ext>
                </a:extLst>
              </p:cNvPr>
              <p:cNvSpPr/>
              <p:nvPr/>
            </p:nvSpPr>
            <p:spPr>
              <a:xfrm rot="10800000">
                <a:off x="7713916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0" name="Triângulo 3579">
                <a:extLst>
                  <a:ext uri="{FF2B5EF4-FFF2-40B4-BE49-F238E27FC236}">
                    <a16:creationId xmlns:a16="http://schemas.microsoft.com/office/drawing/2014/main" id="{0DDFBA1E-4AE9-B540-8B6E-E7E0FFA32091}"/>
                  </a:ext>
                </a:extLst>
              </p:cNvPr>
              <p:cNvSpPr/>
              <p:nvPr/>
            </p:nvSpPr>
            <p:spPr>
              <a:xfrm>
                <a:off x="6990908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1" name="Triângulo 3580">
                <a:extLst>
                  <a:ext uri="{FF2B5EF4-FFF2-40B4-BE49-F238E27FC236}">
                    <a16:creationId xmlns:a16="http://schemas.microsoft.com/office/drawing/2014/main" id="{9C418D50-4B82-8D47-9C8D-A2AC587A44CC}"/>
                  </a:ext>
                </a:extLst>
              </p:cNvPr>
              <p:cNvSpPr/>
              <p:nvPr/>
            </p:nvSpPr>
            <p:spPr>
              <a:xfrm rot="10800000">
                <a:off x="7231911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2" name="Triângulo 3581">
                <a:extLst>
                  <a:ext uri="{FF2B5EF4-FFF2-40B4-BE49-F238E27FC236}">
                    <a16:creationId xmlns:a16="http://schemas.microsoft.com/office/drawing/2014/main" id="{4DE004C8-E8A7-EF46-8E29-7D5670FB745D}"/>
                  </a:ext>
                </a:extLst>
              </p:cNvPr>
              <p:cNvSpPr/>
              <p:nvPr/>
            </p:nvSpPr>
            <p:spPr>
              <a:xfrm>
                <a:off x="6508903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3" name="Triângulo 3582">
                <a:extLst>
                  <a:ext uri="{FF2B5EF4-FFF2-40B4-BE49-F238E27FC236}">
                    <a16:creationId xmlns:a16="http://schemas.microsoft.com/office/drawing/2014/main" id="{804A6E99-EE5B-AA47-ABCA-DE8DC2C83FD9}"/>
                  </a:ext>
                </a:extLst>
              </p:cNvPr>
              <p:cNvSpPr/>
              <p:nvPr/>
            </p:nvSpPr>
            <p:spPr>
              <a:xfrm rot="10800000">
                <a:off x="6749905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4" name="Triângulo 3583">
                <a:extLst>
                  <a:ext uri="{FF2B5EF4-FFF2-40B4-BE49-F238E27FC236}">
                    <a16:creationId xmlns:a16="http://schemas.microsoft.com/office/drawing/2014/main" id="{47BE0B2F-7429-5542-9004-7CE320AC6848}"/>
                  </a:ext>
                </a:extLst>
              </p:cNvPr>
              <p:cNvSpPr/>
              <p:nvPr/>
            </p:nvSpPr>
            <p:spPr>
              <a:xfrm>
                <a:off x="6026899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5" name="Triângulo 3584">
                <a:extLst>
                  <a:ext uri="{FF2B5EF4-FFF2-40B4-BE49-F238E27FC236}">
                    <a16:creationId xmlns:a16="http://schemas.microsoft.com/office/drawing/2014/main" id="{C3810ED3-3DC5-F048-BFC9-E789FADFC0B7}"/>
                  </a:ext>
                </a:extLst>
              </p:cNvPr>
              <p:cNvSpPr/>
              <p:nvPr/>
            </p:nvSpPr>
            <p:spPr>
              <a:xfrm rot="10800000">
                <a:off x="6267902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4" name="Agrupar 3433">
              <a:extLst>
                <a:ext uri="{FF2B5EF4-FFF2-40B4-BE49-F238E27FC236}">
                  <a16:creationId xmlns:a16="http://schemas.microsoft.com/office/drawing/2014/main" id="{BB599F3F-8B07-1A4C-948D-EBFE63C4B209}"/>
                </a:ext>
              </a:extLst>
            </p:cNvPr>
            <p:cNvGrpSpPr/>
            <p:nvPr/>
          </p:nvGrpSpPr>
          <p:grpSpPr>
            <a:xfrm>
              <a:off x="1143507" y="4003442"/>
              <a:ext cx="1993034" cy="221010"/>
              <a:chOff x="4816061" y="5131850"/>
              <a:chExt cx="4074411" cy="346192"/>
            </a:xfrm>
          </p:grpSpPr>
          <p:sp>
            <p:nvSpPr>
              <p:cNvPr id="3554" name="Triângulo 3553">
                <a:extLst>
                  <a:ext uri="{FF2B5EF4-FFF2-40B4-BE49-F238E27FC236}">
                    <a16:creationId xmlns:a16="http://schemas.microsoft.com/office/drawing/2014/main" id="{12C1C1A4-810C-FB42-ACCC-4BD4D00AA84E}"/>
                  </a:ext>
                </a:extLst>
              </p:cNvPr>
              <p:cNvSpPr/>
              <p:nvPr/>
            </p:nvSpPr>
            <p:spPr>
              <a:xfrm>
                <a:off x="5298073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5" name="Triângulo 3554">
                <a:extLst>
                  <a:ext uri="{FF2B5EF4-FFF2-40B4-BE49-F238E27FC236}">
                    <a16:creationId xmlns:a16="http://schemas.microsoft.com/office/drawing/2014/main" id="{61DD9A17-A174-5A4D-B763-C6978217CBE4}"/>
                  </a:ext>
                </a:extLst>
              </p:cNvPr>
              <p:cNvSpPr/>
              <p:nvPr/>
            </p:nvSpPr>
            <p:spPr>
              <a:xfrm rot="10800000">
                <a:off x="5539076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6" name="Triângulo 3555">
                <a:extLst>
                  <a:ext uri="{FF2B5EF4-FFF2-40B4-BE49-F238E27FC236}">
                    <a16:creationId xmlns:a16="http://schemas.microsoft.com/office/drawing/2014/main" id="{1CFCFCCB-A289-244F-B54E-E8D02F742494}"/>
                  </a:ext>
                </a:extLst>
              </p:cNvPr>
              <p:cNvSpPr/>
              <p:nvPr/>
            </p:nvSpPr>
            <p:spPr>
              <a:xfrm>
                <a:off x="4816061" y="513185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7" name="Triângulo 3556">
                <a:extLst>
                  <a:ext uri="{FF2B5EF4-FFF2-40B4-BE49-F238E27FC236}">
                    <a16:creationId xmlns:a16="http://schemas.microsoft.com/office/drawing/2014/main" id="{3718C38F-C4F7-C645-89CF-82FD3E6895F8}"/>
                  </a:ext>
                </a:extLst>
              </p:cNvPr>
              <p:cNvSpPr/>
              <p:nvPr/>
            </p:nvSpPr>
            <p:spPr>
              <a:xfrm rot="10800000">
                <a:off x="5057070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8" name="Triângulo 3557">
                <a:extLst>
                  <a:ext uri="{FF2B5EF4-FFF2-40B4-BE49-F238E27FC236}">
                    <a16:creationId xmlns:a16="http://schemas.microsoft.com/office/drawing/2014/main" id="{856D0DEB-FC56-0942-A7F1-DAECB69204A9}"/>
                  </a:ext>
                </a:extLst>
              </p:cNvPr>
              <p:cNvSpPr/>
              <p:nvPr/>
            </p:nvSpPr>
            <p:spPr>
              <a:xfrm>
                <a:off x="8190102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9" name="Triângulo 3558">
                <a:extLst>
                  <a:ext uri="{FF2B5EF4-FFF2-40B4-BE49-F238E27FC236}">
                    <a16:creationId xmlns:a16="http://schemas.microsoft.com/office/drawing/2014/main" id="{40E5ED87-1B6B-8749-9301-5F0508AA10FF}"/>
                  </a:ext>
                </a:extLst>
              </p:cNvPr>
              <p:cNvSpPr/>
              <p:nvPr/>
            </p:nvSpPr>
            <p:spPr>
              <a:xfrm rot="10800000">
                <a:off x="8431104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0" name="Triângulo 3559">
                <a:extLst>
                  <a:ext uri="{FF2B5EF4-FFF2-40B4-BE49-F238E27FC236}">
                    <a16:creationId xmlns:a16="http://schemas.microsoft.com/office/drawing/2014/main" id="{AA6C3F5A-7304-A34F-9EDF-0E67374FB3CE}"/>
                  </a:ext>
                </a:extLst>
              </p:cNvPr>
              <p:cNvSpPr/>
              <p:nvPr/>
            </p:nvSpPr>
            <p:spPr>
              <a:xfrm>
                <a:off x="7708096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1" name="Triângulo 3560">
                <a:extLst>
                  <a:ext uri="{FF2B5EF4-FFF2-40B4-BE49-F238E27FC236}">
                    <a16:creationId xmlns:a16="http://schemas.microsoft.com/office/drawing/2014/main" id="{7BF48B46-975C-1440-80C7-D23E4112A4B9}"/>
                  </a:ext>
                </a:extLst>
              </p:cNvPr>
              <p:cNvSpPr/>
              <p:nvPr/>
            </p:nvSpPr>
            <p:spPr>
              <a:xfrm rot="10800000">
                <a:off x="7949099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2" name="Triângulo 3561">
                <a:extLst>
                  <a:ext uri="{FF2B5EF4-FFF2-40B4-BE49-F238E27FC236}">
                    <a16:creationId xmlns:a16="http://schemas.microsoft.com/office/drawing/2014/main" id="{13B5D364-E844-FF40-891A-5FC6EEE0C7D1}"/>
                  </a:ext>
                </a:extLst>
              </p:cNvPr>
              <p:cNvSpPr/>
              <p:nvPr/>
            </p:nvSpPr>
            <p:spPr>
              <a:xfrm>
                <a:off x="7226093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3" name="Triângulo 3562">
                <a:extLst>
                  <a:ext uri="{FF2B5EF4-FFF2-40B4-BE49-F238E27FC236}">
                    <a16:creationId xmlns:a16="http://schemas.microsoft.com/office/drawing/2014/main" id="{1AD41D45-0DAA-A541-9E03-57FA11E84E8B}"/>
                  </a:ext>
                </a:extLst>
              </p:cNvPr>
              <p:cNvSpPr/>
              <p:nvPr/>
            </p:nvSpPr>
            <p:spPr>
              <a:xfrm rot="10800000">
                <a:off x="746709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4" name="Triângulo 3563">
                <a:extLst>
                  <a:ext uri="{FF2B5EF4-FFF2-40B4-BE49-F238E27FC236}">
                    <a16:creationId xmlns:a16="http://schemas.microsoft.com/office/drawing/2014/main" id="{6A64FF8D-17DC-2D4A-8984-B1DE24AC785A}"/>
                  </a:ext>
                </a:extLst>
              </p:cNvPr>
              <p:cNvSpPr/>
              <p:nvPr/>
            </p:nvSpPr>
            <p:spPr>
              <a:xfrm>
                <a:off x="6744087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5" name="Triângulo 3564">
                <a:extLst>
                  <a:ext uri="{FF2B5EF4-FFF2-40B4-BE49-F238E27FC236}">
                    <a16:creationId xmlns:a16="http://schemas.microsoft.com/office/drawing/2014/main" id="{EAF54B50-6F74-2B4F-BAF9-BA3159760CBF}"/>
                  </a:ext>
                </a:extLst>
              </p:cNvPr>
              <p:cNvSpPr/>
              <p:nvPr/>
            </p:nvSpPr>
            <p:spPr>
              <a:xfrm rot="10800000">
                <a:off x="6985090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6" name="Triângulo 3565">
                <a:extLst>
                  <a:ext uri="{FF2B5EF4-FFF2-40B4-BE49-F238E27FC236}">
                    <a16:creationId xmlns:a16="http://schemas.microsoft.com/office/drawing/2014/main" id="{A369D873-9355-7644-897B-7D70F0EDB915}"/>
                  </a:ext>
                </a:extLst>
              </p:cNvPr>
              <p:cNvSpPr/>
              <p:nvPr/>
            </p:nvSpPr>
            <p:spPr>
              <a:xfrm>
                <a:off x="6262082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7" name="Triângulo 3566">
                <a:extLst>
                  <a:ext uri="{FF2B5EF4-FFF2-40B4-BE49-F238E27FC236}">
                    <a16:creationId xmlns:a16="http://schemas.microsoft.com/office/drawing/2014/main" id="{E3ED99DD-57FD-9147-8D13-1F844A871C65}"/>
                  </a:ext>
                </a:extLst>
              </p:cNvPr>
              <p:cNvSpPr/>
              <p:nvPr/>
            </p:nvSpPr>
            <p:spPr>
              <a:xfrm rot="10800000">
                <a:off x="650308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8" name="Triângulo 3567">
                <a:extLst>
                  <a:ext uri="{FF2B5EF4-FFF2-40B4-BE49-F238E27FC236}">
                    <a16:creationId xmlns:a16="http://schemas.microsoft.com/office/drawing/2014/main" id="{E03042C3-EC59-534A-97F2-80F65AAAC3DE}"/>
                  </a:ext>
                </a:extLst>
              </p:cNvPr>
              <p:cNvSpPr/>
              <p:nvPr/>
            </p:nvSpPr>
            <p:spPr>
              <a:xfrm>
                <a:off x="5780078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9" name="Triângulo 3568">
                <a:extLst>
                  <a:ext uri="{FF2B5EF4-FFF2-40B4-BE49-F238E27FC236}">
                    <a16:creationId xmlns:a16="http://schemas.microsoft.com/office/drawing/2014/main" id="{B47EF41F-F6E9-E746-BB3A-48F9E12B74A9}"/>
                  </a:ext>
                </a:extLst>
              </p:cNvPr>
              <p:cNvSpPr/>
              <p:nvPr/>
            </p:nvSpPr>
            <p:spPr>
              <a:xfrm rot="10800000">
                <a:off x="6021081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5" name="Agrupar 3434">
              <a:extLst>
                <a:ext uri="{FF2B5EF4-FFF2-40B4-BE49-F238E27FC236}">
                  <a16:creationId xmlns:a16="http://schemas.microsoft.com/office/drawing/2014/main" id="{5EA2B08C-8752-B14F-992A-184A460012AC}"/>
                </a:ext>
              </a:extLst>
            </p:cNvPr>
            <p:cNvGrpSpPr/>
            <p:nvPr/>
          </p:nvGrpSpPr>
          <p:grpSpPr>
            <a:xfrm>
              <a:off x="1629051" y="3090165"/>
              <a:ext cx="1993032" cy="221009"/>
              <a:chOff x="5803349" y="3704747"/>
              <a:chExt cx="4074408" cy="346191"/>
            </a:xfrm>
          </p:grpSpPr>
          <p:sp>
            <p:nvSpPr>
              <p:cNvPr id="3538" name="Triângulo 3537">
                <a:extLst>
                  <a:ext uri="{FF2B5EF4-FFF2-40B4-BE49-F238E27FC236}">
                    <a16:creationId xmlns:a16="http://schemas.microsoft.com/office/drawing/2014/main" id="{DDDE40A3-3DD5-7F4B-B3DA-4E472A2574CA}"/>
                  </a:ext>
                </a:extLst>
              </p:cNvPr>
              <p:cNvSpPr/>
              <p:nvPr/>
            </p:nvSpPr>
            <p:spPr>
              <a:xfrm>
                <a:off x="6285358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9" name="Triângulo 3538">
                <a:extLst>
                  <a:ext uri="{FF2B5EF4-FFF2-40B4-BE49-F238E27FC236}">
                    <a16:creationId xmlns:a16="http://schemas.microsoft.com/office/drawing/2014/main" id="{11937F29-1E0B-3F4E-8595-317EDB9563D7}"/>
                  </a:ext>
                </a:extLst>
              </p:cNvPr>
              <p:cNvSpPr/>
              <p:nvPr/>
            </p:nvSpPr>
            <p:spPr>
              <a:xfrm rot="10800000">
                <a:off x="6526361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0" name="Triângulo 3539">
                <a:extLst>
                  <a:ext uri="{FF2B5EF4-FFF2-40B4-BE49-F238E27FC236}">
                    <a16:creationId xmlns:a16="http://schemas.microsoft.com/office/drawing/2014/main" id="{3F060B63-6206-F84F-9FA1-8BA1B8C5E78C}"/>
                  </a:ext>
                </a:extLst>
              </p:cNvPr>
              <p:cNvSpPr/>
              <p:nvPr/>
            </p:nvSpPr>
            <p:spPr>
              <a:xfrm>
                <a:off x="5803349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1" name="Triângulo 3540">
                <a:extLst>
                  <a:ext uri="{FF2B5EF4-FFF2-40B4-BE49-F238E27FC236}">
                    <a16:creationId xmlns:a16="http://schemas.microsoft.com/office/drawing/2014/main" id="{CB7298D1-B762-9A40-8DEC-2A74AE39258E}"/>
                  </a:ext>
                </a:extLst>
              </p:cNvPr>
              <p:cNvSpPr/>
              <p:nvPr/>
            </p:nvSpPr>
            <p:spPr>
              <a:xfrm rot="10800000">
                <a:off x="6044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2" name="Triângulo 3541">
                <a:extLst>
                  <a:ext uri="{FF2B5EF4-FFF2-40B4-BE49-F238E27FC236}">
                    <a16:creationId xmlns:a16="http://schemas.microsoft.com/office/drawing/2014/main" id="{4A8661A0-AAE6-644A-828F-A1774C5178D3}"/>
                  </a:ext>
                </a:extLst>
              </p:cNvPr>
              <p:cNvSpPr/>
              <p:nvPr/>
            </p:nvSpPr>
            <p:spPr>
              <a:xfrm>
                <a:off x="9177387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3" name="Triângulo 3542">
                <a:extLst>
                  <a:ext uri="{FF2B5EF4-FFF2-40B4-BE49-F238E27FC236}">
                    <a16:creationId xmlns:a16="http://schemas.microsoft.com/office/drawing/2014/main" id="{12EB0721-D973-254A-8772-E35DCE7F20DD}"/>
                  </a:ext>
                </a:extLst>
              </p:cNvPr>
              <p:cNvSpPr/>
              <p:nvPr/>
            </p:nvSpPr>
            <p:spPr>
              <a:xfrm rot="10800000">
                <a:off x="941838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4" name="Triângulo 3543">
                <a:extLst>
                  <a:ext uri="{FF2B5EF4-FFF2-40B4-BE49-F238E27FC236}">
                    <a16:creationId xmlns:a16="http://schemas.microsoft.com/office/drawing/2014/main" id="{E4042B85-613F-434E-8054-835AA69B6D4F}"/>
                  </a:ext>
                </a:extLst>
              </p:cNvPr>
              <p:cNvSpPr/>
              <p:nvPr/>
            </p:nvSpPr>
            <p:spPr>
              <a:xfrm>
                <a:off x="8695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5" name="Triângulo 3544">
                <a:extLst>
                  <a:ext uri="{FF2B5EF4-FFF2-40B4-BE49-F238E27FC236}">
                    <a16:creationId xmlns:a16="http://schemas.microsoft.com/office/drawing/2014/main" id="{04D160FF-32FE-6A4A-9FA2-99C5A9B0663E}"/>
                  </a:ext>
                </a:extLst>
              </p:cNvPr>
              <p:cNvSpPr/>
              <p:nvPr/>
            </p:nvSpPr>
            <p:spPr>
              <a:xfrm rot="10800000">
                <a:off x="8936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6" name="Triângulo 3545">
                <a:extLst>
                  <a:ext uri="{FF2B5EF4-FFF2-40B4-BE49-F238E27FC236}">
                    <a16:creationId xmlns:a16="http://schemas.microsoft.com/office/drawing/2014/main" id="{86D1A05F-8FE5-5847-BFB0-E91256D85CD6}"/>
                  </a:ext>
                </a:extLst>
              </p:cNvPr>
              <p:cNvSpPr/>
              <p:nvPr/>
            </p:nvSpPr>
            <p:spPr>
              <a:xfrm>
                <a:off x="821337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7" name="Triângulo 3546">
                <a:extLst>
                  <a:ext uri="{FF2B5EF4-FFF2-40B4-BE49-F238E27FC236}">
                    <a16:creationId xmlns:a16="http://schemas.microsoft.com/office/drawing/2014/main" id="{7E7E073B-B441-C747-9567-B7286CCC1F96}"/>
                  </a:ext>
                </a:extLst>
              </p:cNvPr>
              <p:cNvSpPr/>
              <p:nvPr/>
            </p:nvSpPr>
            <p:spPr>
              <a:xfrm rot="10800000">
                <a:off x="8454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8" name="Triângulo 3547">
                <a:extLst>
                  <a:ext uri="{FF2B5EF4-FFF2-40B4-BE49-F238E27FC236}">
                    <a16:creationId xmlns:a16="http://schemas.microsoft.com/office/drawing/2014/main" id="{1CB71235-2F25-7246-B15A-48D7FF62ABD1}"/>
                  </a:ext>
                </a:extLst>
              </p:cNvPr>
              <p:cNvSpPr/>
              <p:nvPr/>
            </p:nvSpPr>
            <p:spPr>
              <a:xfrm>
                <a:off x="773137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9" name="Triângulo 3548">
                <a:extLst>
                  <a:ext uri="{FF2B5EF4-FFF2-40B4-BE49-F238E27FC236}">
                    <a16:creationId xmlns:a16="http://schemas.microsoft.com/office/drawing/2014/main" id="{D4A8374F-C95F-6E44-984C-BE79D3F1A602}"/>
                  </a:ext>
                </a:extLst>
              </p:cNvPr>
              <p:cNvSpPr/>
              <p:nvPr/>
            </p:nvSpPr>
            <p:spPr>
              <a:xfrm rot="10800000">
                <a:off x="7972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0" name="Triângulo 3549">
                <a:extLst>
                  <a:ext uri="{FF2B5EF4-FFF2-40B4-BE49-F238E27FC236}">
                    <a16:creationId xmlns:a16="http://schemas.microsoft.com/office/drawing/2014/main" id="{C08FC82A-007F-634B-BFC7-B3D081985724}"/>
                  </a:ext>
                </a:extLst>
              </p:cNvPr>
              <p:cNvSpPr/>
              <p:nvPr/>
            </p:nvSpPr>
            <p:spPr>
              <a:xfrm>
                <a:off x="7249367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1" name="Triângulo 3550">
                <a:extLst>
                  <a:ext uri="{FF2B5EF4-FFF2-40B4-BE49-F238E27FC236}">
                    <a16:creationId xmlns:a16="http://schemas.microsoft.com/office/drawing/2014/main" id="{BB932A4D-E737-A84B-AB6A-E0BC518931E6}"/>
                  </a:ext>
                </a:extLst>
              </p:cNvPr>
              <p:cNvSpPr/>
              <p:nvPr/>
            </p:nvSpPr>
            <p:spPr>
              <a:xfrm rot="10800000">
                <a:off x="749037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2" name="Triângulo 3551">
                <a:extLst>
                  <a:ext uri="{FF2B5EF4-FFF2-40B4-BE49-F238E27FC236}">
                    <a16:creationId xmlns:a16="http://schemas.microsoft.com/office/drawing/2014/main" id="{51DEE1E9-A6DB-7D4E-A684-375F72E126C2}"/>
                  </a:ext>
                </a:extLst>
              </p:cNvPr>
              <p:cNvSpPr/>
              <p:nvPr/>
            </p:nvSpPr>
            <p:spPr>
              <a:xfrm>
                <a:off x="6767364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3" name="Triângulo 3552">
                <a:extLst>
                  <a:ext uri="{FF2B5EF4-FFF2-40B4-BE49-F238E27FC236}">
                    <a16:creationId xmlns:a16="http://schemas.microsoft.com/office/drawing/2014/main" id="{619D6AA9-54BC-F942-BC46-25E62D1775E1}"/>
                  </a:ext>
                </a:extLst>
              </p:cNvPr>
              <p:cNvSpPr/>
              <p:nvPr/>
            </p:nvSpPr>
            <p:spPr>
              <a:xfrm rot="10800000">
                <a:off x="7008366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6" name="Agrupar 3435">
              <a:extLst>
                <a:ext uri="{FF2B5EF4-FFF2-40B4-BE49-F238E27FC236}">
                  <a16:creationId xmlns:a16="http://schemas.microsoft.com/office/drawing/2014/main" id="{6FE502C4-5382-404F-B428-30C77FBEE991}"/>
                </a:ext>
              </a:extLst>
            </p:cNvPr>
            <p:cNvGrpSpPr/>
            <p:nvPr/>
          </p:nvGrpSpPr>
          <p:grpSpPr>
            <a:xfrm>
              <a:off x="1750436" y="2861846"/>
              <a:ext cx="1990243" cy="221009"/>
              <a:chOff x="6050171" y="3347971"/>
              <a:chExt cx="4068705" cy="346191"/>
            </a:xfrm>
          </p:grpSpPr>
          <p:sp>
            <p:nvSpPr>
              <p:cNvPr id="3522" name="Triângulo 3521">
                <a:extLst>
                  <a:ext uri="{FF2B5EF4-FFF2-40B4-BE49-F238E27FC236}">
                    <a16:creationId xmlns:a16="http://schemas.microsoft.com/office/drawing/2014/main" id="{5173154D-2633-4A46-A7E0-A88ED89C1512}"/>
                  </a:ext>
                </a:extLst>
              </p:cNvPr>
              <p:cNvSpPr/>
              <p:nvPr/>
            </p:nvSpPr>
            <p:spPr>
              <a:xfrm>
                <a:off x="6531414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3" name="Triângulo 3522">
                <a:extLst>
                  <a:ext uri="{FF2B5EF4-FFF2-40B4-BE49-F238E27FC236}">
                    <a16:creationId xmlns:a16="http://schemas.microsoft.com/office/drawing/2014/main" id="{84DED611-5117-5949-871A-39959D03AE70}"/>
                  </a:ext>
                </a:extLst>
              </p:cNvPr>
              <p:cNvSpPr/>
              <p:nvPr/>
            </p:nvSpPr>
            <p:spPr>
              <a:xfrm rot="10800000">
                <a:off x="6772035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4" name="Triângulo 3523">
                <a:extLst>
                  <a:ext uri="{FF2B5EF4-FFF2-40B4-BE49-F238E27FC236}">
                    <a16:creationId xmlns:a16="http://schemas.microsoft.com/office/drawing/2014/main" id="{9AD2507F-1DC3-2047-A4EF-D5A83BCDECD8}"/>
                  </a:ext>
                </a:extLst>
              </p:cNvPr>
              <p:cNvSpPr/>
              <p:nvPr/>
            </p:nvSpPr>
            <p:spPr>
              <a:xfrm>
                <a:off x="605017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5" name="Triângulo 3524">
                <a:extLst>
                  <a:ext uri="{FF2B5EF4-FFF2-40B4-BE49-F238E27FC236}">
                    <a16:creationId xmlns:a16="http://schemas.microsoft.com/office/drawing/2014/main" id="{49FF2A02-06B7-5441-AD1F-25BF930338DF}"/>
                  </a:ext>
                </a:extLst>
              </p:cNvPr>
              <p:cNvSpPr/>
              <p:nvPr/>
            </p:nvSpPr>
            <p:spPr>
              <a:xfrm rot="10800000">
                <a:off x="629079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6" name="Triângulo 3525">
                <a:extLst>
                  <a:ext uri="{FF2B5EF4-FFF2-40B4-BE49-F238E27FC236}">
                    <a16:creationId xmlns:a16="http://schemas.microsoft.com/office/drawing/2014/main" id="{7BD1BD54-B586-5F45-ACD6-D17B5A78E6D6}"/>
                  </a:ext>
                </a:extLst>
              </p:cNvPr>
              <p:cNvSpPr/>
              <p:nvPr/>
            </p:nvSpPr>
            <p:spPr>
              <a:xfrm>
                <a:off x="845639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7" name="Triângulo 3526">
                <a:extLst>
                  <a:ext uri="{FF2B5EF4-FFF2-40B4-BE49-F238E27FC236}">
                    <a16:creationId xmlns:a16="http://schemas.microsoft.com/office/drawing/2014/main" id="{6D080774-5E57-654A-9EEE-B0CDC6A4FF67}"/>
                  </a:ext>
                </a:extLst>
              </p:cNvPr>
              <p:cNvSpPr/>
              <p:nvPr/>
            </p:nvSpPr>
            <p:spPr>
              <a:xfrm rot="10800000">
                <a:off x="869701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8" name="Triângulo 3527">
                <a:extLst>
                  <a:ext uri="{FF2B5EF4-FFF2-40B4-BE49-F238E27FC236}">
                    <a16:creationId xmlns:a16="http://schemas.microsoft.com/office/drawing/2014/main" id="{ED083CBE-0CF4-674E-B506-D9A8EFD77854}"/>
                  </a:ext>
                </a:extLst>
              </p:cNvPr>
              <p:cNvSpPr/>
              <p:nvPr/>
            </p:nvSpPr>
            <p:spPr>
              <a:xfrm>
                <a:off x="797515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9" name="Triângulo 3528">
                <a:extLst>
                  <a:ext uri="{FF2B5EF4-FFF2-40B4-BE49-F238E27FC236}">
                    <a16:creationId xmlns:a16="http://schemas.microsoft.com/office/drawing/2014/main" id="{82FCBD46-38C9-C34B-87C3-B68234F204C8}"/>
                  </a:ext>
                </a:extLst>
              </p:cNvPr>
              <p:cNvSpPr/>
              <p:nvPr/>
            </p:nvSpPr>
            <p:spPr>
              <a:xfrm rot="10800000">
                <a:off x="821577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0" name="Triângulo 3529">
                <a:extLst>
                  <a:ext uri="{FF2B5EF4-FFF2-40B4-BE49-F238E27FC236}">
                    <a16:creationId xmlns:a16="http://schemas.microsoft.com/office/drawing/2014/main" id="{C23BD178-7675-EC48-94C2-1DB020FA107E}"/>
                  </a:ext>
                </a:extLst>
              </p:cNvPr>
              <p:cNvSpPr/>
              <p:nvPr/>
            </p:nvSpPr>
            <p:spPr>
              <a:xfrm>
                <a:off x="749390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1" name="Triângulo 3530">
                <a:extLst>
                  <a:ext uri="{FF2B5EF4-FFF2-40B4-BE49-F238E27FC236}">
                    <a16:creationId xmlns:a16="http://schemas.microsoft.com/office/drawing/2014/main" id="{3DC39DC4-79CA-644D-A4C9-383A638E39F8}"/>
                  </a:ext>
                </a:extLst>
              </p:cNvPr>
              <p:cNvSpPr/>
              <p:nvPr/>
            </p:nvSpPr>
            <p:spPr>
              <a:xfrm rot="10800000">
                <a:off x="773452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2" name="Triângulo 3531">
                <a:extLst>
                  <a:ext uri="{FF2B5EF4-FFF2-40B4-BE49-F238E27FC236}">
                    <a16:creationId xmlns:a16="http://schemas.microsoft.com/office/drawing/2014/main" id="{42827188-8A82-E246-B2CE-8066B520474D}"/>
                  </a:ext>
                </a:extLst>
              </p:cNvPr>
              <p:cNvSpPr/>
              <p:nvPr/>
            </p:nvSpPr>
            <p:spPr>
              <a:xfrm>
                <a:off x="701265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3" name="Triângulo 3532">
                <a:extLst>
                  <a:ext uri="{FF2B5EF4-FFF2-40B4-BE49-F238E27FC236}">
                    <a16:creationId xmlns:a16="http://schemas.microsoft.com/office/drawing/2014/main" id="{B3E8DA26-04A1-F44C-8223-01BDA2955D4D}"/>
                  </a:ext>
                </a:extLst>
              </p:cNvPr>
              <p:cNvSpPr/>
              <p:nvPr/>
            </p:nvSpPr>
            <p:spPr>
              <a:xfrm rot="10800000">
                <a:off x="7253282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4" name="Triângulo 3533">
                <a:extLst>
                  <a:ext uri="{FF2B5EF4-FFF2-40B4-BE49-F238E27FC236}">
                    <a16:creationId xmlns:a16="http://schemas.microsoft.com/office/drawing/2014/main" id="{53D02551-FC17-A34D-8D7D-3B51E9CB831D}"/>
                  </a:ext>
                </a:extLst>
              </p:cNvPr>
              <p:cNvSpPr/>
              <p:nvPr/>
            </p:nvSpPr>
            <p:spPr>
              <a:xfrm>
                <a:off x="9418885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5" name="Triângulo 3534">
                <a:extLst>
                  <a:ext uri="{FF2B5EF4-FFF2-40B4-BE49-F238E27FC236}">
                    <a16:creationId xmlns:a16="http://schemas.microsoft.com/office/drawing/2014/main" id="{CDE505F2-C244-0D43-B675-CA57BBA5F947}"/>
                  </a:ext>
                </a:extLst>
              </p:cNvPr>
              <p:cNvSpPr/>
              <p:nvPr/>
            </p:nvSpPr>
            <p:spPr>
              <a:xfrm rot="10800000">
                <a:off x="965950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6" name="Triângulo 3535">
                <a:extLst>
                  <a:ext uri="{FF2B5EF4-FFF2-40B4-BE49-F238E27FC236}">
                    <a16:creationId xmlns:a16="http://schemas.microsoft.com/office/drawing/2014/main" id="{2C2D89A0-44C0-0348-A2B8-416357945702}"/>
                  </a:ext>
                </a:extLst>
              </p:cNvPr>
              <p:cNvSpPr/>
              <p:nvPr/>
            </p:nvSpPr>
            <p:spPr>
              <a:xfrm>
                <a:off x="893764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7" name="Triângulo 3536">
                <a:extLst>
                  <a:ext uri="{FF2B5EF4-FFF2-40B4-BE49-F238E27FC236}">
                    <a16:creationId xmlns:a16="http://schemas.microsoft.com/office/drawing/2014/main" id="{02EB0900-8367-764C-983C-791D7B8DC8EF}"/>
                  </a:ext>
                </a:extLst>
              </p:cNvPr>
              <p:cNvSpPr/>
              <p:nvPr/>
            </p:nvSpPr>
            <p:spPr>
              <a:xfrm rot="10800000">
                <a:off x="917826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7" name="Agrupar 3436">
              <a:extLst>
                <a:ext uri="{FF2B5EF4-FFF2-40B4-BE49-F238E27FC236}">
                  <a16:creationId xmlns:a16="http://schemas.microsoft.com/office/drawing/2014/main" id="{C3B1E1E3-B719-DB49-A806-62354B86E06C}"/>
                </a:ext>
              </a:extLst>
            </p:cNvPr>
            <p:cNvGrpSpPr/>
            <p:nvPr/>
          </p:nvGrpSpPr>
          <p:grpSpPr>
            <a:xfrm>
              <a:off x="1869032" y="2633527"/>
              <a:ext cx="1986499" cy="221009"/>
              <a:chOff x="6291288" y="2991196"/>
              <a:chExt cx="4061051" cy="346191"/>
            </a:xfrm>
          </p:grpSpPr>
          <p:sp>
            <p:nvSpPr>
              <p:cNvPr id="3506" name="Triângulo 3505">
                <a:extLst>
                  <a:ext uri="{FF2B5EF4-FFF2-40B4-BE49-F238E27FC236}">
                    <a16:creationId xmlns:a16="http://schemas.microsoft.com/office/drawing/2014/main" id="{9C4F28C1-04B1-9E4A-AC9E-4125F5C80CDA}"/>
                  </a:ext>
                </a:extLst>
              </p:cNvPr>
              <p:cNvSpPr/>
              <p:nvPr/>
            </p:nvSpPr>
            <p:spPr>
              <a:xfrm>
                <a:off x="6771513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7" name="Triângulo 3506">
                <a:extLst>
                  <a:ext uri="{FF2B5EF4-FFF2-40B4-BE49-F238E27FC236}">
                    <a16:creationId xmlns:a16="http://schemas.microsoft.com/office/drawing/2014/main" id="{52A987EA-EEAC-8B4B-B623-C118C69391FF}"/>
                  </a:ext>
                </a:extLst>
              </p:cNvPr>
              <p:cNvSpPr/>
              <p:nvPr/>
            </p:nvSpPr>
            <p:spPr>
              <a:xfrm rot="10800000">
                <a:off x="7011626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8" name="Triângulo 3507">
                <a:extLst>
                  <a:ext uri="{FF2B5EF4-FFF2-40B4-BE49-F238E27FC236}">
                    <a16:creationId xmlns:a16="http://schemas.microsoft.com/office/drawing/2014/main" id="{5B6A4948-EC09-224B-BC2B-4E85A51CE0BE}"/>
                  </a:ext>
                </a:extLst>
              </p:cNvPr>
              <p:cNvSpPr/>
              <p:nvPr/>
            </p:nvSpPr>
            <p:spPr>
              <a:xfrm>
                <a:off x="629128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9" name="Triângulo 3508">
                <a:extLst>
                  <a:ext uri="{FF2B5EF4-FFF2-40B4-BE49-F238E27FC236}">
                    <a16:creationId xmlns:a16="http://schemas.microsoft.com/office/drawing/2014/main" id="{6DDC5746-2DB2-354B-9175-864B4F9B54E4}"/>
                  </a:ext>
                </a:extLst>
              </p:cNvPr>
              <p:cNvSpPr/>
              <p:nvPr/>
            </p:nvSpPr>
            <p:spPr>
              <a:xfrm rot="10800000">
                <a:off x="653140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0" name="Triângulo 3509">
                <a:extLst>
                  <a:ext uri="{FF2B5EF4-FFF2-40B4-BE49-F238E27FC236}">
                    <a16:creationId xmlns:a16="http://schemas.microsoft.com/office/drawing/2014/main" id="{A4C11F25-9F65-F746-BEF6-11426775E49C}"/>
                  </a:ext>
                </a:extLst>
              </p:cNvPr>
              <p:cNvSpPr/>
              <p:nvPr/>
            </p:nvSpPr>
            <p:spPr>
              <a:xfrm>
                <a:off x="773196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1" name="Triângulo 3510">
                <a:extLst>
                  <a:ext uri="{FF2B5EF4-FFF2-40B4-BE49-F238E27FC236}">
                    <a16:creationId xmlns:a16="http://schemas.microsoft.com/office/drawing/2014/main" id="{F23A51C8-A6E8-3F40-A7F6-E88A5291EB95}"/>
                  </a:ext>
                </a:extLst>
              </p:cNvPr>
              <p:cNvSpPr/>
              <p:nvPr/>
            </p:nvSpPr>
            <p:spPr>
              <a:xfrm rot="10800000">
                <a:off x="7972073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2" name="Triângulo 3511">
                <a:extLst>
                  <a:ext uri="{FF2B5EF4-FFF2-40B4-BE49-F238E27FC236}">
                    <a16:creationId xmlns:a16="http://schemas.microsoft.com/office/drawing/2014/main" id="{BED5540D-F2A3-034A-B220-E13D803CA210}"/>
                  </a:ext>
                </a:extLst>
              </p:cNvPr>
              <p:cNvSpPr/>
              <p:nvPr/>
            </p:nvSpPr>
            <p:spPr>
              <a:xfrm>
                <a:off x="725173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3" name="Triângulo 3512">
                <a:extLst>
                  <a:ext uri="{FF2B5EF4-FFF2-40B4-BE49-F238E27FC236}">
                    <a16:creationId xmlns:a16="http://schemas.microsoft.com/office/drawing/2014/main" id="{9A2203CC-A31C-7C4A-B9A7-E6B602EAF044}"/>
                  </a:ext>
                </a:extLst>
              </p:cNvPr>
              <p:cNvSpPr/>
              <p:nvPr/>
            </p:nvSpPr>
            <p:spPr>
              <a:xfrm rot="10800000">
                <a:off x="749185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4" name="Triângulo 3513">
                <a:extLst>
                  <a:ext uri="{FF2B5EF4-FFF2-40B4-BE49-F238E27FC236}">
                    <a16:creationId xmlns:a16="http://schemas.microsoft.com/office/drawing/2014/main" id="{AE962BAC-6486-EE41-B563-F27C6604C844}"/>
                  </a:ext>
                </a:extLst>
              </p:cNvPr>
              <p:cNvSpPr/>
              <p:nvPr/>
            </p:nvSpPr>
            <p:spPr>
              <a:xfrm>
                <a:off x="869241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5" name="Triângulo 3514">
                <a:extLst>
                  <a:ext uri="{FF2B5EF4-FFF2-40B4-BE49-F238E27FC236}">
                    <a16:creationId xmlns:a16="http://schemas.microsoft.com/office/drawing/2014/main" id="{EB561C3F-A634-CB41-869A-79112C56CD1C}"/>
                  </a:ext>
                </a:extLst>
              </p:cNvPr>
              <p:cNvSpPr/>
              <p:nvPr/>
            </p:nvSpPr>
            <p:spPr>
              <a:xfrm rot="10800000">
                <a:off x="893252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6" name="Triângulo 3515">
                <a:extLst>
                  <a:ext uri="{FF2B5EF4-FFF2-40B4-BE49-F238E27FC236}">
                    <a16:creationId xmlns:a16="http://schemas.microsoft.com/office/drawing/2014/main" id="{AD99CC66-D0E2-8247-88D0-E5A9619EC635}"/>
                  </a:ext>
                </a:extLst>
              </p:cNvPr>
              <p:cNvSpPr/>
              <p:nvPr/>
            </p:nvSpPr>
            <p:spPr>
              <a:xfrm>
                <a:off x="821218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7" name="Triângulo 3516">
                <a:extLst>
                  <a:ext uri="{FF2B5EF4-FFF2-40B4-BE49-F238E27FC236}">
                    <a16:creationId xmlns:a16="http://schemas.microsoft.com/office/drawing/2014/main" id="{B6ABA655-E93C-F84F-83B3-9B9F4D3C5357}"/>
                  </a:ext>
                </a:extLst>
              </p:cNvPr>
              <p:cNvSpPr/>
              <p:nvPr/>
            </p:nvSpPr>
            <p:spPr>
              <a:xfrm rot="10800000">
                <a:off x="845229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8" name="Triângulo 3517">
                <a:extLst>
                  <a:ext uri="{FF2B5EF4-FFF2-40B4-BE49-F238E27FC236}">
                    <a16:creationId xmlns:a16="http://schemas.microsoft.com/office/drawing/2014/main" id="{8DAD3239-D955-9A4F-9979-06EB357DFFD5}"/>
                  </a:ext>
                </a:extLst>
              </p:cNvPr>
              <p:cNvSpPr/>
              <p:nvPr/>
            </p:nvSpPr>
            <p:spPr>
              <a:xfrm>
                <a:off x="9652860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9" name="Triângulo 3518">
                <a:extLst>
                  <a:ext uri="{FF2B5EF4-FFF2-40B4-BE49-F238E27FC236}">
                    <a16:creationId xmlns:a16="http://schemas.microsoft.com/office/drawing/2014/main" id="{F280B737-22F8-4B42-A9A8-23084F740C07}"/>
                  </a:ext>
                </a:extLst>
              </p:cNvPr>
              <p:cNvSpPr/>
              <p:nvPr/>
            </p:nvSpPr>
            <p:spPr>
              <a:xfrm rot="10800000">
                <a:off x="989297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0" name="Triângulo 3519">
                <a:extLst>
                  <a:ext uri="{FF2B5EF4-FFF2-40B4-BE49-F238E27FC236}">
                    <a16:creationId xmlns:a16="http://schemas.microsoft.com/office/drawing/2014/main" id="{9C88E048-693B-3647-8069-6336D77D3FA2}"/>
                  </a:ext>
                </a:extLst>
              </p:cNvPr>
              <p:cNvSpPr/>
              <p:nvPr/>
            </p:nvSpPr>
            <p:spPr>
              <a:xfrm>
                <a:off x="917263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1" name="Triângulo 3520">
                <a:extLst>
                  <a:ext uri="{FF2B5EF4-FFF2-40B4-BE49-F238E27FC236}">
                    <a16:creationId xmlns:a16="http://schemas.microsoft.com/office/drawing/2014/main" id="{023EEBA5-F43D-BD40-83E4-C6F2E2AB3DBC}"/>
                  </a:ext>
                </a:extLst>
              </p:cNvPr>
              <p:cNvSpPr/>
              <p:nvPr/>
            </p:nvSpPr>
            <p:spPr>
              <a:xfrm rot="10800000">
                <a:off x="941274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8" name="Agrupar 3437">
              <a:extLst>
                <a:ext uri="{FF2B5EF4-FFF2-40B4-BE49-F238E27FC236}">
                  <a16:creationId xmlns:a16="http://schemas.microsoft.com/office/drawing/2014/main" id="{B3BB8C99-9098-374F-B5F5-948C4ADAAADE}"/>
                </a:ext>
              </a:extLst>
            </p:cNvPr>
            <p:cNvGrpSpPr/>
            <p:nvPr/>
          </p:nvGrpSpPr>
          <p:grpSpPr>
            <a:xfrm>
              <a:off x="1027700" y="4231762"/>
              <a:ext cx="1987454" cy="221010"/>
              <a:chOff x="4580642" y="5488627"/>
              <a:chExt cx="4063005" cy="346192"/>
            </a:xfrm>
          </p:grpSpPr>
          <p:sp>
            <p:nvSpPr>
              <p:cNvPr id="3490" name="Triângulo 3489">
                <a:extLst>
                  <a:ext uri="{FF2B5EF4-FFF2-40B4-BE49-F238E27FC236}">
                    <a16:creationId xmlns:a16="http://schemas.microsoft.com/office/drawing/2014/main" id="{6EE8122A-A1B0-A344-9CD6-F256D0B3621E}"/>
                  </a:ext>
                </a:extLst>
              </p:cNvPr>
              <p:cNvSpPr/>
              <p:nvPr/>
            </p:nvSpPr>
            <p:spPr>
              <a:xfrm>
                <a:off x="7944038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1" name="Triângulo 3490">
                <a:extLst>
                  <a:ext uri="{FF2B5EF4-FFF2-40B4-BE49-F238E27FC236}">
                    <a16:creationId xmlns:a16="http://schemas.microsoft.com/office/drawing/2014/main" id="{93C99F22-98F6-BC45-B8FF-2F4E739344C7}"/>
                  </a:ext>
                </a:extLst>
              </p:cNvPr>
              <p:cNvSpPr/>
              <p:nvPr/>
            </p:nvSpPr>
            <p:spPr>
              <a:xfrm rot="10800000">
                <a:off x="818427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2" name="Triângulo 3491">
                <a:extLst>
                  <a:ext uri="{FF2B5EF4-FFF2-40B4-BE49-F238E27FC236}">
                    <a16:creationId xmlns:a16="http://schemas.microsoft.com/office/drawing/2014/main" id="{742C4757-F143-4945-9543-A6E8FFB4079E}"/>
                  </a:ext>
                </a:extLst>
              </p:cNvPr>
              <p:cNvSpPr/>
              <p:nvPr/>
            </p:nvSpPr>
            <p:spPr>
              <a:xfrm>
                <a:off x="7463554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3" name="Triângulo 3492">
                <a:extLst>
                  <a:ext uri="{FF2B5EF4-FFF2-40B4-BE49-F238E27FC236}">
                    <a16:creationId xmlns:a16="http://schemas.microsoft.com/office/drawing/2014/main" id="{B5B5257F-D069-9940-B0C2-0A0C4F820FBB}"/>
                  </a:ext>
                </a:extLst>
              </p:cNvPr>
              <p:cNvSpPr/>
              <p:nvPr/>
            </p:nvSpPr>
            <p:spPr>
              <a:xfrm rot="10800000">
                <a:off x="7703796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4" name="Triângulo 3493">
                <a:extLst>
                  <a:ext uri="{FF2B5EF4-FFF2-40B4-BE49-F238E27FC236}">
                    <a16:creationId xmlns:a16="http://schemas.microsoft.com/office/drawing/2014/main" id="{3F4AC1E8-3740-B44C-9F77-3C69136DEDBA}"/>
                  </a:ext>
                </a:extLst>
              </p:cNvPr>
              <p:cNvSpPr/>
              <p:nvPr/>
            </p:nvSpPr>
            <p:spPr>
              <a:xfrm>
                <a:off x="6983070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5" name="Triângulo 3494">
                <a:extLst>
                  <a:ext uri="{FF2B5EF4-FFF2-40B4-BE49-F238E27FC236}">
                    <a16:creationId xmlns:a16="http://schemas.microsoft.com/office/drawing/2014/main" id="{92E85A4E-D7C6-5044-B818-C55D0943FDF6}"/>
                  </a:ext>
                </a:extLst>
              </p:cNvPr>
              <p:cNvSpPr/>
              <p:nvPr/>
            </p:nvSpPr>
            <p:spPr>
              <a:xfrm rot="10800000">
                <a:off x="7223312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6" name="Triângulo 3495">
                <a:extLst>
                  <a:ext uri="{FF2B5EF4-FFF2-40B4-BE49-F238E27FC236}">
                    <a16:creationId xmlns:a16="http://schemas.microsoft.com/office/drawing/2014/main" id="{9E2690C3-1200-E34C-876B-F4E8CC02088A}"/>
                  </a:ext>
                </a:extLst>
              </p:cNvPr>
              <p:cNvSpPr/>
              <p:nvPr/>
            </p:nvSpPr>
            <p:spPr>
              <a:xfrm>
                <a:off x="6502587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7" name="Triângulo 3496">
                <a:extLst>
                  <a:ext uri="{FF2B5EF4-FFF2-40B4-BE49-F238E27FC236}">
                    <a16:creationId xmlns:a16="http://schemas.microsoft.com/office/drawing/2014/main" id="{7555FBC8-3651-4E48-9528-3543853B2D49}"/>
                  </a:ext>
                </a:extLst>
              </p:cNvPr>
              <p:cNvSpPr/>
              <p:nvPr/>
            </p:nvSpPr>
            <p:spPr>
              <a:xfrm rot="10800000">
                <a:off x="674282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8" name="Triângulo 3497">
                <a:extLst>
                  <a:ext uri="{FF2B5EF4-FFF2-40B4-BE49-F238E27FC236}">
                    <a16:creationId xmlns:a16="http://schemas.microsoft.com/office/drawing/2014/main" id="{909F9DD0-F2EF-0A49-8BB2-0398765409AB}"/>
                  </a:ext>
                </a:extLst>
              </p:cNvPr>
              <p:cNvSpPr/>
              <p:nvPr/>
            </p:nvSpPr>
            <p:spPr>
              <a:xfrm>
                <a:off x="6022101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9" name="Triângulo 3498">
                <a:extLst>
                  <a:ext uri="{FF2B5EF4-FFF2-40B4-BE49-F238E27FC236}">
                    <a16:creationId xmlns:a16="http://schemas.microsoft.com/office/drawing/2014/main" id="{0C632C95-4433-2445-B555-79A93C332E42}"/>
                  </a:ext>
                </a:extLst>
              </p:cNvPr>
              <p:cNvSpPr/>
              <p:nvPr/>
            </p:nvSpPr>
            <p:spPr>
              <a:xfrm rot="10800000">
                <a:off x="6262343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0" name="Triângulo 3499">
                <a:extLst>
                  <a:ext uri="{FF2B5EF4-FFF2-40B4-BE49-F238E27FC236}">
                    <a16:creationId xmlns:a16="http://schemas.microsoft.com/office/drawing/2014/main" id="{5FD8BAF0-EA71-124D-87FB-CDA569C7985A}"/>
                  </a:ext>
                </a:extLst>
              </p:cNvPr>
              <p:cNvSpPr/>
              <p:nvPr/>
            </p:nvSpPr>
            <p:spPr>
              <a:xfrm>
                <a:off x="5541618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1" name="Triângulo 3500">
                <a:extLst>
                  <a:ext uri="{FF2B5EF4-FFF2-40B4-BE49-F238E27FC236}">
                    <a16:creationId xmlns:a16="http://schemas.microsoft.com/office/drawing/2014/main" id="{0DCDF463-A796-0249-A8AD-55D47CD44F0A}"/>
                  </a:ext>
                </a:extLst>
              </p:cNvPr>
              <p:cNvSpPr/>
              <p:nvPr/>
            </p:nvSpPr>
            <p:spPr>
              <a:xfrm rot="10800000">
                <a:off x="5781859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2" name="Triângulo 3501">
                <a:extLst>
                  <a:ext uri="{FF2B5EF4-FFF2-40B4-BE49-F238E27FC236}">
                    <a16:creationId xmlns:a16="http://schemas.microsoft.com/office/drawing/2014/main" id="{0C291C91-260B-C449-899C-D3733BC9066C}"/>
                  </a:ext>
                </a:extLst>
              </p:cNvPr>
              <p:cNvSpPr/>
              <p:nvPr/>
            </p:nvSpPr>
            <p:spPr>
              <a:xfrm>
                <a:off x="5061134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3" name="Triângulo 3502">
                <a:extLst>
                  <a:ext uri="{FF2B5EF4-FFF2-40B4-BE49-F238E27FC236}">
                    <a16:creationId xmlns:a16="http://schemas.microsoft.com/office/drawing/2014/main" id="{1A24386C-A00B-3149-A806-808A7FF964E2}"/>
                  </a:ext>
                </a:extLst>
              </p:cNvPr>
              <p:cNvSpPr/>
              <p:nvPr/>
            </p:nvSpPr>
            <p:spPr>
              <a:xfrm rot="10800000">
                <a:off x="5301376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4" name="Triângulo 3503">
                <a:extLst>
                  <a:ext uri="{FF2B5EF4-FFF2-40B4-BE49-F238E27FC236}">
                    <a16:creationId xmlns:a16="http://schemas.microsoft.com/office/drawing/2014/main" id="{AED8B4BA-65B3-1F43-A93A-A6FB440AB94A}"/>
                  </a:ext>
                </a:extLst>
              </p:cNvPr>
              <p:cNvSpPr/>
              <p:nvPr/>
            </p:nvSpPr>
            <p:spPr>
              <a:xfrm>
                <a:off x="4580642" y="5488627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5" name="Triângulo 3504">
                <a:extLst>
                  <a:ext uri="{FF2B5EF4-FFF2-40B4-BE49-F238E27FC236}">
                    <a16:creationId xmlns:a16="http://schemas.microsoft.com/office/drawing/2014/main" id="{A6614108-27A8-974D-BF98-60D590482D9B}"/>
                  </a:ext>
                </a:extLst>
              </p:cNvPr>
              <p:cNvSpPr/>
              <p:nvPr/>
            </p:nvSpPr>
            <p:spPr>
              <a:xfrm rot="10800000">
                <a:off x="4820892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9" name="Agrupar 3438">
              <a:extLst>
                <a:ext uri="{FF2B5EF4-FFF2-40B4-BE49-F238E27FC236}">
                  <a16:creationId xmlns:a16="http://schemas.microsoft.com/office/drawing/2014/main" id="{176595FE-75D6-0E44-A9FF-6998F92D48A2}"/>
                </a:ext>
              </a:extLst>
            </p:cNvPr>
            <p:cNvGrpSpPr/>
            <p:nvPr/>
          </p:nvGrpSpPr>
          <p:grpSpPr>
            <a:xfrm>
              <a:off x="914389" y="4460082"/>
              <a:ext cx="1984958" cy="221011"/>
              <a:chOff x="4350327" y="5845403"/>
              <a:chExt cx="4057901" cy="346193"/>
            </a:xfrm>
          </p:grpSpPr>
          <p:sp>
            <p:nvSpPr>
              <p:cNvPr id="3474" name="Triângulo 3473">
                <a:extLst>
                  <a:ext uri="{FF2B5EF4-FFF2-40B4-BE49-F238E27FC236}">
                    <a16:creationId xmlns:a16="http://schemas.microsoft.com/office/drawing/2014/main" id="{EDB8FE1D-0509-4D48-A23D-06E7995D90FA}"/>
                  </a:ext>
                </a:extLst>
              </p:cNvPr>
              <p:cNvSpPr/>
              <p:nvPr/>
            </p:nvSpPr>
            <p:spPr>
              <a:xfrm>
                <a:off x="7708957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5" name="Triângulo 3474">
                <a:extLst>
                  <a:ext uri="{FF2B5EF4-FFF2-40B4-BE49-F238E27FC236}">
                    <a16:creationId xmlns:a16="http://schemas.microsoft.com/office/drawing/2014/main" id="{8C37912C-887D-824A-8CC1-14ECFF14B18A}"/>
                  </a:ext>
                </a:extLst>
              </p:cNvPr>
              <p:cNvSpPr/>
              <p:nvPr/>
            </p:nvSpPr>
            <p:spPr>
              <a:xfrm rot="10800000">
                <a:off x="7948860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6" name="Triângulo 3475">
                <a:extLst>
                  <a:ext uri="{FF2B5EF4-FFF2-40B4-BE49-F238E27FC236}">
                    <a16:creationId xmlns:a16="http://schemas.microsoft.com/office/drawing/2014/main" id="{3B8EF8D7-D9E7-BF45-ADDF-298E6807D6EE}"/>
                  </a:ext>
                </a:extLst>
              </p:cNvPr>
              <p:cNvSpPr/>
              <p:nvPr/>
            </p:nvSpPr>
            <p:spPr>
              <a:xfrm>
                <a:off x="7229153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7" name="Triângulo 3476">
                <a:extLst>
                  <a:ext uri="{FF2B5EF4-FFF2-40B4-BE49-F238E27FC236}">
                    <a16:creationId xmlns:a16="http://schemas.microsoft.com/office/drawing/2014/main" id="{E4E4EAA9-B9D2-CC43-AEAA-EE1D9A7C9CC2}"/>
                  </a:ext>
                </a:extLst>
              </p:cNvPr>
              <p:cNvSpPr/>
              <p:nvPr/>
            </p:nvSpPr>
            <p:spPr>
              <a:xfrm rot="10800000">
                <a:off x="7469054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8" name="Triângulo 3477">
                <a:extLst>
                  <a:ext uri="{FF2B5EF4-FFF2-40B4-BE49-F238E27FC236}">
                    <a16:creationId xmlns:a16="http://schemas.microsoft.com/office/drawing/2014/main" id="{15A7C2FE-2FE5-554A-BCF6-76D178E624AF}"/>
                  </a:ext>
                </a:extLst>
              </p:cNvPr>
              <p:cNvSpPr/>
              <p:nvPr/>
            </p:nvSpPr>
            <p:spPr>
              <a:xfrm>
                <a:off x="674934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9" name="Triângulo 3478">
                <a:extLst>
                  <a:ext uri="{FF2B5EF4-FFF2-40B4-BE49-F238E27FC236}">
                    <a16:creationId xmlns:a16="http://schemas.microsoft.com/office/drawing/2014/main" id="{8A05C517-DAAB-B843-A55F-898D1A332527}"/>
                  </a:ext>
                </a:extLst>
              </p:cNvPr>
              <p:cNvSpPr/>
              <p:nvPr/>
            </p:nvSpPr>
            <p:spPr>
              <a:xfrm rot="10800000">
                <a:off x="6989250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0" name="Triângulo 3479">
                <a:extLst>
                  <a:ext uri="{FF2B5EF4-FFF2-40B4-BE49-F238E27FC236}">
                    <a16:creationId xmlns:a16="http://schemas.microsoft.com/office/drawing/2014/main" id="{685FF94D-66AA-A148-8799-C562574155D0}"/>
                  </a:ext>
                </a:extLst>
              </p:cNvPr>
              <p:cNvSpPr/>
              <p:nvPr/>
            </p:nvSpPr>
            <p:spPr>
              <a:xfrm>
                <a:off x="626954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1" name="Triângulo 3480">
                <a:extLst>
                  <a:ext uri="{FF2B5EF4-FFF2-40B4-BE49-F238E27FC236}">
                    <a16:creationId xmlns:a16="http://schemas.microsoft.com/office/drawing/2014/main" id="{FA9964B1-A67B-904A-8585-02C0CBDDAC8D}"/>
                  </a:ext>
                </a:extLst>
              </p:cNvPr>
              <p:cNvSpPr/>
              <p:nvPr/>
            </p:nvSpPr>
            <p:spPr>
              <a:xfrm rot="10800000">
                <a:off x="650944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2" name="Triângulo 3481">
                <a:extLst>
                  <a:ext uri="{FF2B5EF4-FFF2-40B4-BE49-F238E27FC236}">
                    <a16:creationId xmlns:a16="http://schemas.microsoft.com/office/drawing/2014/main" id="{3491FAC0-266A-8743-AE85-9C04D7C7CFF4}"/>
                  </a:ext>
                </a:extLst>
              </p:cNvPr>
              <p:cNvSpPr/>
              <p:nvPr/>
            </p:nvSpPr>
            <p:spPr>
              <a:xfrm>
                <a:off x="578973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3" name="Triângulo 3482">
                <a:extLst>
                  <a:ext uri="{FF2B5EF4-FFF2-40B4-BE49-F238E27FC236}">
                    <a16:creationId xmlns:a16="http://schemas.microsoft.com/office/drawing/2014/main" id="{EF9AC919-5018-7245-ADB5-530F5F4DF33D}"/>
                  </a:ext>
                </a:extLst>
              </p:cNvPr>
              <p:cNvSpPr/>
              <p:nvPr/>
            </p:nvSpPr>
            <p:spPr>
              <a:xfrm rot="10800000">
                <a:off x="6029639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4" name="Triângulo 3483">
                <a:extLst>
                  <a:ext uri="{FF2B5EF4-FFF2-40B4-BE49-F238E27FC236}">
                    <a16:creationId xmlns:a16="http://schemas.microsoft.com/office/drawing/2014/main" id="{24C46492-C6EC-A84F-BB24-5E850563166A}"/>
                  </a:ext>
                </a:extLst>
              </p:cNvPr>
              <p:cNvSpPr/>
              <p:nvPr/>
            </p:nvSpPr>
            <p:spPr>
              <a:xfrm>
                <a:off x="5309931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5" name="Triângulo 3484">
                <a:extLst>
                  <a:ext uri="{FF2B5EF4-FFF2-40B4-BE49-F238E27FC236}">
                    <a16:creationId xmlns:a16="http://schemas.microsoft.com/office/drawing/2014/main" id="{F2C9EC09-1AFE-B247-B36D-08790CBE6404}"/>
                  </a:ext>
                </a:extLst>
              </p:cNvPr>
              <p:cNvSpPr/>
              <p:nvPr/>
            </p:nvSpPr>
            <p:spPr>
              <a:xfrm rot="10800000">
                <a:off x="554983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6" name="Triângulo 3485">
                <a:extLst>
                  <a:ext uri="{FF2B5EF4-FFF2-40B4-BE49-F238E27FC236}">
                    <a16:creationId xmlns:a16="http://schemas.microsoft.com/office/drawing/2014/main" id="{9E5BF26B-65CF-DB4C-A89E-CEEED64D2751}"/>
                  </a:ext>
                </a:extLst>
              </p:cNvPr>
              <p:cNvSpPr/>
              <p:nvPr/>
            </p:nvSpPr>
            <p:spPr>
              <a:xfrm>
                <a:off x="4830125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7" name="Triângulo 3486">
                <a:extLst>
                  <a:ext uri="{FF2B5EF4-FFF2-40B4-BE49-F238E27FC236}">
                    <a16:creationId xmlns:a16="http://schemas.microsoft.com/office/drawing/2014/main" id="{07E4A1F6-2CA4-FB4A-8B66-007BB0BA9891}"/>
                  </a:ext>
                </a:extLst>
              </p:cNvPr>
              <p:cNvSpPr/>
              <p:nvPr/>
            </p:nvSpPr>
            <p:spPr>
              <a:xfrm rot="10800000">
                <a:off x="5070028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8" name="Triângulo 3487">
                <a:extLst>
                  <a:ext uri="{FF2B5EF4-FFF2-40B4-BE49-F238E27FC236}">
                    <a16:creationId xmlns:a16="http://schemas.microsoft.com/office/drawing/2014/main" id="{75D4AC81-C4D4-7341-BD04-5F550080156A}"/>
                  </a:ext>
                </a:extLst>
              </p:cNvPr>
              <p:cNvSpPr/>
              <p:nvPr/>
            </p:nvSpPr>
            <p:spPr>
              <a:xfrm>
                <a:off x="4350327" y="5845403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9" name="Triângulo 3488">
                <a:extLst>
                  <a:ext uri="{FF2B5EF4-FFF2-40B4-BE49-F238E27FC236}">
                    <a16:creationId xmlns:a16="http://schemas.microsoft.com/office/drawing/2014/main" id="{80B42D93-0034-1C47-8464-E2FF5F3501A8}"/>
                  </a:ext>
                </a:extLst>
              </p:cNvPr>
              <p:cNvSpPr/>
              <p:nvPr/>
            </p:nvSpPr>
            <p:spPr>
              <a:xfrm rot="10800000">
                <a:off x="459022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40" name="Agrupar 3439">
              <a:extLst>
                <a:ext uri="{FF2B5EF4-FFF2-40B4-BE49-F238E27FC236}">
                  <a16:creationId xmlns:a16="http://schemas.microsoft.com/office/drawing/2014/main" id="{0EC2603E-1058-3947-81F3-B6B66171C889}"/>
                </a:ext>
              </a:extLst>
            </p:cNvPr>
            <p:cNvGrpSpPr/>
            <p:nvPr/>
          </p:nvGrpSpPr>
          <p:grpSpPr>
            <a:xfrm>
              <a:off x="1983883" y="2405208"/>
              <a:ext cx="1986499" cy="221009"/>
              <a:chOff x="6526816" y="2635596"/>
              <a:chExt cx="4061051" cy="346191"/>
            </a:xfrm>
          </p:grpSpPr>
          <p:sp>
            <p:nvSpPr>
              <p:cNvPr id="3458" name="Triângulo 3457">
                <a:extLst>
                  <a:ext uri="{FF2B5EF4-FFF2-40B4-BE49-F238E27FC236}">
                    <a16:creationId xmlns:a16="http://schemas.microsoft.com/office/drawing/2014/main" id="{4B5AD2D9-ACEA-6F4F-9ADE-FD7DE7DB0095}"/>
                  </a:ext>
                </a:extLst>
              </p:cNvPr>
              <p:cNvSpPr/>
              <p:nvPr/>
            </p:nvSpPr>
            <p:spPr>
              <a:xfrm>
                <a:off x="7007041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9" name="Triângulo 3458">
                <a:extLst>
                  <a:ext uri="{FF2B5EF4-FFF2-40B4-BE49-F238E27FC236}">
                    <a16:creationId xmlns:a16="http://schemas.microsoft.com/office/drawing/2014/main" id="{C01EA94A-2131-7841-98C1-51F1A223372B}"/>
                  </a:ext>
                </a:extLst>
              </p:cNvPr>
              <p:cNvSpPr/>
              <p:nvPr/>
            </p:nvSpPr>
            <p:spPr>
              <a:xfrm rot="10800000">
                <a:off x="7247154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0" name="Triângulo 3459">
                <a:extLst>
                  <a:ext uri="{FF2B5EF4-FFF2-40B4-BE49-F238E27FC236}">
                    <a16:creationId xmlns:a16="http://schemas.microsoft.com/office/drawing/2014/main" id="{8D83709D-4A79-AC4B-8AE3-8ABC583FE6D8}"/>
                  </a:ext>
                </a:extLst>
              </p:cNvPr>
              <p:cNvSpPr/>
              <p:nvPr/>
            </p:nvSpPr>
            <p:spPr>
              <a:xfrm>
                <a:off x="652681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1" name="Triângulo 3460">
                <a:extLst>
                  <a:ext uri="{FF2B5EF4-FFF2-40B4-BE49-F238E27FC236}">
                    <a16:creationId xmlns:a16="http://schemas.microsoft.com/office/drawing/2014/main" id="{35BD47C9-F772-5C4B-A287-62E4F056798B}"/>
                  </a:ext>
                </a:extLst>
              </p:cNvPr>
              <p:cNvSpPr/>
              <p:nvPr/>
            </p:nvSpPr>
            <p:spPr>
              <a:xfrm rot="10800000">
                <a:off x="676693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2" name="Triângulo 3461">
                <a:extLst>
                  <a:ext uri="{FF2B5EF4-FFF2-40B4-BE49-F238E27FC236}">
                    <a16:creationId xmlns:a16="http://schemas.microsoft.com/office/drawing/2014/main" id="{3B7092BB-E44D-8242-8FE3-FA4D6DDD65DD}"/>
                  </a:ext>
                </a:extLst>
              </p:cNvPr>
              <p:cNvSpPr/>
              <p:nvPr/>
            </p:nvSpPr>
            <p:spPr>
              <a:xfrm>
                <a:off x="796749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3" name="Triângulo 3462">
                <a:extLst>
                  <a:ext uri="{FF2B5EF4-FFF2-40B4-BE49-F238E27FC236}">
                    <a16:creationId xmlns:a16="http://schemas.microsoft.com/office/drawing/2014/main" id="{9C40E3DD-0457-CE43-BEFC-A32A4150A4E5}"/>
                  </a:ext>
                </a:extLst>
              </p:cNvPr>
              <p:cNvSpPr/>
              <p:nvPr/>
            </p:nvSpPr>
            <p:spPr>
              <a:xfrm rot="10800000">
                <a:off x="8207601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4" name="Triângulo 3463">
                <a:extLst>
                  <a:ext uri="{FF2B5EF4-FFF2-40B4-BE49-F238E27FC236}">
                    <a16:creationId xmlns:a16="http://schemas.microsoft.com/office/drawing/2014/main" id="{DEDAF8C1-457A-7444-8206-E8CD3626B607}"/>
                  </a:ext>
                </a:extLst>
              </p:cNvPr>
              <p:cNvSpPr/>
              <p:nvPr/>
            </p:nvSpPr>
            <p:spPr>
              <a:xfrm>
                <a:off x="748726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5" name="Triângulo 3464">
                <a:extLst>
                  <a:ext uri="{FF2B5EF4-FFF2-40B4-BE49-F238E27FC236}">
                    <a16:creationId xmlns:a16="http://schemas.microsoft.com/office/drawing/2014/main" id="{83477F7C-DAAD-7D43-BB15-2263FE0CC9EF}"/>
                  </a:ext>
                </a:extLst>
              </p:cNvPr>
              <p:cNvSpPr/>
              <p:nvPr/>
            </p:nvSpPr>
            <p:spPr>
              <a:xfrm rot="10800000">
                <a:off x="772737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6" name="Triângulo 3465">
                <a:extLst>
                  <a:ext uri="{FF2B5EF4-FFF2-40B4-BE49-F238E27FC236}">
                    <a16:creationId xmlns:a16="http://schemas.microsoft.com/office/drawing/2014/main" id="{2B343E3E-1E02-D942-A9F7-28B5D4843D4E}"/>
                  </a:ext>
                </a:extLst>
              </p:cNvPr>
              <p:cNvSpPr/>
              <p:nvPr/>
            </p:nvSpPr>
            <p:spPr>
              <a:xfrm>
                <a:off x="892793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7" name="Triângulo 3466">
                <a:extLst>
                  <a:ext uri="{FF2B5EF4-FFF2-40B4-BE49-F238E27FC236}">
                    <a16:creationId xmlns:a16="http://schemas.microsoft.com/office/drawing/2014/main" id="{CF17002D-8219-B44C-8CE1-1B72DCAF1E3B}"/>
                  </a:ext>
                </a:extLst>
              </p:cNvPr>
              <p:cNvSpPr/>
              <p:nvPr/>
            </p:nvSpPr>
            <p:spPr>
              <a:xfrm rot="10800000">
                <a:off x="916805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8" name="Triângulo 3467">
                <a:extLst>
                  <a:ext uri="{FF2B5EF4-FFF2-40B4-BE49-F238E27FC236}">
                    <a16:creationId xmlns:a16="http://schemas.microsoft.com/office/drawing/2014/main" id="{4EE82593-40CB-1E4C-A6BC-ED42065104E8}"/>
                  </a:ext>
                </a:extLst>
              </p:cNvPr>
              <p:cNvSpPr/>
              <p:nvPr/>
            </p:nvSpPr>
            <p:spPr>
              <a:xfrm>
                <a:off x="844771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9" name="Triângulo 3468">
                <a:extLst>
                  <a:ext uri="{FF2B5EF4-FFF2-40B4-BE49-F238E27FC236}">
                    <a16:creationId xmlns:a16="http://schemas.microsoft.com/office/drawing/2014/main" id="{4A1ADDB3-946E-044F-ACDC-89CD01E0AE06}"/>
                  </a:ext>
                </a:extLst>
              </p:cNvPr>
              <p:cNvSpPr/>
              <p:nvPr/>
            </p:nvSpPr>
            <p:spPr>
              <a:xfrm rot="10800000">
                <a:off x="868782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0" name="Triângulo 3469">
                <a:extLst>
                  <a:ext uri="{FF2B5EF4-FFF2-40B4-BE49-F238E27FC236}">
                    <a16:creationId xmlns:a16="http://schemas.microsoft.com/office/drawing/2014/main" id="{3269D9A6-6CCB-CC45-A8ED-EB57ACB50FBA}"/>
                  </a:ext>
                </a:extLst>
              </p:cNvPr>
              <p:cNvSpPr/>
              <p:nvPr/>
            </p:nvSpPr>
            <p:spPr>
              <a:xfrm>
                <a:off x="9888388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1" name="Triângulo 3470">
                <a:extLst>
                  <a:ext uri="{FF2B5EF4-FFF2-40B4-BE49-F238E27FC236}">
                    <a16:creationId xmlns:a16="http://schemas.microsoft.com/office/drawing/2014/main" id="{55078EEB-4AED-B04E-9265-91794A3F8C33}"/>
                  </a:ext>
                </a:extLst>
              </p:cNvPr>
              <p:cNvSpPr/>
              <p:nvPr/>
            </p:nvSpPr>
            <p:spPr>
              <a:xfrm rot="10800000">
                <a:off x="1012849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2" name="Triângulo 3471">
                <a:extLst>
                  <a:ext uri="{FF2B5EF4-FFF2-40B4-BE49-F238E27FC236}">
                    <a16:creationId xmlns:a16="http://schemas.microsoft.com/office/drawing/2014/main" id="{7B57372B-1D16-8D4C-BBE6-72465BE92B02}"/>
                  </a:ext>
                </a:extLst>
              </p:cNvPr>
              <p:cNvSpPr/>
              <p:nvPr/>
            </p:nvSpPr>
            <p:spPr>
              <a:xfrm>
                <a:off x="940816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3" name="Triângulo 3472">
                <a:extLst>
                  <a:ext uri="{FF2B5EF4-FFF2-40B4-BE49-F238E27FC236}">
                    <a16:creationId xmlns:a16="http://schemas.microsoft.com/office/drawing/2014/main" id="{C8164DD4-DF68-7643-8635-23A751DD55F6}"/>
                  </a:ext>
                </a:extLst>
              </p:cNvPr>
              <p:cNvSpPr/>
              <p:nvPr/>
            </p:nvSpPr>
            <p:spPr>
              <a:xfrm rot="10800000">
                <a:off x="964827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41" name="Agrupar 3440">
              <a:extLst>
                <a:ext uri="{FF2B5EF4-FFF2-40B4-BE49-F238E27FC236}">
                  <a16:creationId xmlns:a16="http://schemas.microsoft.com/office/drawing/2014/main" id="{F5F13DA3-AD96-F548-A4FA-61D549FC50A6}"/>
                </a:ext>
              </a:extLst>
            </p:cNvPr>
            <p:cNvGrpSpPr/>
            <p:nvPr/>
          </p:nvGrpSpPr>
          <p:grpSpPr>
            <a:xfrm>
              <a:off x="2098733" y="2176889"/>
              <a:ext cx="1986499" cy="221009"/>
              <a:chOff x="6756500" y="2170168"/>
              <a:chExt cx="4061051" cy="346191"/>
            </a:xfrm>
          </p:grpSpPr>
          <p:sp>
            <p:nvSpPr>
              <p:cNvPr id="3442" name="Triângulo 3441">
                <a:extLst>
                  <a:ext uri="{FF2B5EF4-FFF2-40B4-BE49-F238E27FC236}">
                    <a16:creationId xmlns:a16="http://schemas.microsoft.com/office/drawing/2014/main" id="{D7A2B2D1-4A12-E14B-A209-95990C8974CF}"/>
                  </a:ext>
                </a:extLst>
              </p:cNvPr>
              <p:cNvSpPr/>
              <p:nvPr/>
            </p:nvSpPr>
            <p:spPr>
              <a:xfrm>
                <a:off x="7236725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3" name="Triângulo 3442">
                <a:extLst>
                  <a:ext uri="{FF2B5EF4-FFF2-40B4-BE49-F238E27FC236}">
                    <a16:creationId xmlns:a16="http://schemas.microsoft.com/office/drawing/2014/main" id="{16552FA7-030B-EA4D-B02C-DC8C61086F73}"/>
                  </a:ext>
                </a:extLst>
              </p:cNvPr>
              <p:cNvSpPr/>
              <p:nvPr/>
            </p:nvSpPr>
            <p:spPr>
              <a:xfrm rot="10800000">
                <a:off x="747683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4" name="Triângulo 3443">
                <a:extLst>
                  <a:ext uri="{FF2B5EF4-FFF2-40B4-BE49-F238E27FC236}">
                    <a16:creationId xmlns:a16="http://schemas.microsoft.com/office/drawing/2014/main" id="{0ECBE557-4CEA-BF47-9820-45A328C42977}"/>
                  </a:ext>
                </a:extLst>
              </p:cNvPr>
              <p:cNvSpPr/>
              <p:nvPr/>
            </p:nvSpPr>
            <p:spPr>
              <a:xfrm>
                <a:off x="6756500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5" name="Triângulo 3444">
                <a:extLst>
                  <a:ext uri="{FF2B5EF4-FFF2-40B4-BE49-F238E27FC236}">
                    <a16:creationId xmlns:a16="http://schemas.microsoft.com/office/drawing/2014/main" id="{2EBA1179-C4A0-9947-B7B1-0098ED282DEB}"/>
                  </a:ext>
                </a:extLst>
              </p:cNvPr>
              <p:cNvSpPr/>
              <p:nvPr/>
            </p:nvSpPr>
            <p:spPr>
              <a:xfrm rot="10800000">
                <a:off x="699661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6" name="Triângulo 3445">
                <a:extLst>
                  <a:ext uri="{FF2B5EF4-FFF2-40B4-BE49-F238E27FC236}">
                    <a16:creationId xmlns:a16="http://schemas.microsoft.com/office/drawing/2014/main" id="{E21ABB0E-BD93-4F49-8AD0-20D26BD75A08}"/>
                  </a:ext>
                </a:extLst>
              </p:cNvPr>
              <p:cNvSpPr/>
              <p:nvPr/>
            </p:nvSpPr>
            <p:spPr>
              <a:xfrm>
                <a:off x="819717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7" name="Triângulo 3446">
                <a:extLst>
                  <a:ext uri="{FF2B5EF4-FFF2-40B4-BE49-F238E27FC236}">
                    <a16:creationId xmlns:a16="http://schemas.microsoft.com/office/drawing/2014/main" id="{835985E6-9CF4-4D42-B1CC-38CAA5490B15}"/>
                  </a:ext>
                </a:extLst>
              </p:cNvPr>
              <p:cNvSpPr/>
              <p:nvPr/>
            </p:nvSpPr>
            <p:spPr>
              <a:xfrm rot="10800000">
                <a:off x="8437285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8" name="Triângulo 3447">
                <a:extLst>
                  <a:ext uri="{FF2B5EF4-FFF2-40B4-BE49-F238E27FC236}">
                    <a16:creationId xmlns:a16="http://schemas.microsoft.com/office/drawing/2014/main" id="{C8882499-ABF6-7D43-848A-B8CEE29E4566}"/>
                  </a:ext>
                </a:extLst>
              </p:cNvPr>
              <p:cNvSpPr/>
              <p:nvPr/>
            </p:nvSpPr>
            <p:spPr>
              <a:xfrm>
                <a:off x="771694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9" name="Triângulo 3448">
                <a:extLst>
                  <a:ext uri="{FF2B5EF4-FFF2-40B4-BE49-F238E27FC236}">
                    <a16:creationId xmlns:a16="http://schemas.microsoft.com/office/drawing/2014/main" id="{982D9CB6-8ABF-9844-B931-9BE484A9FA45}"/>
                  </a:ext>
                </a:extLst>
              </p:cNvPr>
              <p:cNvSpPr/>
              <p:nvPr/>
            </p:nvSpPr>
            <p:spPr>
              <a:xfrm rot="10800000">
                <a:off x="795706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0" name="Triângulo 3449">
                <a:extLst>
                  <a:ext uri="{FF2B5EF4-FFF2-40B4-BE49-F238E27FC236}">
                    <a16:creationId xmlns:a16="http://schemas.microsoft.com/office/drawing/2014/main" id="{291BF0BE-A064-C644-AF7D-EC8AEAF96833}"/>
                  </a:ext>
                </a:extLst>
              </p:cNvPr>
              <p:cNvSpPr/>
              <p:nvPr/>
            </p:nvSpPr>
            <p:spPr>
              <a:xfrm>
                <a:off x="915762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1" name="Triângulo 3450">
                <a:extLst>
                  <a:ext uri="{FF2B5EF4-FFF2-40B4-BE49-F238E27FC236}">
                    <a16:creationId xmlns:a16="http://schemas.microsoft.com/office/drawing/2014/main" id="{4CFD4E61-9EA6-8C4C-A510-81B13FF4D491}"/>
                  </a:ext>
                </a:extLst>
              </p:cNvPr>
              <p:cNvSpPr/>
              <p:nvPr/>
            </p:nvSpPr>
            <p:spPr>
              <a:xfrm rot="10800000">
                <a:off x="939773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2" name="Triângulo 3451">
                <a:extLst>
                  <a:ext uri="{FF2B5EF4-FFF2-40B4-BE49-F238E27FC236}">
                    <a16:creationId xmlns:a16="http://schemas.microsoft.com/office/drawing/2014/main" id="{C3C97F9F-9751-5C4C-9F00-137E42B45738}"/>
                  </a:ext>
                </a:extLst>
              </p:cNvPr>
              <p:cNvSpPr/>
              <p:nvPr/>
            </p:nvSpPr>
            <p:spPr>
              <a:xfrm>
                <a:off x="867739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3" name="Triângulo 3452">
                <a:extLst>
                  <a:ext uri="{FF2B5EF4-FFF2-40B4-BE49-F238E27FC236}">
                    <a16:creationId xmlns:a16="http://schemas.microsoft.com/office/drawing/2014/main" id="{443FB833-6627-674E-A7EC-87040D2CE724}"/>
                  </a:ext>
                </a:extLst>
              </p:cNvPr>
              <p:cNvSpPr/>
              <p:nvPr/>
            </p:nvSpPr>
            <p:spPr>
              <a:xfrm rot="10800000">
                <a:off x="8917510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4" name="Triângulo 3453">
                <a:extLst>
                  <a:ext uri="{FF2B5EF4-FFF2-40B4-BE49-F238E27FC236}">
                    <a16:creationId xmlns:a16="http://schemas.microsoft.com/office/drawing/2014/main" id="{342F5639-54E3-BC4E-B3D4-FA63999DD8F4}"/>
                  </a:ext>
                </a:extLst>
              </p:cNvPr>
              <p:cNvSpPr/>
              <p:nvPr/>
            </p:nvSpPr>
            <p:spPr>
              <a:xfrm>
                <a:off x="1011807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5" name="Triângulo 3454">
                <a:extLst>
                  <a:ext uri="{FF2B5EF4-FFF2-40B4-BE49-F238E27FC236}">
                    <a16:creationId xmlns:a16="http://schemas.microsoft.com/office/drawing/2014/main" id="{079297A7-01D2-9044-B942-5917D59000FB}"/>
                  </a:ext>
                </a:extLst>
              </p:cNvPr>
              <p:cNvSpPr/>
              <p:nvPr/>
            </p:nvSpPr>
            <p:spPr>
              <a:xfrm rot="10800000">
                <a:off x="1035818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6" name="Triângulo 3455">
                <a:extLst>
                  <a:ext uri="{FF2B5EF4-FFF2-40B4-BE49-F238E27FC236}">
                    <a16:creationId xmlns:a16="http://schemas.microsoft.com/office/drawing/2014/main" id="{81D241C6-DB54-2742-A9BA-AEE6CA0DB2AF}"/>
                  </a:ext>
                </a:extLst>
              </p:cNvPr>
              <p:cNvSpPr/>
              <p:nvPr/>
            </p:nvSpPr>
            <p:spPr>
              <a:xfrm>
                <a:off x="963784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7" name="Triângulo 3456">
                <a:extLst>
                  <a:ext uri="{FF2B5EF4-FFF2-40B4-BE49-F238E27FC236}">
                    <a16:creationId xmlns:a16="http://schemas.microsoft.com/office/drawing/2014/main" id="{6B4657A1-BB9A-A446-8AE8-523E29F2D5D0}"/>
                  </a:ext>
                </a:extLst>
              </p:cNvPr>
              <p:cNvSpPr/>
              <p:nvPr/>
            </p:nvSpPr>
            <p:spPr>
              <a:xfrm rot="10800000">
                <a:off x="987795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0" name="Agrupar 6169">
              <a:extLst>
                <a:ext uri="{FF2B5EF4-FFF2-40B4-BE49-F238E27FC236}">
                  <a16:creationId xmlns:a16="http://schemas.microsoft.com/office/drawing/2014/main" id="{C26EF7A9-9CEB-5A4C-8095-A0E8EAFA7406}"/>
                </a:ext>
              </a:extLst>
            </p:cNvPr>
            <p:cNvGrpSpPr/>
            <p:nvPr/>
          </p:nvGrpSpPr>
          <p:grpSpPr>
            <a:xfrm rot="10800000" flipH="1">
              <a:off x="1506957" y="806975"/>
              <a:ext cx="1990654" cy="221009"/>
              <a:chOff x="5556528" y="4061522"/>
              <a:chExt cx="4074409" cy="346191"/>
            </a:xfrm>
          </p:grpSpPr>
          <p:sp>
            <p:nvSpPr>
              <p:cNvPr id="6341" name="Triângulo 6340">
                <a:extLst>
                  <a:ext uri="{FF2B5EF4-FFF2-40B4-BE49-F238E27FC236}">
                    <a16:creationId xmlns:a16="http://schemas.microsoft.com/office/drawing/2014/main" id="{D452E29D-1380-F348-B076-39C76A891472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2" name="Triângulo 6341">
                <a:extLst>
                  <a:ext uri="{FF2B5EF4-FFF2-40B4-BE49-F238E27FC236}">
                    <a16:creationId xmlns:a16="http://schemas.microsoft.com/office/drawing/2014/main" id="{680B2DCF-47E7-5B48-A8BC-5DE06E21B670}"/>
                  </a:ext>
                </a:extLst>
              </p:cNvPr>
              <p:cNvSpPr/>
              <p:nvPr/>
            </p:nvSpPr>
            <p:spPr>
              <a:xfrm rot="10800000">
                <a:off x="6279540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3" name="Triângulo 6342">
                <a:extLst>
                  <a:ext uri="{FF2B5EF4-FFF2-40B4-BE49-F238E27FC236}">
                    <a16:creationId xmlns:a16="http://schemas.microsoft.com/office/drawing/2014/main" id="{6D642494-4AA1-8440-9487-3ADF6304CFBA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4" name="Triângulo 6343">
                <a:extLst>
                  <a:ext uri="{FF2B5EF4-FFF2-40B4-BE49-F238E27FC236}">
                    <a16:creationId xmlns:a16="http://schemas.microsoft.com/office/drawing/2014/main" id="{5B01C505-D46D-3048-BEDE-1ABF447C9049}"/>
                  </a:ext>
                </a:extLst>
              </p:cNvPr>
              <p:cNvSpPr/>
              <p:nvPr/>
            </p:nvSpPr>
            <p:spPr>
              <a:xfrm rot="10800000">
                <a:off x="5797535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5" name="Triângulo 6344">
                <a:extLst>
                  <a:ext uri="{FF2B5EF4-FFF2-40B4-BE49-F238E27FC236}">
                    <a16:creationId xmlns:a16="http://schemas.microsoft.com/office/drawing/2014/main" id="{5A0CBED9-B1AF-6549-85CF-D30F16F5A65B}"/>
                  </a:ext>
                </a:extLst>
              </p:cNvPr>
              <p:cNvSpPr/>
              <p:nvPr/>
            </p:nvSpPr>
            <p:spPr>
              <a:xfrm>
                <a:off x="8930566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6" name="Triângulo 6345">
                <a:extLst>
                  <a:ext uri="{FF2B5EF4-FFF2-40B4-BE49-F238E27FC236}">
                    <a16:creationId xmlns:a16="http://schemas.microsoft.com/office/drawing/2014/main" id="{2A0B9723-41F6-C54E-A74F-C597217DBA45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7" name="Triângulo 6346">
                <a:extLst>
                  <a:ext uri="{FF2B5EF4-FFF2-40B4-BE49-F238E27FC236}">
                    <a16:creationId xmlns:a16="http://schemas.microsoft.com/office/drawing/2014/main" id="{276CDDF8-7618-1C48-B5C3-C555814DEB1C}"/>
                  </a:ext>
                </a:extLst>
              </p:cNvPr>
              <p:cNvSpPr/>
              <p:nvPr/>
            </p:nvSpPr>
            <p:spPr>
              <a:xfrm>
                <a:off x="8448561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8" name="Triângulo 6347">
                <a:extLst>
                  <a:ext uri="{FF2B5EF4-FFF2-40B4-BE49-F238E27FC236}">
                    <a16:creationId xmlns:a16="http://schemas.microsoft.com/office/drawing/2014/main" id="{74F999B6-6D52-8B47-BBC1-4CAAC22220CE}"/>
                  </a:ext>
                </a:extLst>
              </p:cNvPr>
              <p:cNvSpPr/>
              <p:nvPr/>
            </p:nvSpPr>
            <p:spPr>
              <a:xfrm rot="10800000">
                <a:off x="8689563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9" name="Triângulo 6348">
                <a:extLst>
                  <a:ext uri="{FF2B5EF4-FFF2-40B4-BE49-F238E27FC236}">
                    <a16:creationId xmlns:a16="http://schemas.microsoft.com/office/drawing/2014/main" id="{A31DE164-4931-334A-86D4-92C8BD034C77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0" name="Triângulo 6349">
                <a:extLst>
                  <a:ext uri="{FF2B5EF4-FFF2-40B4-BE49-F238E27FC236}">
                    <a16:creationId xmlns:a16="http://schemas.microsoft.com/office/drawing/2014/main" id="{BA689AA0-CEEE-FF47-AD28-8E2FEA443601}"/>
                  </a:ext>
                </a:extLst>
              </p:cNvPr>
              <p:cNvSpPr/>
              <p:nvPr/>
            </p:nvSpPr>
            <p:spPr>
              <a:xfrm rot="10800000">
                <a:off x="8207560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1" name="Triângulo 6350">
                <a:extLst>
                  <a:ext uri="{FF2B5EF4-FFF2-40B4-BE49-F238E27FC236}">
                    <a16:creationId xmlns:a16="http://schemas.microsoft.com/office/drawing/2014/main" id="{676AB992-C999-B349-94F2-486A5A30F606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2" name="Triângulo 6351">
                <a:extLst>
                  <a:ext uri="{FF2B5EF4-FFF2-40B4-BE49-F238E27FC236}">
                    <a16:creationId xmlns:a16="http://schemas.microsoft.com/office/drawing/2014/main" id="{32F2877F-776B-B048-8245-6EF31160E61A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3" name="Triângulo 6352">
                <a:extLst>
                  <a:ext uri="{FF2B5EF4-FFF2-40B4-BE49-F238E27FC236}">
                    <a16:creationId xmlns:a16="http://schemas.microsoft.com/office/drawing/2014/main" id="{0A5A90B0-822D-414B-BD1F-FCB338987FF7}"/>
                  </a:ext>
                </a:extLst>
              </p:cNvPr>
              <p:cNvSpPr/>
              <p:nvPr/>
            </p:nvSpPr>
            <p:spPr>
              <a:xfrm>
                <a:off x="700254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4" name="Triângulo 6353">
                <a:extLst>
                  <a:ext uri="{FF2B5EF4-FFF2-40B4-BE49-F238E27FC236}">
                    <a16:creationId xmlns:a16="http://schemas.microsoft.com/office/drawing/2014/main" id="{F49AAFD6-50D0-3C4B-864D-0AF6757F77D8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5" name="Triângulo 6354">
                <a:extLst>
                  <a:ext uri="{FF2B5EF4-FFF2-40B4-BE49-F238E27FC236}">
                    <a16:creationId xmlns:a16="http://schemas.microsoft.com/office/drawing/2014/main" id="{FF97A099-1C9D-C644-B281-24CBFCA094FA}"/>
                  </a:ext>
                </a:extLst>
              </p:cNvPr>
              <p:cNvSpPr/>
              <p:nvPr/>
            </p:nvSpPr>
            <p:spPr>
              <a:xfrm>
                <a:off x="6520541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6" name="Triângulo 6355">
                <a:extLst>
                  <a:ext uri="{FF2B5EF4-FFF2-40B4-BE49-F238E27FC236}">
                    <a16:creationId xmlns:a16="http://schemas.microsoft.com/office/drawing/2014/main" id="{F07806F4-C8AD-F042-9059-BA565B0CAAE1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1" name="Agrupar 6170">
              <a:extLst>
                <a:ext uri="{FF2B5EF4-FFF2-40B4-BE49-F238E27FC236}">
                  <a16:creationId xmlns:a16="http://schemas.microsoft.com/office/drawing/2014/main" id="{F44C82AA-293A-B748-98BF-31D8A140481B}"/>
                </a:ext>
              </a:extLst>
            </p:cNvPr>
            <p:cNvGrpSpPr/>
            <p:nvPr/>
          </p:nvGrpSpPr>
          <p:grpSpPr>
            <a:xfrm rot="10800000" flipH="1">
              <a:off x="1385716" y="578656"/>
              <a:ext cx="1990654" cy="221009"/>
              <a:chOff x="5309705" y="4418299"/>
              <a:chExt cx="4074409" cy="346191"/>
            </a:xfrm>
          </p:grpSpPr>
          <p:sp>
            <p:nvSpPr>
              <p:cNvPr id="6325" name="Triângulo 6324">
                <a:extLst>
                  <a:ext uri="{FF2B5EF4-FFF2-40B4-BE49-F238E27FC236}">
                    <a16:creationId xmlns:a16="http://schemas.microsoft.com/office/drawing/2014/main" id="{7B9C60E4-FDC3-7E4D-89C0-EFAFC47A3EB8}"/>
                  </a:ext>
                </a:extLst>
              </p:cNvPr>
              <p:cNvSpPr/>
              <p:nvPr/>
            </p:nvSpPr>
            <p:spPr>
              <a:xfrm>
                <a:off x="579171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6" name="Triângulo 6325">
                <a:extLst>
                  <a:ext uri="{FF2B5EF4-FFF2-40B4-BE49-F238E27FC236}">
                    <a16:creationId xmlns:a16="http://schemas.microsoft.com/office/drawing/2014/main" id="{4CD0FE04-C4B3-5B42-B229-6E94555A1255}"/>
                  </a:ext>
                </a:extLst>
              </p:cNvPr>
              <p:cNvSpPr/>
              <p:nvPr/>
            </p:nvSpPr>
            <p:spPr>
              <a:xfrm rot="10800000">
                <a:off x="6032717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7" name="Triângulo 6326">
                <a:extLst>
                  <a:ext uri="{FF2B5EF4-FFF2-40B4-BE49-F238E27FC236}">
                    <a16:creationId xmlns:a16="http://schemas.microsoft.com/office/drawing/2014/main" id="{33A4CC5F-EB5B-3A4E-8F2D-65B6301354AA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8" name="Triângulo 6327">
                <a:extLst>
                  <a:ext uri="{FF2B5EF4-FFF2-40B4-BE49-F238E27FC236}">
                    <a16:creationId xmlns:a16="http://schemas.microsoft.com/office/drawing/2014/main" id="{C534D620-2662-9E45-8FF9-5DF03C35086A}"/>
                  </a:ext>
                </a:extLst>
              </p:cNvPr>
              <p:cNvSpPr/>
              <p:nvPr/>
            </p:nvSpPr>
            <p:spPr>
              <a:xfrm rot="10800000">
                <a:off x="5550712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9" name="Triângulo 6328">
                <a:extLst>
                  <a:ext uri="{FF2B5EF4-FFF2-40B4-BE49-F238E27FC236}">
                    <a16:creationId xmlns:a16="http://schemas.microsoft.com/office/drawing/2014/main" id="{FA3EFCD7-29B1-AF4E-A624-9CC4EF64B4A7}"/>
                  </a:ext>
                </a:extLst>
              </p:cNvPr>
              <p:cNvSpPr/>
              <p:nvPr/>
            </p:nvSpPr>
            <p:spPr>
              <a:xfrm>
                <a:off x="8683743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0" name="Triângulo 6329">
                <a:extLst>
                  <a:ext uri="{FF2B5EF4-FFF2-40B4-BE49-F238E27FC236}">
                    <a16:creationId xmlns:a16="http://schemas.microsoft.com/office/drawing/2014/main" id="{7E0E59DE-820A-A24C-85C9-C08F6BC02DB4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1" name="Triângulo 6330">
                <a:extLst>
                  <a:ext uri="{FF2B5EF4-FFF2-40B4-BE49-F238E27FC236}">
                    <a16:creationId xmlns:a16="http://schemas.microsoft.com/office/drawing/2014/main" id="{E5015967-A379-FF40-BB48-0790C1FB8FC0}"/>
                  </a:ext>
                </a:extLst>
              </p:cNvPr>
              <p:cNvSpPr/>
              <p:nvPr/>
            </p:nvSpPr>
            <p:spPr>
              <a:xfrm>
                <a:off x="8201738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2" name="Triângulo 6331">
                <a:extLst>
                  <a:ext uri="{FF2B5EF4-FFF2-40B4-BE49-F238E27FC236}">
                    <a16:creationId xmlns:a16="http://schemas.microsoft.com/office/drawing/2014/main" id="{8076CB69-484A-0A40-AFDE-B7DBA71ABDD9}"/>
                  </a:ext>
                </a:extLst>
              </p:cNvPr>
              <p:cNvSpPr/>
              <p:nvPr/>
            </p:nvSpPr>
            <p:spPr>
              <a:xfrm rot="10800000">
                <a:off x="8442740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3" name="Triângulo 6332">
                <a:extLst>
                  <a:ext uri="{FF2B5EF4-FFF2-40B4-BE49-F238E27FC236}">
                    <a16:creationId xmlns:a16="http://schemas.microsoft.com/office/drawing/2014/main" id="{0BDDD8B0-BE96-3B4B-9F3D-561B1004353F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4" name="Triângulo 6333">
                <a:extLst>
                  <a:ext uri="{FF2B5EF4-FFF2-40B4-BE49-F238E27FC236}">
                    <a16:creationId xmlns:a16="http://schemas.microsoft.com/office/drawing/2014/main" id="{1C60D5FD-FEFA-B345-B58A-A55F922D700A}"/>
                  </a:ext>
                </a:extLst>
              </p:cNvPr>
              <p:cNvSpPr/>
              <p:nvPr/>
            </p:nvSpPr>
            <p:spPr>
              <a:xfrm rot="10800000">
                <a:off x="7960737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5" name="Triângulo 6334">
                <a:extLst>
                  <a:ext uri="{FF2B5EF4-FFF2-40B4-BE49-F238E27FC236}">
                    <a16:creationId xmlns:a16="http://schemas.microsoft.com/office/drawing/2014/main" id="{E56B9CDB-9466-0F4E-A583-6CC3C9902360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6" name="Triângulo 6335">
                <a:extLst>
                  <a:ext uri="{FF2B5EF4-FFF2-40B4-BE49-F238E27FC236}">
                    <a16:creationId xmlns:a16="http://schemas.microsoft.com/office/drawing/2014/main" id="{BEC94457-268D-5A4B-96F0-FB1D7BE57FF4}"/>
                  </a:ext>
                </a:extLst>
              </p:cNvPr>
              <p:cNvSpPr/>
              <p:nvPr/>
            </p:nvSpPr>
            <p:spPr>
              <a:xfrm rot="10800000">
                <a:off x="7478732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7" name="Triângulo 6336">
                <a:extLst>
                  <a:ext uri="{FF2B5EF4-FFF2-40B4-BE49-F238E27FC236}">
                    <a16:creationId xmlns:a16="http://schemas.microsoft.com/office/drawing/2014/main" id="{82AD78B4-C287-B740-B95C-7F43F9020F6A}"/>
                  </a:ext>
                </a:extLst>
              </p:cNvPr>
              <p:cNvSpPr/>
              <p:nvPr/>
            </p:nvSpPr>
            <p:spPr>
              <a:xfrm>
                <a:off x="675572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8" name="Triângulo 6337">
                <a:extLst>
                  <a:ext uri="{FF2B5EF4-FFF2-40B4-BE49-F238E27FC236}">
                    <a16:creationId xmlns:a16="http://schemas.microsoft.com/office/drawing/2014/main" id="{C00B5C37-D657-5D44-BE78-38148EA5766A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9" name="Triângulo 6338">
                <a:extLst>
                  <a:ext uri="{FF2B5EF4-FFF2-40B4-BE49-F238E27FC236}">
                    <a16:creationId xmlns:a16="http://schemas.microsoft.com/office/drawing/2014/main" id="{432B9184-F143-1B49-88EC-1672D57C6FEA}"/>
                  </a:ext>
                </a:extLst>
              </p:cNvPr>
              <p:cNvSpPr/>
              <p:nvPr/>
            </p:nvSpPr>
            <p:spPr>
              <a:xfrm>
                <a:off x="6273718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0" name="Triângulo 6339">
                <a:extLst>
                  <a:ext uri="{FF2B5EF4-FFF2-40B4-BE49-F238E27FC236}">
                    <a16:creationId xmlns:a16="http://schemas.microsoft.com/office/drawing/2014/main" id="{63A944AE-B4FA-D34F-881E-9EFA22E226DE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2" name="Agrupar 6171">
              <a:extLst>
                <a:ext uri="{FF2B5EF4-FFF2-40B4-BE49-F238E27FC236}">
                  <a16:creationId xmlns:a16="http://schemas.microsoft.com/office/drawing/2014/main" id="{28F509F5-BF74-884D-8201-54B9FFE99F61}"/>
                </a:ext>
              </a:extLst>
            </p:cNvPr>
            <p:cNvGrpSpPr/>
            <p:nvPr/>
          </p:nvGrpSpPr>
          <p:grpSpPr>
            <a:xfrm rot="10800000" flipH="1">
              <a:off x="1264475" y="350336"/>
              <a:ext cx="1990654" cy="221010"/>
              <a:chOff x="5062884" y="4775074"/>
              <a:chExt cx="4074409" cy="346192"/>
            </a:xfrm>
          </p:grpSpPr>
          <p:sp>
            <p:nvSpPr>
              <p:cNvPr id="6309" name="Triângulo 6308">
                <a:extLst>
                  <a:ext uri="{FF2B5EF4-FFF2-40B4-BE49-F238E27FC236}">
                    <a16:creationId xmlns:a16="http://schemas.microsoft.com/office/drawing/2014/main" id="{30093F89-082A-0741-AA0C-048D57541790}"/>
                  </a:ext>
                </a:extLst>
              </p:cNvPr>
              <p:cNvSpPr/>
              <p:nvPr/>
            </p:nvSpPr>
            <p:spPr>
              <a:xfrm>
                <a:off x="5544894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0" name="Triângulo 6309">
                <a:extLst>
                  <a:ext uri="{FF2B5EF4-FFF2-40B4-BE49-F238E27FC236}">
                    <a16:creationId xmlns:a16="http://schemas.microsoft.com/office/drawing/2014/main" id="{44CB8B54-36F3-2D40-B8C7-6B2855677966}"/>
                  </a:ext>
                </a:extLst>
              </p:cNvPr>
              <p:cNvSpPr/>
              <p:nvPr/>
            </p:nvSpPr>
            <p:spPr>
              <a:xfrm rot="10800000">
                <a:off x="5785897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1" name="Triângulo 6310">
                <a:extLst>
                  <a:ext uri="{FF2B5EF4-FFF2-40B4-BE49-F238E27FC236}">
                    <a16:creationId xmlns:a16="http://schemas.microsoft.com/office/drawing/2014/main" id="{352B9BB2-1569-CF4E-9C51-2461A926E9DE}"/>
                  </a:ext>
                </a:extLst>
              </p:cNvPr>
              <p:cNvSpPr/>
              <p:nvPr/>
            </p:nvSpPr>
            <p:spPr>
              <a:xfrm>
                <a:off x="5062884" y="4775074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2" name="Triângulo 6311">
                <a:extLst>
                  <a:ext uri="{FF2B5EF4-FFF2-40B4-BE49-F238E27FC236}">
                    <a16:creationId xmlns:a16="http://schemas.microsoft.com/office/drawing/2014/main" id="{CAF64E0C-82CB-3544-B273-999683672374}"/>
                  </a:ext>
                </a:extLst>
              </p:cNvPr>
              <p:cNvSpPr/>
              <p:nvPr/>
            </p:nvSpPr>
            <p:spPr>
              <a:xfrm rot="10800000">
                <a:off x="5303891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3" name="Triângulo 6312">
                <a:extLst>
                  <a:ext uri="{FF2B5EF4-FFF2-40B4-BE49-F238E27FC236}">
                    <a16:creationId xmlns:a16="http://schemas.microsoft.com/office/drawing/2014/main" id="{753D1AEF-7363-EF48-9E2E-7308958F4CEC}"/>
                  </a:ext>
                </a:extLst>
              </p:cNvPr>
              <p:cNvSpPr/>
              <p:nvPr/>
            </p:nvSpPr>
            <p:spPr>
              <a:xfrm>
                <a:off x="8436922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4" name="Triângulo 6313">
                <a:extLst>
                  <a:ext uri="{FF2B5EF4-FFF2-40B4-BE49-F238E27FC236}">
                    <a16:creationId xmlns:a16="http://schemas.microsoft.com/office/drawing/2014/main" id="{6CC224B7-E54E-2C46-A921-6CECC631E452}"/>
                  </a:ext>
                </a:extLst>
              </p:cNvPr>
              <p:cNvSpPr/>
              <p:nvPr/>
            </p:nvSpPr>
            <p:spPr>
              <a:xfrm rot="10800000">
                <a:off x="8677925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5" name="Triângulo 6314">
                <a:extLst>
                  <a:ext uri="{FF2B5EF4-FFF2-40B4-BE49-F238E27FC236}">
                    <a16:creationId xmlns:a16="http://schemas.microsoft.com/office/drawing/2014/main" id="{7E21FB95-4A2A-0744-8AE7-6A7CD9DE6031}"/>
                  </a:ext>
                </a:extLst>
              </p:cNvPr>
              <p:cNvSpPr/>
              <p:nvPr/>
            </p:nvSpPr>
            <p:spPr>
              <a:xfrm>
                <a:off x="7954917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6" name="Triângulo 6315">
                <a:extLst>
                  <a:ext uri="{FF2B5EF4-FFF2-40B4-BE49-F238E27FC236}">
                    <a16:creationId xmlns:a16="http://schemas.microsoft.com/office/drawing/2014/main" id="{63210C0A-80CC-784F-98A0-9188D64A3C3C}"/>
                  </a:ext>
                </a:extLst>
              </p:cNvPr>
              <p:cNvSpPr/>
              <p:nvPr/>
            </p:nvSpPr>
            <p:spPr>
              <a:xfrm rot="10800000">
                <a:off x="8195920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7" name="Triângulo 6316">
                <a:extLst>
                  <a:ext uri="{FF2B5EF4-FFF2-40B4-BE49-F238E27FC236}">
                    <a16:creationId xmlns:a16="http://schemas.microsoft.com/office/drawing/2014/main" id="{6A2C8CF4-1591-D24F-B7E0-CCAB86B09CAD}"/>
                  </a:ext>
                </a:extLst>
              </p:cNvPr>
              <p:cNvSpPr/>
              <p:nvPr/>
            </p:nvSpPr>
            <p:spPr>
              <a:xfrm>
                <a:off x="7472914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8" name="Triângulo 6317">
                <a:extLst>
                  <a:ext uri="{FF2B5EF4-FFF2-40B4-BE49-F238E27FC236}">
                    <a16:creationId xmlns:a16="http://schemas.microsoft.com/office/drawing/2014/main" id="{E0202094-F557-A641-ACA5-9BE8583F5382}"/>
                  </a:ext>
                </a:extLst>
              </p:cNvPr>
              <p:cNvSpPr/>
              <p:nvPr/>
            </p:nvSpPr>
            <p:spPr>
              <a:xfrm rot="10800000">
                <a:off x="7713916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9" name="Triângulo 6318">
                <a:extLst>
                  <a:ext uri="{FF2B5EF4-FFF2-40B4-BE49-F238E27FC236}">
                    <a16:creationId xmlns:a16="http://schemas.microsoft.com/office/drawing/2014/main" id="{33B97BE8-8F79-EE46-BCF7-16E654B0859E}"/>
                  </a:ext>
                </a:extLst>
              </p:cNvPr>
              <p:cNvSpPr/>
              <p:nvPr/>
            </p:nvSpPr>
            <p:spPr>
              <a:xfrm>
                <a:off x="6990908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0" name="Triângulo 6319">
                <a:extLst>
                  <a:ext uri="{FF2B5EF4-FFF2-40B4-BE49-F238E27FC236}">
                    <a16:creationId xmlns:a16="http://schemas.microsoft.com/office/drawing/2014/main" id="{D19262F2-AE59-404C-B974-941201640337}"/>
                  </a:ext>
                </a:extLst>
              </p:cNvPr>
              <p:cNvSpPr/>
              <p:nvPr/>
            </p:nvSpPr>
            <p:spPr>
              <a:xfrm rot="10800000">
                <a:off x="7231911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1" name="Triângulo 6320">
                <a:extLst>
                  <a:ext uri="{FF2B5EF4-FFF2-40B4-BE49-F238E27FC236}">
                    <a16:creationId xmlns:a16="http://schemas.microsoft.com/office/drawing/2014/main" id="{E9512FBA-0E3A-8E48-8A81-89301FF073BA}"/>
                  </a:ext>
                </a:extLst>
              </p:cNvPr>
              <p:cNvSpPr/>
              <p:nvPr/>
            </p:nvSpPr>
            <p:spPr>
              <a:xfrm>
                <a:off x="6508903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2" name="Triângulo 6321">
                <a:extLst>
                  <a:ext uri="{FF2B5EF4-FFF2-40B4-BE49-F238E27FC236}">
                    <a16:creationId xmlns:a16="http://schemas.microsoft.com/office/drawing/2014/main" id="{3B127F5C-60F7-1E43-8296-946C29403426}"/>
                  </a:ext>
                </a:extLst>
              </p:cNvPr>
              <p:cNvSpPr/>
              <p:nvPr/>
            </p:nvSpPr>
            <p:spPr>
              <a:xfrm rot="10800000">
                <a:off x="6749905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3" name="Triângulo 6322">
                <a:extLst>
                  <a:ext uri="{FF2B5EF4-FFF2-40B4-BE49-F238E27FC236}">
                    <a16:creationId xmlns:a16="http://schemas.microsoft.com/office/drawing/2014/main" id="{0AEDE4E5-C356-9C47-951E-223A43CB4265}"/>
                  </a:ext>
                </a:extLst>
              </p:cNvPr>
              <p:cNvSpPr/>
              <p:nvPr/>
            </p:nvSpPr>
            <p:spPr>
              <a:xfrm>
                <a:off x="6026899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4" name="Triângulo 6323">
                <a:extLst>
                  <a:ext uri="{FF2B5EF4-FFF2-40B4-BE49-F238E27FC236}">
                    <a16:creationId xmlns:a16="http://schemas.microsoft.com/office/drawing/2014/main" id="{10A68708-9DF8-4243-A687-700AE33A7958}"/>
                  </a:ext>
                </a:extLst>
              </p:cNvPr>
              <p:cNvSpPr/>
              <p:nvPr/>
            </p:nvSpPr>
            <p:spPr>
              <a:xfrm rot="10800000">
                <a:off x="6267902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3" name="Agrupar 6172">
              <a:extLst>
                <a:ext uri="{FF2B5EF4-FFF2-40B4-BE49-F238E27FC236}">
                  <a16:creationId xmlns:a16="http://schemas.microsoft.com/office/drawing/2014/main" id="{BE61FC0E-DC94-8544-BF66-19C8D7E388A9}"/>
                </a:ext>
              </a:extLst>
            </p:cNvPr>
            <p:cNvGrpSpPr/>
            <p:nvPr/>
          </p:nvGrpSpPr>
          <p:grpSpPr>
            <a:xfrm rot="10800000" flipH="1">
              <a:off x="1143234" y="122016"/>
              <a:ext cx="1990655" cy="221010"/>
              <a:chOff x="4816061" y="5131850"/>
              <a:chExt cx="4074411" cy="346192"/>
            </a:xfrm>
          </p:grpSpPr>
          <p:sp>
            <p:nvSpPr>
              <p:cNvPr id="6293" name="Triângulo 6292">
                <a:extLst>
                  <a:ext uri="{FF2B5EF4-FFF2-40B4-BE49-F238E27FC236}">
                    <a16:creationId xmlns:a16="http://schemas.microsoft.com/office/drawing/2014/main" id="{615BC161-D7A6-F74E-88CB-CA1C2E6DD17A}"/>
                  </a:ext>
                </a:extLst>
              </p:cNvPr>
              <p:cNvSpPr/>
              <p:nvPr/>
            </p:nvSpPr>
            <p:spPr>
              <a:xfrm>
                <a:off x="5298073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4" name="Triângulo 6293">
                <a:extLst>
                  <a:ext uri="{FF2B5EF4-FFF2-40B4-BE49-F238E27FC236}">
                    <a16:creationId xmlns:a16="http://schemas.microsoft.com/office/drawing/2014/main" id="{CAACF68A-A6F2-864D-8902-74B7B6BAE1EE}"/>
                  </a:ext>
                </a:extLst>
              </p:cNvPr>
              <p:cNvSpPr/>
              <p:nvPr/>
            </p:nvSpPr>
            <p:spPr>
              <a:xfrm rot="10800000">
                <a:off x="5539076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5" name="Triângulo 6294">
                <a:extLst>
                  <a:ext uri="{FF2B5EF4-FFF2-40B4-BE49-F238E27FC236}">
                    <a16:creationId xmlns:a16="http://schemas.microsoft.com/office/drawing/2014/main" id="{9CA6584E-5B0E-6040-A805-AF8E23353535}"/>
                  </a:ext>
                </a:extLst>
              </p:cNvPr>
              <p:cNvSpPr/>
              <p:nvPr/>
            </p:nvSpPr>
            <p:spPr>
              <a:xfrm>
                <a:off x="4816061" y="513185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6" name="Triângulo 6295">
                <a:extLst>
                  <a:ext uri="{FF2B5EF4-FFF2-40B4-BE49-F238E27FC236}">
                    <a16:creationId xmlns:a16="http://schemas.microsoft.com/office/drawing/2014/main" id="{F031A034-E81E-D340-99C6-C8056B3CD90E}"/>
                  </a:ext>
                </a:extLst>
              </p:cNvPr>
              <p:cNvSpPr/>
              <p:nvPr/>
            </p:nvSpPr>
            <p:spPr>
              <a:xfrm rot="10800000">
                <a:off x="5057070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7" name="Triângulo 6296">
                <a:extLst>
                  <a:ext uri="{FF2B5EF4-FFF2-40B4-BE49-F238E27FC236}">
                    <a16:creationId xmlns:a16="http://schemas.microsoft.com/office/drawing/2014/main" id="{F906DB22-E0A7-B14D-A470-33F807B36FCA}"/>
                  </a:ext>
                </a:extLst>
              </p:cNvPr>
              <p:cNvSpPr/>
              <p:nvPr/>
            </p:nvSpPr>
            <p:spPr>
              <a:xfrm>
                <a:off x="8190102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8" name="Triângulo 6297">
                <a:extLst>
                  <a:ext uri="{FF2B5EF4-FFF2-40B4-BE49-F238E27FC236}">
                    <a16:creationId xmlns:a16="http://schemas.microsoft.com/office/drawing/2014/main" id="{69A92D7D-3874-9042-AE3D-7B218FDCA0DB}"/>
                  </a:ext>
                </a:extLst>
              </p:cNvPr>
              <p:cNvSpPr/>
              <p:nvPr/>
            </p:nvSpPr>
            <p:spPr>
              <a:xfrm rot="10800000">
                <a:off x="8431104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9" name="Triângulo 6298">
                <a:extLst>
                  <a:ext uri="{FF2B5EF4-FFF2-40B4-BE49-F238E27FC236}">
                    <a16:creationId xmlns:a16="http://schemas.microsoft.com/office/drawing/2014/main" id="{E9992222-D779-F748-9A2C-B9FCCC40D8D9}"/>
                  </a:ext>
                </a:extLst>
              </p:cNvPr>
              <p:cNvSpPr/>
              <p:nvPr/>
            </p:nvSpPr>
            <p:spPr>
              <a:xfrm>
                <a:off x="7708096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0" name="Triângulo 6299">
                <a:extLst>
                  <a:ext uri="{FF2B5EF4-FFF2-40B4-BE49-F238E27FC236}">
                    <a16:creationId xmlns:a16="http://schemas.microsoft.com/office/drawing/2014/main" id="{14098439-1B89-584C-A809-10EEC0E43D19}"/>
                  </a:ext>
                </a:extLst>
              </p:cNvPr>
              <p:cNvSpPr/>
              <p:nvPr/>
            </p:nvSpPr>
            <p:spPr>
              <a:xfrm rot="10800000">
                <a:off x="7949099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1" name="Triângulo 6300">
                <a:extLst>
                  <a:ext uri="{FF2B5EF4-FFF2-40B4-BE49-F238E27FC236}">
                    <a16:creationId xmlns:a16="http://schemas.microsoft.com/office/drawing/2014/main" id="{80F3BEDD-4D27-7545-B685-70630A8D19B5}"/>
                  </a:ext>
                </a:extLst>
              </p:cNvPr>
              <p:cNvSpPr/>
              <p:nvPr/>
            </p:nvSpPr>
            <p:spPr>
              <a:xfrm>
                <a:off x="7226093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2" name="Triângulo 6301">
                <a:extLst>
                  <a:ext uri="{FF2B5EF4-FFF2-40B4-BE49-F238E27FC236}">
                    <a16:creationId xmlns:a16="http://schemas.microsoft.com/office/drawing/2014/main" id="{47B3701D-E328-E945-B54F-AAD852D95A5D}"/>
                  </a:ext>
                </a:extLst>
              </p:cNvPr>
              <p:cNvSpPr/>
              <p:nvPr/>
            </p:nvSpPr>
            <p:spPr>
              <a:xfrm rot="10800000">
                <a:off x="746709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3" name="Triângulo 6302">
                <a:extLst>
                  <a:ext uri="{FF2B5EF4-FFF2-40B4-BE49-F238E27FC236}">
                    <a16:creationId xmlns:a16="http://schemas.microsoft.com/office/drawing/2014/main" id="{074C99CB-BAD7-4640-9200-E51D40F568FE}"/>
                  </a:ext>
                </a:extLst>
              </p:cNvPr>
              <p:cNvSpPr/>
              <p:nvPr/>
            </p:nvSpPr>
            <p:spPr>
              <a:xfrm>
                <a:off x="6744087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4" name="Triângulo 6303">
                <a:extLst>
                  <a:ext uri="{FF2B5EF4-FFF2-40B4-BE49-F238E27FC236}">
                    <a16:creationId xmlns:a16="http://schemas.microsoft.com/office/drawing/2014/main" id="{E7CBD044-F6D7-F643-9C5B-EEB219D2E124}"/>
                  </a:ext>
                </a:extLst>
              </p:cNvPr>
              <p:cNvSpPr/>
              <p:nvPr/>
            </p:nvSpPr>
            <p:spPr>
              <a:xfrm rot="10800000">
                <a:off x="6985090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5" name="Triângulo 6304">
                <a:extLst>
                  <a:ext uri="{FF2B5EF4-FFF2-40B4-BE49-F238E27FC236}">
                    <a16:creationId xmlns:a16="http://schemas.microsoft.com/office/drawing/2014/main" id="{2FD6519C-A99F-DA41-80B0-1C2A2846A2D7}"/>
                  </a:ext>
                </a:extLst>
              </p:cNvPr>
              <p:cNvSpPr/>
              <p:nvPr/>
            </p:nvSpPr>
            <p:spPr>
              <a:xfrm>
                <a:off x="6262082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6" name="Triângulo 6305">
                <a:extLst>
                  <a:ext uri="{FF2B5EF4-FFF2-40B4-BE49-F238E27FC236}">
                    <a16:creationId xmlns:a16="http://schemas.microsoft.com/office/drawing/2014/main" id="{ED11D0BE-AD2B-034A-BE4B-98DFE401E4A7}"/>
                  </a:ext>
                </a:extLst>
              </p:cNvPr>
              <p:cNvSpPr/>
              <p:nvPr/>
            </p:nvSpPr>
            <p:spPr>
              <a:xfrm rot="10800000">
                <a:off x="650308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7" name="Triângulo 6306">
                <a:extLst>
                  <a:ext uri="{FF2B5EF4-FFF2-40B4-BE49-F238E27FC236}">
                    <a16:creationId xmlns:a16="http://schemas.microsoft.com/office/drawing/2014/main" id="{D2D13342-A42A-1C42-A2B3-3ADA53612156}"/>
                  </a:ext>
                </a:extLst>
              </p:cNvPr>
              <p:cNvSpPr/>
              <p:nvPr/>
            </p:nvSpPr>
            <p:spPr>
              <a:xfrm>
                <a:off x="5780078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8" name="Triângulo 6307">
                <a:extLst>
                  <a:ext uri="{FF2B5EF4-FFF2-40B4-BE49-F238E27FC236}">
                    <a16:creationId xmlns:a16="http://schemas.microsoft.com/office/drawing/2014/main" id="{62499081-0BDF-DD41-8420-95894572F147}"/>
                  </a:ext>
                </a:extLst>
              </p:cNvPr>
              <p:cNvSpPr/>
              <p:nvPr/>
            </p:nvSpPr>
            <p:spPr>
              <a:xfrm rot="10800000">
                <a:off x="6021081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4" name="Agrupar 6173">
              <a:extLst>
                <a:ext uri="{FF2B5EF4-FFF2-40B4-BE49-F238E27FC236}">
                  <a16:creationId xmlns:a16="http://schemas.microsoft.com/office/drawing/2014/main" id="{0A59AB57-FE37-6E42-8506-06785B7AF720}"/>
                </a:ext>
              </a:extLst>
            </p:cNvPr>
            <p:cNvGrpSpPr/>
            <p:nvPr/>
          </p:nvGrpSpPr>
          <p:grpSpPr>
            <a:xfrm rot="10800000" flipH="1">
              <a:off x="1628198" y="1035294"/>
              <a:ext cx="1990654" cy="221009"/>
              <a:chOff x="5803349" y="3704747"/>
              <a:chExt cx="4074408" cy="346191"/>
            </a:xfrm>
          </p:grpSpPr>
          <p:sp>
            <p:nvSpPr>
              <p:cNvPr id="6277" name="Triângulo 6276">
                <a:extLst>
                  <a:ext uri="{FF2B5EF4-FFF2-40B4-BE49-F238E27FC236}">
                    <a16:creationId xmlns:a16="http://schemas.microsoft.com/office/drawing/2014/main" id="{FB10042F-FDE2-4545-B65F-3BBC21C708F2}"/>
                  </a:ext>
                </a:extLst>
              </p:cNvPr>
              <p:cNvSpPr/>
              <p:nvPr/>
            </p:nvSpPr>
            <p:spPr>
              <a:xfrm>
                <a:off x="6285358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8" name="Triângulo 6277">
                <a:extLst>
                  <a:ext uri="{FF2B5EF4-FFF2-40B4-BE49-F238E27FC236}">
                    <a16:creationId xmlns:a16="http://schemas.microsoft.com/office/drawing/2014/main" id="{6CCA2C0E-9BA0-2A41-B062-8BA736E02E8B}"/>
                  </a:ext>
                </a:extLst>
              </p:cNvPr>
              <p:cNvSpPr/>
              <p:nvPr/>
            </p:nvSpPr>
            <p:spPr>
              <a:xfrm rot="10800000">
                <a:off x="6526361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9" name="Triângulo 6278">
                <a:extLst>
                  <a:ext uri="{FF2B5EF4-FFF2-40B4-BE49-F238E27FC236}">
                    <a16:creationId xmlns:a16="http://schemas.microsoft.com/office/drawing/2014/main" id="{9708CD9C-B5B2-5B49-BA6D-29FE1F86AFE0}"/>
                  </a:ext>
                </a:extLst>
              </p:cNvPr>
              <p:cNvSpPr/>
              <p:nvPr/>
            </p:nvSpPr>
            <p:spPr>
              <a:xfrm>
                <a:off x="5803349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0" name="Triângulo 6279">
                <a:extLst>
                  <a:ext uri="{FF2B5EF4-FFF2-40B4-BE49-F238E27FC236}">
                    <a16:creationId xmlns:a16="http://schemas.microsoft.com/office/drawing/2014/main" id="{B1BA9F15-EEEA-3541-B99B-7B7F28F852CE}"/>
                  </a:ext>
                </a:extLst>
              </p:cNvPr>
              <p:cNvSpPr/>
              <p:nvPr/>
            </p:nvSpPr>
            <p:spPr>
              <a:xfrm rot="10800000">
                <a:off x="6044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1" name="Triângulo 6280">
                <a:extLst>
                  <a:ext uri="{FF2B5EF4-FFF2-40B4-BE49-F238E27FC236}">
                    <a16:creationId xmlns:a16="http://schemas.microsoft.com/office/drawing/2014/main" id="{5E4CE007-3FD1-6244-A9EA-9B35624394EA}"/>
                  </a:ext>
                </a:extLst>
              </p:cNvPr>
              <p:cNvSpPr/>
              <p:nvPr/>
            </p:nvSpPr>
            <p:spPr>
              <a:xfrm>
                <a:off x="9177387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2" name="Triângulo 6281">
                <a:extLst>
                  <a:ext uri="{FF2B5EF4-FFF2-40B4-BE49-F238E27FC236}">
                    <a16:creationId xmlns:a16="http://schemas.microsoft.com/office/drawing/2014/main" id="{65A8BD6F-57C6-374D-A4A0-F4A235868412}"/>
                  </a:ext>
                </a:extLst>
              </p:cNvPr>
              <p:cNvSpPr/>
              <p:nvPr/>
            </p:nvSpPr>
            <p:spPr>
              <a:xfrm rot="10800000">
                <a:off x="941838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3" name="Triângulo 6282">
                <a:extLst>
                  <a:ext uri="{FF2B5EF4-FFF2-40B4-BE49-F238E27FC236}">
                    <a16:creationId xmlns:a16="http://schemas.microsoft.com/office/drawing/2014/main" id="{A7968D83-8396-E149-936D-1B84B1FC8DE8}"/>
                  </a:ext>
                </a:extLst>
              </p:cNvPr>
              <p:cNvSpPr/>
              <p:nvPr/>
            </p:nvSpPr>
            <p:spPr>
              <a:xfrm>
                <a:off x="8695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4" name="Triângulo 6283">
                <a:extLst>
                  <a:ext uri="{FF2B5EF4-FFF2-40B4-BE49-F238E27FC236}">
                    <a16:creationId xmlns:a16="http://schemas.microsoft.com/office/drawing/2014/main" id="{43B0021C-157E-324F-BAA4-7F9AB92E4292}"/>
                  </a:ext>
                </a:extLst>
              </p:cNvPr>
              <p:cNvSpPr/>
              <p:nvPr/>
            </p:nvSpPr>
            <p:spPr>
              <a:xfrm rot="10800000">
                <a:off x="8936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5" name="Triângulo 6284">
                <a:extLst>
                  <a:ext uri="{FF2B5EF4-FFF2-40B4-BE49-F238E27FC236}">
                    <a16:creationId xmlns:a16="http://schemas.microsoft.com/office/drawing/2014/main" id="{28A186B3-8E5E-5E4A-8F16-48E1E110BD80}"/>
                  </a:ext>
                </a:extLst>
              </p:cNvPr>
              <p:cNvSpPr/>
              <p:nvPr/>
            </p:nvSpPr>
            <p:spPr>
              <a:xfrm>
                <a:off x="821337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6" name="Triângulo 6285">
                <a:extLst>
                  <a:ext uri="{FF2B5EF4-FFF2-40B4-BE49-F238E27FC236}">
                    <a16:creationId xmlns:a16="http://schemas.microsoft.com/office/drawing/2014/main" id="{15CF2543-E95E-3641-83D1-D9DE07A45941}"/>
                  </a:ext>
                </a:extLst>
              </p:cNvPr>
              <p:cNvSpPr/>
              <p:nvPr/>
            </p:nvSpPr>
            <p:spPr>
              <a:xfrm rot="10800000">
                <a:off x="8454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7" name="Triângulo 6286">
                <a:extLst>
                  <a:ext uri="{FF2B5EF4-FFF2-40B4-BE49-F238E27FC236}">
                    <a16:creationId xmlns:a16="http://schemas.microsoft.com/office/drawing/2014/main" id="{741F8424-37E1-3049-B84E-06BE1AC6FDF2}"/>
                  </a:ext>
                </a:extLst>
              </p:cNvPr>
              <p:cNvSpPr/>
              <p:nvPr/>
            </p:nvSpPr>
            <p:spPr>
              <a:xfrm>
                <a:off x="773137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8" name="Triângulo 6287">
                <a:extLst>
                  <a:ext uri="{FF2B5EF4-FFF2-40B4-BE49-F238E27FC236}">
                    <a16:creationId xmlns:a16="http://schemas.microsoft.com/office/drawing/2014/main" id="{C75BD08B-A0F5-CB48-9350-5027E9D6A0B3}"/>
                  </a:ext>
                </a:extLst>
              </p:cNvPr>
              <p:cNvSpPr/>
              <p:nvPr/>
            </p:nvSpPr>
            <p:spPr>
              <a:xfrm rot="10800000">
                <a:off x="7972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9" name="Triângulo 6288">
                <a:extLst>
                  <a:ext uri="{FF2B5EF4-FFF2-40B4-BE49-F238E27FC236}">
                    <a16:creationId xmlns:a16="http://schemas.microsoft.com/office/drawing/2014/main" id="{50E6FAAD-4D55-0744-A09F-76643EDFAB70}"/>
                  </a:ext>
                </a:extLst>
              </p:cNvPr>
              <p:cNvSpPr/>
              <p:nvPr/>
            </p:nvSpPr>
            <p:spPr>
              <a:xfrm>
                <a:off x="7249367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0" name="Triângulo 6289">
                <a:extLst>
                  <a:ext uri="{FF2B5EF4-FFF2-40B4-BE49-F238E27FC236}">
                    <a16:creationId xmlns:a16="http://schemas.microsoft.com/office/drawing/2014/main" id="{0DF38E2E-3D58-AE48-A222-72A1EEEB7C72}"/>
                  </a:ext>
                </a:extLst>
              </p:cNvPr>
              <p:cNvSpPr/>
              <p:nvPr/>
            </p:nvSpPr>
            <p:spPr>
              <a:xfrm rot="10800000">
                <a:off x="749037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1" name="Triângulo 6290">
                <a:extLst>
                  <a:ext uri="{FF2B5EF4-FFF2-40B4-BE49-F238E27FC236}">
                    <a16:creationId xmlns:a16="http://schemas.microsoft.com/office/drawing/2014/main" id="{364FB0DA-40E8-CF41-9AE6-516859FEF5BA}"/>
                  </a:ext>
                </a:extLst>
              </p:cNvPr>
              <p:cNvSpPr/>
              <p:nvPr/>
            </p:nvSpPr>
            <p:spPr>
              <a:xfrm>
                <a:off x="6767364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2" name="Triângulo 6291">
                <a:extLst>
                  <a:ext uri="{FF2B5EF4-FFF2-40B4-BE49-F238E27FC236}">
                    <a16:creationId xmlns:a16="http://schemas.microsoft.com/office/drawing/2014/main" id="{C4B4CF51-E457-A347-97A8-CEF381B9ED55}"/>
                  </a:ext>
                </a:extLst>
              </p:cNvPr>
              <p:cNvSpPr/>
              <p:nvPr/>
            </p:nvSpPr>
            <p:spPr>
              <a:xfrm rot="10800000">
                <a:off x="7008366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5" name="Agrupar 6174">
              <a:extLst>
                <a:ext uri="{FF2B5EF4-FFF2-40B4-BE49-F238E27FC236}">
                  <a16:creationId xmlns:a16="http://schemas.microsoft.com/office/drawing/2014/main" id="{8998261B-D6BB-AC41-AA18-A924F3DC96A2}"/>
                </a:ext>
              </a:extLst>
            </p:cNvPr>
            <p:cNvGrpSpPr/>
            <p:nvPr/>
          </p:nvGrpSpPr>
          <p:grpSpPr>
            <a:xfrm rot="10800000" flipH="1">
              <a:off x="1749438" y="1263613"/>
              <a:ext cx="1987868" cy="221009"/>
              <a:chOff x="6050171" y="3347971"/>
              <a:chExt cx="4068705" cy="346191"/>
            </a:xfrm>
          </p:grpSpPr>
          <p:sp>
            <p:nvSpPr>
              <p:cNvPr id="6261" name="Triângulo 6260">
                <a:extLst>
                  <a:ext uri="{FF2B5EF4-FFF2-40B4-BE49-F238E27FC236}">
                    <a16:creationId xmlns:a16="http://schemas.microsoft.com/office/drawing/2014/main" id="{711322FB-F05A-AF44-8277-8495224C9FDA}"/>
                  </a:ext>
                </a:extLst>
              </p:cNvPr>
              <p:cNvSpPr/>
              <p:nvPr/>
            </p:nvSpPr>
            <p:spPr>
              <a:xfrm>
                <a:off x="6531414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2" name="Triângulo 6261">
                <a:extLst>
                  <a:ext uri="{FF2B5EF4-FFF2-40B4-BE49-F238E27FC236}">
                    <a16:creationId xmlns:a16="http://schemas.microsoft.com/office/drawing/2014/main" id="{09731390-D204-6A42-8F54-9A1465CE8A97}"/>
                  </a:ext>
                </a:extLst>
              </p:cNvPr>
              <p:cNvSpPr/>
              <p:nvPr/>
            </p:nvSpPr>
            <p:spPr>
              <a:xfrm rot="10800000">
                <a:off x="6772035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3" name="Triângulo 6262">
                <a:extLst>
                  <a:ext uri="{FF2B5EF4-FFF2-40B4-BE49-F238E27FC236}">
                    <a16:creationId xmlns:a16="http://schemas.microsoft.com/office/drawing/2014/main" id="{F27E8F32-301C-1743-BBD2-7DC2CC0C1FC3}"/>
                  </a:ext>
                </a:extLst>
              </p:cNvPr>
              <p:cNvSpPr/>
              <p:nvPr/>
            </p:nvSpPr>
            <p:spPr>
              <a:xfrm>
                <a:off x="605017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4" name="Triângulo 6263">
                <a:extLst>
                  <a:ext uri="{FF2B5EF4-FFF2-40B4-BE49-F238E27FC236}">
                    <a16:creationId xmlns:a16="http://schemas.microsoft.com/office/drawing/2014/main" id="{3B25E83D-E0F5-C844-9D65-4084D32AE62C}"/>
                  </a:ext>
                </a:extLst>
              </p:cNvPr>
              <p:cNvSpPr/>
              <p:nvPr/>
            </p:nvSpPr>
            <p:spPr>
              <a:xfrm rot="10800000">
                <a:off x="629079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5" name="Triângulo 6264">
                <a:extLst>
                  <a:ext uri="{FF2B5EF4-FFF2-40B4-BE49-F238E27FC236}">
                    <a16:creationId xmlns:a16="http://schemas.microsoft.com/office/drawing/2014/main" id="{DE395034-BF78-384E-BAC6-918F62F5C940}"/>
                  </a:ext>
                </a:extLst>
              </p:cNvPr>
              <p:cNvSpPr/>
              <p:nvPr/>
            </p:nvSpPr>
            <p:spPr>
              <a:xfrm>
                <a:off x="845639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6" name="Triângulo 6265">
                <a:extLst>
                  <a:ext uri="{FF2B5EF4-FFF2-40B4-BE49-F238E27FC236}">
                    <a16:creationId xmlns:a16="http://schemas.microsoft.com/office/drawing/2014/main" id="{819A1E27-1138-6944-B802-8DF50412D9A9}"/>
                  </a:ext>
                </a:extLst>
              </p:cNvPr>
              <p:cNvSpPr/>
              <p:nvPr/>
            </p:nvSpPr>
            <p:spPr>
              <a:xfrm rot="10800000">
                <a:off x="869701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7" name="Triângulo 6266">
                <a:extLst>
                  <a:ext uri="{FF2B5EF4-FFF2-40B4-BE49-F238E27FC236}">
                    <a16:creationId xmlns:a16="http://schemas.microsoft.com/office/drawing/2014/main" id="{CCE42866-3229-3C4F-98F6-ADFA5DD4D62D}"/>
                  </a:ext>
                </a:extLst>
              </p:cNvPr>
              <p:cNvSpPr/>
              <p:nvPr/>
            </p:nvSpPr>
            <p:spPr>
              <a:xfrm>
                <a:off x="797515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8" name="Triângulo 6267">
                <a:extLst>
                  <a:ext uri="{FF2B5EF4-FFF2-40B4-BE49-F238E27FC236}">
                    <a16:creationId xmlns:a16="http://schemas.microsoft.com/office/drawing/2014/main" id="{0990127C-33CC-A344-9D6E-D1028EAA63E2}"/>
                  </a:ext>
                </a:extLst>
              </p:cNvPr>
              <p:cNvSpPr/>
              <p:nvPr/>
            </p:nvSpPr>
            <p:spPr>
              <a:xfrm rot="10800000">
                <a:off x="821577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9" name="Triângulo 6268">
                <a:extLst>
                  <a:ext uri="{FF2B5EF4-FFF2-40B4-BE49-F238E27FC236}">
                    <a16:creationId xmlns:a16="http://schemas.microsoft.com/office/drawing/2014/main" id="{BA0A164E-6A42-7546-8FE7-AE05A430D522}"/>
                  </a:ext>
                </a:extLst>
              </p:cNvPr>
              <p:cNvSpPr/>
              <p:nvPr/>
            </p:nvSpPr>
            <p:spPr>
              <a:xfrm>
                <a:off x="749390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0" name="Triângulo 6269">
                <a:extLst>
                  <a:ext uri="{FF2B5EF4-FFF2-40B4-BE49-F238E27FC236}">
                    <a16:creationId xmlns:a16="http://schemas.microsoft.com/office/drawing/2014/main" id="{83EB9EC3-E729-934D-8A8A-CC4CB0EA43EA}"/>
                  </a:ext>
                </a:extLst>
              </p:cNvPr>
              <p:cNvSpPr/>
              <p:nvPr/>
            </p:nvSpPr>
            <p:spPr>
              <a:xfrm rot="10800000">
                <a:off x="773452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1" name="Triângulo 6270">
                <a:extLst>
                  <a:ext uri="{FF2B5EF4-FFF2-40B4-BE49-F238E27FC236}">
                    <a16:creationId xmlns:a16="http://schemas.microsoft.com/office/drawing/2014/main" id="{CFFF2087-05F8-3042-8552-88C782878EEB}"/>
                  </a:ext>
                </a:extLst>
              </p:cNvPr>
              <p:cNvSpPr/>
              <p:nvPr/>
            </p:nvSpPr>
            <p:spPr>
              <a:xfrm>
                <a:off x="701265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2" name="Triângulo 6271">
                <a:extLst>
                  <a:ext uri="{FF2B5EF4-FFF2-40B4-BE49-F238E27FC236}">
                    <a16:creationId xmlns:a16="http://schemas.microsoft.com/office/drawing/2014/main" id="{08D2D167-30C9-D243-8302-5501A0D87D8E}"/>
                  </a:ext>
                </a:extLst>
              </p:cNvPr>
              <p:cNvSpPr/>
              <p:nvPr/>
            </p:nvSpPr>
            <p:spPr>
              <a:xfrm rot="10800000">
                <a:off x="7253282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3" name="Triângulo 6272">
                <a:extLst>
                  <a:ext uri="{FF2B5EF4-FFF2-40B4-BE49-F238E27FC236}">
                    <a16:creationId xmlns:a16="http://schemas.microsoft.com/office/drawing/2014/main" id="{1673448E-E26D-6F47-AADC-64B1966F6879}"/>
                  </a:ext>
                </a:extLst>
              </p:cNvPr>
              <p:cNvSpPr/>
              <p:nvPr/>
            </p:nvSpPr>
            <p:spPr>
              <a:xfrm>
                <a:off x="9418885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4" name="Triângulo 6273">
                <a:extLst>
                  <a:ext uri="{FF2B5EF4-FFF2-40B4-BE49-F238E27FC236}">
                    <a16:creationId xmlns:a16="http://schemas.microsoft.com/office/drawing/2014/main" id="{26CF5CC4-60DE-CA44-BF46-F5F1F6331078}"/>
                  </a:ext>
                </a:extLst>
              </p:cNvPr>
              <p:cNvSpPr/>
              <p:nvPr/>
            </p:nvSpPr>
            <p:spPr>
              <a:xfrm rot="10800000">
                <a:off x="965950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5" name="Triângulo 6274">
                <a:extLst>
                  <a:ext uri="{FF2B5EF4-FFF2-40B4-BE49-F238E27FC236}">
                    <a16:creationId xmlns:a16="http://schemas.microsoft.com/office/drawing/2014/main" id="{B498E887-51A4-1848-8E1C-1E40B9E47378}"/>
                  </a:ext>
                </a:extLst>
              </p:cNvPr>
              <p:cNvSpPr/>
              <p:nvPr/>
            </p:nvSpPr>
            <p:spPr>
              <a:xfrm>
                <a:off x="893764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6" name="Triângulo 6275">
                <a:extLst>
                  <a:ext uri="{FF2B5EF4-FFF2-40B4-BE49-F238E27FC236}">
                    <a16:creationId xmlns:a16="http://schemas.microsoft.com/office/drawing/2014/main" id="{A719CB5A-CA97-0940-9B62-EF423B67939F}"/>
                  </a:ext>
                </a:extLst>
              </p:cNvPr>
              <p:cNvSpPr/>
              <p:nvPr/>
            </p:nvSpPr>
            <p:spPr>
              <a:xfrm rot="10800000">
                <a:off x="917826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6" name="Agrupar 6175">
              <a:extLst>
                <a:ext uri="{FF2B5EF4-FFF2-40B4-BE49-F238E27FC236}">
                  <a16:creationId xmlns:a16="http://schemas.microsoft.com/office/drawing/2014/main" id="{ACA1534E-0588-F743-8E2D-610B27937880}"/>
                </a:ext>
              </a:extLst>
            </p:cNvPr>
            <p:cNvGrpSpPr/>
            <p:nvPr/>
          </p:nvGrpSpPr>
          <p:grpSpPr>
            <a:xfrm rot="10800000" flipH="1">
              <a:off x="1867892" y="1491932"/>
              <a:ext cx="1984128" cy="221009"/>
              <a:chOff x="6291288" y="2991196"/>
              <a:chExt cx="4061051" cy="346191"/>
            </a:xfrm>
          </p:grpSpPr>
          <p:sp>
            <p:nvSpPr>
              <p:cNvPr id="6245" name="Triângulo 6244">
                <a:extLst>
                  <a:ext uri="{FF2B5EF4-FFF2-40B4-BE49-F238E27FC236}">
                    <a16:creationId xmlns:a16="http://schemas.microsoft.com/office/drawing/2014/main" id="{802360F2-6084-4448-AA3D-F18809A8C9CA}"/>
                  </a:ext>
                </a:extLst>
              </p:cNvPr>
              <p:cNvSpPr/>
              <p:nvPr/>
            </p:nvSpPr>
            <p:spPr>
              <a:xfrm>
                <a:off x="6771513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6" name="Triângulo 6245">
                <a:extLst>
                  <a:ext uri="{FF2B5EF4-FFF2-40B4-BE49-F238E27FC236}">
                    <a16:creationId xmlns:a16="http://schemas.microsoft.com/office/drawing/2014/main" id="{141770C8-D472-9C4D-AC26-2DE582044C45}"/>
                  </a:ext>
                </a:extLst>
              </p:cNvPr>
              <p:cNvSpPr/>
              <p:nvPr/>
            </p:nvSpPr>
            <p:spPr>
              <a:xfrm rot="10800000">
                <a:off x="7011626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7" name="Triângulo 6246">
                <a:extLst>
                  <a:ext uri="{FF2B5EF4-FFF2-40B4-BE49-F238E27FC236}">
                    <a16:creationId xmlns:a16="http://schemas.microsoft.com/office/drawing/2014/main" id="{A8C2E1BF-3EBD-AC4D-A29F-B0D80EE6242A}"/>
                  </a:ext>
                </a:extLst>
              </p:cNvPr>
              <p:cNvSpPr/>
              <p:nvPr/>
            </p:nvSpPr>
            <p:spPr>
              <a:xfrm>
                <a:off x="629128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8" name="Triângulo 6247">
                <a:extLst>
                  <a:ext uri="{FF2B5EF4-FFF2-40B4-BE49-F238E27FC236}">
                    <a16:creationId xmlns:a16="http://schemas.microsoft.com/office/drawing/2014/main" id="{83CED634-7C93-EC42-9669-1BF69B70537C}"/>
                  </a:ext>
                </a:extLst>
              </p:cNvPr>
              <p:cNvSpPr/>
              <p:nvPr/>
            </p:nvSpPr>
            <p:spPr>
              <a:xfrm rot="10800000">
                <a:off x="653140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9" name="Triângulo 6248">
                <a:extLst>
                  <a:ext uri="{FF2B5EF4-FFF2-40B4-BE49-F238E27FC236}">
                    <a16:creationId xmlns:a16="http://schemas.microsoft.com/office/drawing/2014/main" id="{2D88F5D6-8188-4048-8D00-E458CE61ADD3}"/>
                  </a:ext>
                </a:extLst>
              </p:cNvPr>
              <p:cNvSpPr/>
              <p:nvPr/>
            </p:nvSpPr>
            <p:spPr>
              <a:xfrm>
                <a:off x="773196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0" name="Triângulo 6249">
                <a:extLst>
                  <a:ext uri="{FF2B5EF4-FFF2-40B4-BE49-F238E27FC236}">
                    <a16:creationId xmlns:a16="http://schemas.microsoft.com/office/drawing/2014/main" id="{4DD84D4C-F9C3-E84D-89DB-5F053856DF88}"/>
                  </a:ext>
                </a:extLst>
              </p:cNvPr>
              <p:cNvSpPr/>
              <p:nvPr/>
            </p:nvSpPr>
            <p:spPr>
              <a:xfrm rot="10800000">
                <a:off x="7972073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1" name="Triângulo 6250">
                <a:extLst>
                  <a:ext uri="{FF2B5EF4-FFF2-40B4-BE49-F238E27FC236}">
                    <a16:creationId xmlns:a16="http://schemas.microsoft.com/office/drawing/2014/main" id="{92510ED7-FAF7-4548-BBCA-D3F740A71425}"/>
                  </a:ext>
                </a:extLst>
              </p:cNvPr>
              <p:cNvSpPr/>
              <p:nvPr/>
            </p:nvSpPr>
            <p:spPr>
              <a:xfrm>
                <a:off x="725173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2" name="Triângulo 6251">
                <a:extLst>
                  <a:ext uri="{FF2B5EF4-FFF2-40B4-BE49-F238E27FC236}">
                    <a16:creationId xmlns:a16="http://schemas.microsoft.com/office/drawing/2014/main" id="{62EAE0FF-8B27-CA41-98A3-810D7566C9E5}"/>
                  </a:ext>
                </a:extLst>
              </p:cNvPr>
              <p:cNvSpPr/>
              <p:nvPr/>
            </p:nvSpPr>
            <p:spPr>
              <a:xfrm rot="10800000">
                <a:off x="749185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3" name="Triângulo 6252">
                <a:extLst>
                  <a:ext uri="{FF2B5EF4-FFF2-40B4-BE49-F238E27FC236}">
                    <a16:creationId xmlns:a16="http://schemas.microsoft.com/office/drawing/2014/main" id="{6200B0AD-2ED5-284F-A866-FED98C073CE0}"/>
                  </a:ext>
                </a:extLst>
              </p:cNvPr>
              <p:cNvSpPr/>
              <p:nvPr/>
            </p:nvSpPr>
            <p:spPr>
              <a:xfrm>
                <a:off x="869241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4" name="Triângulo 6253">
                <a:extLst>
                  <a:ext uri="{FF2B5EF4-FFF2-40B4-BE49-F238E27FC236}">
                    <a16:creationId xmlns:a16="http://schemas.microsoft.com/office/drawing/2014/main" id="{4E5CB768-7DAC-1F4E-B212-06020EA1647C}"/>
                  </a:ext>
                </a:extLst>
              </p:cNvPr>
              <p:cNvSpPr/>
              <p:nvPr/>
            </p:nvSpPr>
            <p:spPr>
              <a:xfrm rot="10800000">
                <a:off x="893252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5" name="Triângulo 6254">
                <a:extLst>
                  <a:ext uri="{FF2B5EF4-FFF2-40B4-BE49-F238E27FC236}">
                    <a16:creationId xmlns:a16="http://schemas.microsoft.com/office/drawing/2014/main" id="{3614B927-B837-5047-97E2-4D7300339756}"/>
                  </a:ext>
                </a:extLst>
              </p:cNvPr>
              <p:cNvSpPr/>
              <p:nvPr/>
            </p:nvSpPr>
            <p:spPr>
              <a:xfrm>
                <a:off x="821218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6" name="Triângulo 6255">
                <a:extLst>
                  <a:ext uri="{FF2B5EF4-FFF2-40B4-BE49-F238E27FC236}">
                    <a16:creationId xmlns:a16="http://schemas.microsoft.com/office/drawing/2014/main" id="{09B48F2B-8C81-AF48-9E05-78DAAEB0222B}"/>
                  </a:ext>
                </a:extLst>
              </p:cNvPr>
              <p:cNvSpPr/>
              <p:nvPr/>
            </p:nvSpPr>
            <p:spPr>
              <a:xfrm rot="10800000">
                <a:off x="845229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7" name="Triângulo 6256">
                <a:extLst>
                  <a:ext uri="{FF2B5EF4-FFF2-40B4-BE49-F238E27FC236}">
                    <a16:creationId xmlns:a16="http://schemas.microsoft.com/office/drawing/2014/main" id="{F85C5A6E-259F-C947-A78C-8E8B56F85368}"/>
                  </a:ext>
                </a:extLst>
              </p:cNvPr>
              <p:cNvSpPr/>
              <p:nvPr/>
            </p:nvSpPr>
            <p:spPr>
              <a:xfrm>
                <a:off x="9652860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8" name="Triângulo 6257">
                <a:extLst>
                  <a:ext uri="{FF2B5EF4-FFF2-40B4-BE49-F238E27FC236}">
                    <a16:creationId xmlns:a16="http://schemas.microsoft.com/office/drawing/2014/main" id="{BAB7731F-C8EE-D940-9DCC-D78DC42C9A76}"/>
                  </a:ext>
                </a:extLst>
              </p:cNvPr>
              <p:cNvSpPr/>
              <p:nvPr/>
            </p:nvSpPr>
            <p:spPr>
              <a:xfrm rot="10800000">
                <a:off x="989297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9" name="Triângulo 6258">
                <a:extLst>
                  <a:ext uri="{FF2B5EF4-FFF2-40B4-BE49-F238E27FC236}">
                    <a16:creationId xmlns:a16="http://schemas.microsoft.com/office/drawing/2014/main" id="{534BF5F2-5FCB-A042-8754-4E2F177667A3}"/>
                  </a:ext>
                </a:extLst>
              </p:cNvPr>
              <p:cNvSpPr/>
              <p:nvPr/>
            </p:nvSpPr>
            <p:spPr>
              <a:xfrm>
                <a:off x="917263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0" name="Triângulo 6259">
                <a:extLst>
                  <a:ext uri="{FF2B5EF4-FFF2-40B4-BE49-F238E27FC236}">
                    <a16:creationId xmlns:a16="http://schemas.microsoft.com/office/drawing/2014/main" id="{282D75CD-3334-8144-BC5C-EBD72846BFF4}"/>
                  </a:ext>
                </a:extLst>
              </p:cNvPr>
              <p:cNvSpPr/>
              <p:nvPr/>
            </p:nvSpPr>
            <p:spPr>
              <a:xfrm rot="10800000">
                <a:off x="941274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7" name="Agrupar 6176">
              <a:extLst>
                <a:ext uri="{FF2B5EF4-FFF2-40B4-BE49-F238E27FC236}">
                  <a16:creationId xmlns:a16="http://schemas.microsoft.com/office/drawing/2014/main" id="{54B1D8CB-6B46-EE44-92FB-DEED0CEEF57F}"/>
                </a:ext>
              </a:extLst>
            </p:cNvPr>
            <p:cNvGrpSpPr/>
            <p:nvPr/>
          </p:nvGrpSpPr>
          <p:grpSpPr>
            <a:xfrm rot="10800000" flipH="1">
              <a:off x="1027564" y="-106304"/>
              <a:ext cx="1985083" cy="221010"/>
              <a:chOff x="4580642" y="5488627"/>
              <a:chExt cx="4063005" cy="346192"/>
            </a:xfrm>
          </p:grpSpPr>
          <p:sp>
            <p:nvSpPr>
              <p:cNvPr id="6229" name="Triângulo 6228">
                <a:extLst>
                  <a:ext uri="{FF2B5EF4-FFF2-40B4-BE49-F238E27FC236}">
                    <a16:creationId xmlns:a16="http://schemas.microsoft.com/office/drawing/2014/main" id="{C2A9A691-CD22-E04C-A949-7DC5E7CE9D6A}"/>
                  </a:ext>
                </a:extLst>
              </p:cNvPr>
              <p:cNvSpPr/>
              <p:nvPr/>
            </p:nvSpPr>
            <p:spPr>
              <a:xfrm>
                <a:off x="7944038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0" name="Triângulo 6229">
                <a:extLst>
                  <a:ext uri="{FF2B5EF4-FFF2-40B4-BE49-F238E27FC236}">
                    <a16:creationId xmlns:a16="http://schemas.microsoft.com/office/drawing/2014/main" id="{7667F39C-57EB-5F45-8356-40D467CD6FBA}"/>
                  </a:ext>
                </a:extLst>
              </p:cNvPr>
              <p:cNvSpPr/>
              <p:nvPr/>
            </p:nvSpPr>
            <p:spPr>
              <a:xfrm rot="10800000">
                <a:off x="818427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1" name="Triângulo 6230">
                <a:extLst>
                  <a:ext uri="{FF2B5EF4-FFF2-40B4-BE49-F238E27FC236}">
                    <a16:creationId xmlns:a16="http://schemas.microsoft.com/office/drawing/2014/main" id="{C0F018DD-0063-2F4C-A86E-6F0E738723B4}"/>
                  </a:ext>
                </a:extLst>
              </p:cNvPr>
              <p:cNvSpPr/>
              <p:nvPr/>
            </p:nvSpPr>
            <p:spPr>
              <a:xfrm>
                <a:off x="7463554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2" name="Triângulo 6231">
                <a:extLst>
                  <a:ext uri="{FF2B5EF4-FFF2-40B4-BE49-F238E27FC236}">
                    <a16:creationId xmlns:a16="http://schemas.microsoft.com/office/drawing/2014/main" id="{F343C73D-B125-E44D-ADE3-8AA20F9E6055}"/>
                  </a:ext>
                </a:extLst>
              </p:cNvPr>
              <p:cNvSpPr/>
              <p:nvPr/>
            </p:nvSpPr>
            <p:spPr>
              <a:xfrm rot="10800000">
                <a:off x="7703796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3" name="Triângulo 6232">
                <a:extLst>
                  <a:ext uri="{FF2B5EF4-FFF2-40B4-BE49-F238E27FC236}">
                    <a16:creationId xmlns:a16="http://schemas.microsoft.com/office/drawing/2014/main" id="{374426DA-C29F-2440-AB12-DEA79B57B079}"/>
                  </a:ext>
                </a:extLst>
              </p:cNvPr>
              <p:cNvSpPr/>
              <p:nvPr/>
            </p:nvSpPr>
            <p:spPr>
              <a:xfrm>
                <a:off x="6983070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4" name="Triângulo 6233">
                <a:extLst>
                  <a:ext uri="{FF2B5EF4-FFF2-40B4-BE49-F238E27FC236}">
                    <a16:creationId xmlns:a16="http://schemas.microsoft.com/office/drawing/2014/main" id="{152A9D72-E505-C243-994B-73822439882D}"/>
                  </a:ext>
                </a:extLst>
              </p:cNvPr>
              <p:cNvSpPr/>
              <p:nvPr/>
            </p:nvSpPr>
            <p:spPr>
              <a:xfrm rot="10800000">
                <a:off x="7223312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5" name="Triângulo 6234">
                <a:extLst>
                  <a:ext uri="{FF2B5EF4-FFF2-40B4-BE49-F238E27FC236}">
                    <a16:creationId xmlns:a16="http://schemas.microsoft.com/office/drawing/2014/main" id="{5494ACB2-DC31-9F4D-98D7-88FB47AB0041}"/>
                  </a:ext>
                </a:extLst>
              </p:cNvPr>
              <p:cNvSpPr/>
              <p:nvPr/>
            </p:nvSpPr>
            <p:spPr>
              <a:xfrm>
                <a:off x="6502587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6" name="Triângulo 6235">
                <a:extLst>
                  <a:ext uri="{FF2B5EF4-FFF2-40B4-BE49-F238E27FC236}">
                    <a16:creationId xmlns:a16="http://schemas.microsoft.com/office/drawing/2014/main" id="{EB0E2AD3-A8AF-AE43-BECD-15F35B220445}"/>
                  </a:ext>
                </a:extLst>
              </p:cNvPr>
              <p:cNvSpPr/>
              <p:nvPr/>
            </p:nvSpPr>
            <p:spPr>
              <a:xfrm rot="10800000">
                <a:off x="674282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7" name="Triângulo 6236">
                <a:extLst>
                  <a:ext uri="{FF2B5EF4-FFF2-40B4-BE49-F238E27FC236}">
                    <a16:creationId xmlns:a16="http://schemas.microsoft.com/office/drawing/2014/main" id="{C31F1429-5898-FB42-BADB-AC2D2DACFF03}"/>
                  </a:ext>
                </a:extLst>
              </p:cNvPr>
              <p:cNvSpPr/>
              <p:nvPr/>
            </p:nvSpPr>
            <p:spPr>
              <a:xfrm>
                <a:off x="6022101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8" name="Triângulo 6237">
                <a:extLst>
                  <a:ext uri="{FF2B5EF4-FFF2-40B4-BE49-F238E27FC236}">
                    <a16:creationId xmlns:a16="http://schemas.microsoft.com/office/drawing/2014/main" id="{BE20B6BA-58F3-CA49-BE12-507441E86690}"/>
                  </a:ext>
                </a:extLst>
              </p:cNvPr>
              <p:cNvSpPr/>
              <p:nvPr/>
            </p:nvSpPr>
            <p:spPr>
              <a:xfrm rot="10800000">
                <a:off x="6262343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9" name="Triângulo 6238">
                <a:extLst>
                  <a:ext uri="{FF2B5EF4-FFF2-40B4-BE49-F238E27FC236}">
                    <a16:creationId xmlns:a16="http://schemas.microsoft.com/office/drawing/2014/main" id="{086CA794-B389-0C4B-A37E-4DB646B68DCC}"/>
                  </a:ext>
                </a:extLst>
              </p:cNvPr>
              <p:cNvSpPr/>
              <p:nvPr/>
            </p:nvSpPr>
            <p:spPr>
              <a:xfrm>
                <a:off x="5541618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0" name="Triângulo 6239">
                <a:extLst>
                  <a:ext uri="{FF2B5EF4-FFF2-40B4-BE49-F238E27FC236}">
                    <a16:creationId xmlns:a16="http://schemas.microsoft.com/office/drawing/2014/main" id="{939CEE95-30D2-454A-9495-53E8ABFB0EE4}"/>
                  </a:ext>
                </a:extLst>
              </p:cNvPr>
              <p:cNvSpPr/>
              <p:nvPr/>
            </p:nvSpPr>
            <p:spPr>
              <a:xfrm rot="10800000">
                <a:off x="5781859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1" name="Triângulo 6240">
                <a:extLst>
                  <a:ext uri="{FF2B5EF4-FFF2-40B4-BE49-F238E27FC236}">
                    <a16:creationId xmlns:a16="http://schemas.microsoft.com/office/drawing/2014/main" id="{F53EEEC2-692F-8C43-901E-D7B684226BEC}"/>
                  </a:ext>
                </a:extLst>
              </p:cNvPr>
              <p:cNvSpPr/>
              <p:nvPr/>
            </p:nvSpPr>
            <p:spPr>
              <a:xfrm>
                <a:off x="5061134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2" name="Triângulo 6241">
                <a:extLst>
                  <a:ext uri="{FF2B5EF4-FFF2-40B4-BE49-F238E27FC236}">
                    <a16:creationId xmlns:a16="http://schemas.microsoft.com/office/drawing/2014/main" id="{A360296D-061B-AE47-8F6B-6D8FDEE1EB87}"/>
                  </a:ext>
                </a:extLst>
              </p:cNvPr>
              <p:cNvSpPr/>
              <p:nvPr/>
            </p:nvSpPr>
            <p:spPr>
              <a:xfrm rot="10800000">
                <a:off x="5301376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3" name="Triângulo 6242">
                <a:extLst>
                  <a:ext uri="{FF2B5EF4-FFF2-40B4-BE49-F238E27FC236}">
                    <a16:creationId xmlns:a16="http://schemas.microsoft.com/office/drawing/2014/main" id="{27E27BEB-5B14-D942-8D25-842D208A33EB}"/>
                  </a:ext>
                </a:extLst>
              </p:cNvPr>
              <p:cNvSpPr/>
              <p:nvPr/>
            </p:nvSpPr>
            <p:spPr>
              <a:xfrm>
                <a:off x="4580642" y="5488627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4" name="Triângulo 6243">
                <a:extLst>
                  <a:ext uri="{FF2B5EF4-FFF2-40B4-BE49-F238E27FC236}">
                    <a16:creationId xmlns:a16="http://schemas.microsoft.com/office/drawing/2014/main" id="{C39A3956-2E1F-9744-87C9-4135BEC5B593}"/>
                  </a:ext>
                </a:extLst>
              </p:cNvPr>
              <p:cNvSpPr/>
              <p:nvPr/>
            </p:nvSpPr>
            <p:spPr>
              <a:xfrm rot="10800000">
                <a:off x="4820892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8" name="Agrupar 6177">
              <a:extLst>
                <a:ext uri="{FF2B5EF4-FFF2-40B4-BE49-F238E27FC236}">
                  <a16:creationId xmlns:a16="http://schemas.microsoft.com/office/drawing/2014/main" id="{BAD3F065-213C-634C-AF6C-4C1DB86C0738}"/>
                </a:ext>
              </a:extLst>
            </p:cNvPr>
            <p:cNvGrpSpPr/>
            <p:nvPr/>
          </p:nvGrpSpPr>
          <p:grpSpPr>
            <a:xfrm rot="10800000" flipH="1">
              <a:off x="914389" y="-334625"/>
              <a:ext cx="1982589" cy="221011"/>
              <a:chOff x="4350327" y="5845403"/>
              <a:chExt cx="4057901" cy="346193"/>
            </a:xfrm>
          </p:grpSpPr>
          <p:sp>
            <p:nvSpPr>
              <p:cNvPr id="6213" name="Triângulo 6212">
                <a:extLst>
                  <a:ext uri="{FF2B5EF4-FFF2-40B4-BE49-F238E27FC236}">
                    <a16:creationId xmlns:a16="http://schemas.microsoft.com/office/drawing/2014/main" id="{42F6EAA8-3C85-B344-8EC9-E13A0957EB7B}"/>
                  </a:ext>
                </a:extLst>
              </p:cNvPr>
              <p:cNvSpPr/>
              <p:nvPr/>
            </p:nvSpPr>
            <p:spPr>
              <a:xfrm>
                <a:off x="7708957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4" name="Triângulo 6213">
                <a:extLst>
                  <a:ext uri="{FF2B5EF4-FFF2-40B4-BE49-F238E27FC236}">
                    <a16:creationId xmlns:a16="http://schemas.microsoft.com/office/drawing/2014/main" id="{7BF336D0-3BB5-3C4B-BB87-8365CAA9A8A0}"/>
                  </a:ext>
                </a:extLst>
              </p:cNvPr>
              <p:cNvSpPr/>
              <p:nvPr/>
            </p:nvSpPr>
            <p:spPr>
              <a:xfrm rot="10800000">
                <a:off x="7948860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5" name="Triângulo 6214">
                <a:extLst>
                  <a:ext uri="{FF2B5EF4-FFF2-40B4-BE49-F238E27FC236}">
                    <a16:creationId xmlns:a16="http://schemas.microsoft.com/office/drawing/2014/main" id="{40D32619-2A80-9E48-A927-FF9D33A50D67}"/>
                  </a:ext>
                </a:extLst>
              </p:cNvPr>
              <p:cNvSpPr/>
              <p:nvPr/>
            </p:nvSpPr>
            <p:spPr>
              <a:xfrm>
                <a:off x="7229153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6" name="Triângulo 6215">
                <a:extLst>
                  <a:ext uri="{FF2B5EF4-FFF2-40B4-BE49-F238E27FC236}">
                    <a16:creationId xmlns:a16="http://schemas.microsoft.com/office/drawing/2014/main" id="{D1B1DBA4-475D-0743-A37C-3DAA8CD2B621}"/>
                  </a:ext>
                </a:extLst>
              </p:cNvPr>
              <p:cNvSpPr/>
              <p:nvPr/>
            </p:nvSpPr>
            <p:spPr>
              <a:xfrm rot="10800000">
                <a:off x="7469054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7" name="Triângulo 6216">
                <a:extLst>
                  <a:ext uri="{FF2B5EF4-FFF2-40B4-BE49-F238E27FC236}">
                    <a16:creationId xmlns:a16="http://schemas.microsoft.com/office/drawing/2014/main" id="{32F797B3-3CDF-E04B-A352-AEAF7A71F805}"/>
                  </a:ext>
                </a:extLst>
              </p:cNvPr>
              <p:cNvSpPr/>
              <p:nvPr/>
            </p:nvSpPr>
            <p:spPr>
              <a:xfrm>
                <a:off x="674934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8" name="Triângulo 6217">
                <a:extLst>
                  <a:ext uri="{FF2B5EF4-FFF2-40B4-BE49-F238E27FC236}">
                    <a16:creationId xmlns:a16="http://schemas.microsoft.com/office/drawing/2014/main" id="{1D7F711A-3B49-2446-8C80-C866340AF9EF}"/>
                  </a:ext>
                </a:extLst>
              </p:cNvPr>
              <p:cNvSpPr/>
              <p:nvPr/>
            </p:nvSpPr>
            <p:spPr>
              <a:xfrm rot="10800000">
                <a:off x="6989250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9" name="Triângulo 6218">
                <a:extLst>
                  <a:ext uri="{FF2B5EF4-FFF2-40B4-BE49-F238E27FC236}">
                    <a16:creationId xmlns:a16="http://schemas.microsoft.com/office/drawing/2014/main" id="{A0F836CC-CA4D-B54F-80E2-B0C4B93C2A38}"/>
                  </a:ext>
                </a:extLst>
              </p:cNvPr>
              <p:cNvSpPr/>
              <p:nvPr/>
            </p:nvSpPr>
            <p:spPr>
              <a:xfrm>
                <a:off x="626954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0" name="Triângulo 6219">
                <a:extLst>
                  <a:ext uri="{FF2B5EF4-FFF2-40B4-BE49-F238E27FC236}">
                    <a16:creationId xmlns:a16="http://schemas.microsoft.com/office/drawing/2014/main" id="{82CF4EB1-39CA-C441-993E-EC2CEBB03921}"/>
                  </a:ext>
                </a:extLst>
              </p:cNvPr>
              <p:cNvSpPr/>
              <p:nvPr/>
            </p:nvSpPr>
            <p:spPr>
              <a:xfrm rot="10800000">
                <a:off x="650944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1" name="Triângulo 6220">
                <a:extLst>
                  <a:ext uri="{FF2B5EF4-FFF2-40B4-BE49-F238E27FC236}">
                    <a16:creationId xmlns:a16="http://schemas.microsoft.com/office/drawing/2014/main" id="{4CE3BB49-CC87-4440-BE44-393542092439}"/>
                  </a:ext>
                </a:extLst>
              </p:cNvPr>
              <p:cNvSpPr/>
              <p:nvPr/>
            </p:nvSpPr>
            <p:spPr>
              <a:xfrm>
                <a:off x="578973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2" name="Triângulo 6221">
                <a:extLst>
                  <a:ext uri="{FF2B5EF4-FFF2-40B4-BE49-F238E27FC236}">
                    <a16:creationId xmlns:a16="http://schemas.microsoft.com/office/drawing/2014/main" id="{79DF8CDA-1432-394D-BCCC-ED9D855A157A}"/>
                  </a:ext>
                </a:extLst>
              </p:cNvPr>
              <p:cNvSpPr/>
              <p:nvPr/>
            </p:nvSpPr>
            <p:spPr>
              <a:xfrm rot="10800000">
                <a:off x="6029639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3" name="Triângulo 6222">
                <a:extLst>
                  <a:ext uri="{FF2B5EF4-FFF2-40B4-BE49-F238E27FC236}">
                    <a16:creationId xmlns:a16="http://schemas.microsoft.com/office/drawing/2014/main" id="{FA5AD233-9702-DC40-970C-E6BED27347C6}"/>
                  </a:ext>
                </a:extLst>
              </p:cNvPr>
              <p:cNvSpPr/>
              <p:nvPr/>
            </p:nvSpPr>
            <p:spPr>
              <a:xfrm>
                <a:off x="5309931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4" name="Triângulo 6223">
                <a:extLst>
                  <a:ext uri="{FF2B5EF4-FFF2-40B4-BE49-F238E27FC236}">
                    <a16:creationId xmlns:a16="http://schemas.microsoft.com/office/drawing/2014/main" id="{E8CD3E41-7C20-4141-9A8B-88F58FC9F48B}"/>
                  </a:ext>
                </a:extLst>
              </p:cNvPr>
              <p:cNvSpPr/>
              <p:nvPr/>
            </p:nvSpPr>
            <p:spPr>
              <a:xfrm rot="10800000">
                <a:off x="554983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5" name="Triângulo 6224">
                <a:extLst>
                  <a:ext uri="{FF2B5EF4-FFF2-40B4-BE49-F238E27FC236}">
                    <a16:creationId xmlns:a16="http://schemas.microsoft.com/office/drawing/2014/main" id="{4F066E6E-77AD-AB4E-BF13-1510D1660680}"/>
                  </a:ext>
                </a:extLst>
              </p:cNvPr>
              <p:cNvSpPr/>
              <p:nvPr/>
            </p:nvSpPr>
            <p:spPr>
              <a:xfrm>
                <a:off x="4830125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6" name="Triângulo 6225">
                <a:extLst>
                  <a:ext uri="{FF2B5EF4-FFF2-40B4-BE49-F238E27FC236}">
                    <a16:creationId xmlns:a16="http://schemas.microsoft.com/office/drawing/2014/main" id="{4293BB16-D594-EB4C-A202-9A58BC05FD67}"/>
                  </a:ext>
                </a:extLst>
              </p:cNvPr>
              <p:cNvSpPr/>
              <p:nvPr/>
            </p:nvSpPr>
            <p:spPr>
              <a:xfrm rot="10800000">
                <a:off x="5070028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7" name="Triângulo 6226">
                <a:extLst>
                  <a:ext uri="{FF2B5EF4-FFF2-40B4-BE49-F238E27FC236}">
                    <a16:creationId xmlns:a16="http://schemas.microsoft.com/office/drawing/2014/main" id="{9DDBCF05-E286-AE4D-B634-19ABF595346E}"/>
                  </a:ext>
                </a:extLst>
              </p:cNvPr>
              <p:cNvSpPr/>
              <p:nvPr/>
            </p:nvSpPr>
            <p:spPr>
              <a:xfrm>
                <a:off x="4350327" y="5845403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8" name="Triângulo 6227">
                <a:extLst>
                  <a:ext uri="{FF2B5EF4-FFF2-40B4-BE49-F238E27FC236}">
                    <a16:creationId xmlns:a16="http://schemas.microsoft.com/office/drawing/2014/main" id="{3363DE60-6CBA-2F4C-9B4D-81CE21EEF3B5}"/>
                  </a:ext>
                </a:extLst>
              </p:cNvPr>
              <p:cNvSpPr/>
              <p:nvPr/>
            </p:nvSpPr>
            <p:spPr>
              <a:xfrm rot="10800000">
                <a:off x="459022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9" name="Agrupar 6178">
              <a:extLst>
                <a:ext uri="{FF2B5EF4-FFF2-40B4-BE49-F238E27FC236}">
                  <a16:creationId xmlns:a16="http://schemas.microsoft.com/office/drawing/2014/main" id="{CA49F9CA-0640-FD48-AF2C-DA6E694F0B78}"/>
                </a:ext>
              </a:extLst>
            </p:cNvPr>
            <p:cNvGrpSpPr/>
            <p:nvPr/>
          </p:nvGrpSpPr>
          <p:grpSpPr>
            <a:xfrm rot="10800000" flipH="1">
              <a:off x="1982607" y="1720251"/>
              <a:ext cx="1984128" cy="221009"/>
              <a:chOff x="6526816" y="2635596"/>
              <a:chExt cx="4061051" cy="346191"/>
            </a:xfrm>
          </p:grpSpPr>
          <p:sp>
            <p:nvSpPr>
              <p:cNvPr id="6197" name="Triângulo 6196">
                <a:extLst>
                  <a:ext uri="{FF2B5EF4-FFF2-40B4-BE49-F238E27FC236}">
                    <a16:creationId xmlns:a16="http://schemas.microsoft.com/office/drawing/2014/main" id="{1ADAACA3-A831-E241-BEBB-E14F3C06833E}"/>
                  </a:ext>
                </a:extLst>
              </p:cNvPr>
              <p:cNvSpPr/>
              <p:nvPr/>
            </p:nvSpPr>
            <p:spPr>
              <a:xfrm>
                <a:off x="7007041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8" name="Triângulo 6197">
                <a:extLst>
                  <a:ext uri="{FF2B5EF4-FFF2-40B4-BE49-F238E27FC236}">
                    <a16:creationId xmlns:a16="http://schemas.microsoft.com/office/drawing/2014/main" id="{00E57765-573B-5043-B2AF-34011F1858BA}"/>
                  </a:ext>
                </a:extLst>
              </p:cNvPr>
              <p:cNvSpPr/>
              <p:nvPr/>
            </p:nvSpPr>
            <p:spPr>
              <a:xfrm rot="10800000">
                <a:off x="7247154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9" name="Triângulo 6198">
                <a:extLst>
                  <a:ext uri="{FF2B5EF4-FFF2-40B4-BE49-F238E27FC236}">
                    <a16:creationId xmlns:a16="http://schemas.microsoft.com/office/drawing/2014/main" id="{04A30563-DA45-BE4E-A8DA-5E35697319C2}"/>
                  </a:ext>
                </a:extLst>
              </p:cNvPr>
              <p:cNvSpPr/>
              <p:nvPr/>
            </p:nvSpPr>
            <p:spPr>
              <a:xfrm>
                <a:off x="652681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0" name="Triângulo 6199">
                <a:extLst>
                  <a:ext uri="{FF2B5EF4-FFF2-40B4-BE49-F238E27FC236}">
                    <a16:creationId xmlns:a16="http://schemas.microsoft.com/office/drawing/2014/main" id="{7E6BA6D5-69D2-FF4F-A0ED-F9BA91AD46FF}"/>
                  </a:ext>
                </a:extLst>
              </p:cNvPr>
              <p:cNvSpPr/>
              <p:nvPr/>
            </p:nvSpPr>
            <p:spPr>
              <a:xfrm rot="10800000">
                <a:off x="676693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1" name="Triângulo 6200">
                <a:extLst>
                  <a:ext uri="{FF2B5EF4-FFF2-40B4-BE49-F238E27FC236}">
                    <a16:creationId xmlns:a16="http://schemas.microsoft.com/office/drawing/2014/main" id="{A6BF78E1-2DD5-0E4E-8831-F028FDAB62E1}"/>
                  </a:ext>
                </a:extLst>
              </p:cNvPr>
              <p:cNvSpPr/>
              <p:nvPr/>
            </p:nvSpPr>
            <p:spPr>
              <a:xfrm>
                <a:off x="796749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2" name="Triângulo 6201">
                <a:extLst>
                  <a:ext uri="{FF2B5EF4-FFF2-40B4-BE49-F238E27FC236}">
                    <a16:creationId xmlns:a16="http://schemas.microsoft.com/office/drawing/2014/main" id="{48295D26-E1CC-7840-A66B-9A0392172868}"/>
                  </a:ext>
                </a:extLst>
              </p:cNvPr>
              <p:cNvSpPr/>
              <p:nvPr/>
            </p:nvSpPr>
            <p:spPr>
              <a:xfrm rot="10800000">
                <a:off x="8207601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3" name="Triângulo 6202">
                <a:extLst>
                  <a:ext uri="{FF2B5EF4-FFF2-40B4-BE49-F238E27FC236}">
                    <a16:creationId xmlns:a16="http://schemas.microsoft.com/office/drawing/2014/main" id="{11C30DD8-19E4-6840-8978-FEFDB6F5FF39}"/>
                  </a:ext>
                </a:extLst>
              </p:cNvPr>
              <p:cNvSpPr/>
              <p:nvPr/>
            </p:nvSpPr>
            <p:spPr>
              <a:xfrm>
                <a:off x="748726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4" name="Triângulo 6203">
                <a:extLst>
                  <a:ext uri="{FF2B5EF4-FFF2-40B4-BE49-F238E27FC236}">
                    <a16:creationId xmlns:a16="http://schemas.microsoft.com/office/drawing/2014/main" id="{91F338D6-F76D-1241-86C2-10A6E116F882}"/>
                  </a:ext>
                </a:extLst>
              </p:cNvPr>
              <p:cNvSpPr/>
              <p:nvPr/>
            </p:nvSpPr>
            <p:spPr>
              <a:xfrm rot="10800000">
                <a:off x="772737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5" name="Triângulo 6204">
                <a:extLst>
                  <a:ext uri="{FF2B5EF4-FFF2-40B4-BE49-F238E27FC236}">
                    <a16:creationId xmlns:a16="http://schemas.microsoft.com/office/drawing/2014/main" id="{C7AD6BBC-1946-7E41-8FC8-73FBE980DCA6}"/>
                  </a:ext>
                </a:extLst>
              </p:cNvPr>
              <p:cNvSpPr/>
              <p:nvPr/>
            </p:nvSpPr>
            <p:spPr>
              <a:xfrm>
                <a:off x="892793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6" name="Triângulo 6205">
                <a:extLst>
                  <a:ext uri="{FF2B5EF4-FFF2-40B4-BE49-F238E27FC236}">
                    <a16:creationId xmlns:a16="http://schemas.microsoft.com/office/drawing/2014/main" id="{E769221D-846B-134B-8536-07C113DCD187}"/>
                  </a:ext>
                </a:extLst>
              </p:cNvPr>
              <p:cNvSpPr/>
              <p:nvPr/>
            </p:nvSpPr>
            <p:spPr>
              <a:xfrm rot="10800000">
                <a:off x="916805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7" name="Triângulo 6206">
                <a:extLst>
                  <a:ext uri="{FF2B5EF4-FFF2-40B4-BE49-F238E27FC236}">
                    <a16:creationId xmlns:a16="http://schemas.microsoft.com/office/drawing/2014/main" id="{A8354C42-F17C-0D43-9680-4993BEF68D8F}"/>
                  </a:ext>
                </a:extLst>
              </p:cNvPr>
              <p:cNvSpPr/>
              <p:nvPr/>
            </p:nvSpPr>
            <p:spPr>
              <a:xfrm>
                <a:off x="844771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8" name="Triângulo 6207">
                <a:extLst>
                  <a:ext uri="{FF2B5EF4-FFF2-40B4-BE49-F238E27FC236}">
                    <a16:creationId xmlns:a16="http://schemas.microsoft.com/office/drawing/2014/main" id="{9F93A668-6ADC-384C-AB2F-6711AF49206B}"/>
                  </a:ext>
                </a:extLst>
              </p:cNvPr>
              <p:cNvSpPr/>
              <p:nvPr/>
            </p:nvSpPr>
            <p:spPr>
              <a:xfrm rot="10800000">
                <a:off x="868782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9" name="Triângulo 6208">
                <a:extLst>
                  <a:ext uri="{FF2B5EF4-FFF2-40B4-BE49-F238E27FC236}">
                    <a16:creationId xmlns:a16="http://schemas.microsoft.com/office/drawing/2014/main" id="{FA2C885B-5EDF-654B-B18A-968BED576A60}"/>
                  </a:ext>
                </a:extLst>
              </p:cNvPr>
              <p:cNvSpPr/>
              <p:nvPr/>
            </p:nvSpPr>
            <p:spPr>
              <a:xfrm>
                <a:off x="9888388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0" name="Triângulo 6209">
                <a:extLst>
                  <a:ext uri="{FF2B5EF4-FFF2-40B4-BE49-F238E27FC236}">
                    <a16:creationId xmlns:a16="http://schemas.microsoft.com/office/drawing/2014/main" id="{2A584A93-030C-2A49-A645-F83AA283190C}"/>
                  </a:ext>
                </a:extLst>
              </p:cNvPr>
              <p:cNvSpPr/>
              <p:nvPr/>
            </p:nvSpPr>
            <p:spPr>
              <a:xfrm rot="10800000">
                <a:off x="1012849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1" name="Triângulo 6210">
                <a:extLst>
                  <a:ext uri="{FF2B5EF4-FFF2-40B4-BE49-F238E27FC236}">
                    <a16:creationId xmlns:a16="http://schemas.microsoft.com/office/drawing/2014/main" id="{AC86844C-9638-614E-BE00-6BCE47258088}"/>
                  </a:ext>
                </a:extLst>
              </p:cNvPr>
              <p:cNvSpPr/>
              <p:nvPr/>
            </p:nvSpPr>
            <p:spPr>
              <a:xfrm>
                <a:off x="940816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2" name="Triângulo 6211">
                <a:extLst>
                  <a:ext uri="{FF2B5EF4-FFF2-40B4-BE49-F238E27FC236}">
                    <a16:creationId xmlns:a16="http://schemas.microsoft.com/office/drawing/2014/main" id="{C190B0A9-BD5B-334F-947A-BF0486ADEFDC}"/>
                  </a:ext>
                </a:extLst>
              </p:cNvPr>
              <p:cNvSpPr/>
              <p:nvPr/>
            </p:nvSpPr>
            <p:spPr>
              <a:xfrm rot="10800000">
                <a:off x="964827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80" name="Agrupar 6179">
              <a:extLst>
                <a:ext uri="{FF2B5EF4-FFF2-40B4-BE49-F238E27FC236}">
                  <a16:creationId xmlns:a16="http://schemas.microsoft.com/office/drawing/2014/main" id="{1042ED67-D591-E347-A92A-99D1B6A8EF66}"/>
                </a:ext>
              </a:extLst>
            </p:cNvPr>
            <p:cNvGrpSpPr/>
            <p:nvPr/>
          </p:nvGrpSpPr>
          <p:grpSpPr>
            <a:xfrm rot="10800000" flipH="1">
              <a:off x="2097320" y="1948570"/>
              <a:ext cx="1984128" cy="221009"/>
              <a:chOff x="6756500" y="2170168"/>
              <a:chExt cx="4061051" cy="346191"/>
            </a:xfrm>
          </p:grpSpPr>
          <p:sp>
            <p:nvSpPr>
              <p:cNvPr id="6181" name="Triângulo 6180">
                <a:extLst>
                  <a:ext uri="{FF2B5EF4-FFF2-40B4-BE49-F238E27FC236}">
                    <a16:creationId xmlns:a16="http://schemas.microsoft.com/office/drawing/2014/main" id="{D1EA916C-09AF-F347-8698-3E6B650A092E}"/>
                  </a:ext>
                </a:extLst>
              </p:cNvPr>
              <p:cNvSpPr/>
              <p:nvPr/>
            </p:nvSpPr>
            <p:spPr>
              <a:xfrm>
                <a:off x="7236725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2" name="Triângulo 6181">
                <a:extLst>
                  <a:ext uri="{FF2B5EF4-FFF2-40B4-BE49-F238E27FC236}">
                    <a16:creationId xmlns:a16="http://schemas.microsoft.com/office/drawing/2014/main" id="{AA99BB09-D22B-FB42-9338-D09FB070AA4A}"/>
                  </a:ext>
                </a:extLst>
              </p:cNvPr>
              <p:cNvSpPr/>
              <p:nvPr/>
            </p:nvSpPr>
            <p:spPr>
              <a:xfrm rot="10800000">
                <a:off x="747683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3" name="Triângulo 6182">
                <a:extLst>
                  <a:ext uri="{FF2B5EF4-FFF2-40B4-BE49-F238E27FC236}">
                    <a16:creationId xmlns:a16="http://schemas.microsoft.com/office/drawing/2014/main" id="{7654AB95-5DBB-574D-B2C4-FD23FE1086CE}"/>
                  </a:ext>
                </a:extLst>
              </p:cNvPr>
              <p:cNvSpPr/>
              <p:nvPr/>
            </p:nvSpPr>
            <p:spPr>
              <a:xfrm>
                <a:off x="6756500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4" name="Triângulo 6183">
                <a:extLst>
                  <a:ext uri="{FF2B5EF4-FFF2-40B4-BE49-F238E27FC236}">
                    <a16:creationId xmlns:a16="http://schemas.microsoft.com/office/drawing/2014/main" id="{EEEE1C52-FAD4-7D48-8BCF-388FCB8D13EB}"/>
                  </a:ext>
                </a:extLst>
              </p:cNvPr>
              <p:cNvSpPr/>
              <p:nvPr/>
            </p:nvSpPr>
            <p:spPr>
              <a:xfrm rot="10800000">
                <a:off x="699661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5" name="Triângulo 6184">
                <a:extLst>
                  <a:ext uri="{FF2B5EF4-FFF2-40B4-BE49-F238E27FC236}">
                    <a16:creationId xmlns:a16="http://schemas.microsoft.com/office/drawing/2014/main" id="{8EEE9D73-B6C1-6E46-ACBB-5C09A45D2E56}"/>
                  </a:ext>
                </a:extLst>
              </p:cNvPr>
              <p:cNvSpPr/>
              <p:nvPr/>
            </p:nvSpPr>
            <p:spPr>
              <a:xfrm>
                <a:off x="819717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6" name="Triângulo 6185">
                <a:extLst>
                  <a:ext uri="{FF2B5EF4-FFF2-40B4-BE49-F238E27FC236}">
                    <a16:creationId xmlns:a16="http://schemas.microsoft.com/office/drawing/2014/main" id="{48D201B3-DB2C-DD40-8A8F-698DA44E6117}"/>
                  </a:ext>
                </a:extLst>
              </p:cNvPr>
              <p:cNvSpPr/>
              <p:nvPr/>
            </p:nvSpPr>
            <p:spPr>
              <a:xfrm rot="10800000">
                <a:off x="8437285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7" name="Triângulo 6186">
                <a:extLst>
                  <a:ext uri="{FF2B5EF4-FFF2-40B4-BE49-F238E27FC236}">
                    <a16:creationId xmlns:a16="http://schemas.microsoft.com/office/drawing/2014/main" id="{56590B78-DC1C-1941-823D-28153B6B5F0B}"/>
                  </a:ext>
                </a:extLst>
              </p:cNvPr>
              <p:cNvSpPr/>
              <p:nvPr/>
            </p:nvSpPr>
            <p:spPr>
              <a:xfrm>
                <a:off x="771694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8" name="Triângulo 6187">
                <a:extLst>
                  <a:ext uri="{FF2B5EF4-FFF2-40B4-BE49-F238E27FC236}">
                    <a16:creationId xmlns:a16="http://schemas.microsoft.com/office/drawing/2014/main" id="{95AD2CAF-324C-E44A-B816-D5D55967B6EE}"/>
                  </a:ext>
                </a:extLst>
              </p:cNvPr>
              <p:cNvSpPr/>
              <p:nvPr/>
            </p:nvSpPr>
            <p:spPr>
              <a:xfrm rot="10800000">
                <a:off x="795706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9" name="Triângulo 6188">
                <a:extLst>
                  <a:ext uri="{FF2B5EF4-FFF2-40B4-BE49-F238E27FC236}">
                    <a16:creationId xmlns:a16="http://schemas.microsoft.com/office/drawing/2014/main" id="{3B265DCB-D2BD-1847-8D01-E776B408B390}"/>
                  </a:ext>
                </a:extLst>
              </p:cNvPr>
              <p:cNvSpPr/>
              <p:nvPr/>
            </p:nvSpPr>
            <p:spPr>
              <a:xfrm>
                <a:off x="915762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0" name="Triângulo 6189">
                <a:extLst>
                  <a:ext uri="{FF2B5EF4-FFF2-40B4-BE49-F238E27FC236}">
                    <a16:creationId xmlns:a16="http://schemas.microsoft.com/office/drawing/2014/main" id="{024ABFA8-C849-684A-8C64-8234EBFADDEB}"/>
                  </a:ext>
                </a:extLst>
              </p:cNvPr>
              <p:cNvSpPr/>
              <p:nvPr/>
            </p:nvSpPr>
            <p:spPr>
              <a:xfrm rot="10800000">
                <a:off x="939773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1" name="Triângulo 6190">
                <a:extLst>
                  <a:ext uri="{FF2B5EF4-FFF2-40B4-BE49-F238E27FC236}">
                    <a16:creationId xmlns:a16="http://schemas.microsoft.com/office/drawing/2014/main" id="{5FF8B93C-0F7D-1140-AD03-69EB78E422CE}"/>
                  </a:ext>
                </a:extLst>
              </p:cNvPr>
              <p:cNvSpPr/>
              <p:nvPr/>
            </p:nvSpPr>
            <p:spPr>
              <a:xfrm>
                <a:off x="867739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2" name="Triângulo 6191">
                <a:extLst>
                  <a:ext uri="{FF2B5EF4-FFF2-40B4-BE49-F238E27FC236}">
                    <a16:creationId xmlns:a16="http://schemas.microsoft.com/office/drawing/2014/main" id="{C5C8394B-7966-E84B-8C81-9C8C960CFC09}"/>
                  </a:ext>
                </a:extLst>
              </p:cNvPr>
              <p:cNvSpPr/>
              <p:nvPr/>
            </p:nvSpPr>
            <p:spPr>
              <a:xfrm rot="10800000">
                <a:off x="8917510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3" name="Triângulo 6192">
                <a:extLst>
                  <a:ext uri="{FF2B5EF4-FFF2-40B4-BE49-F238E27FC236}">
                    <a16:creationId xmlns:a16="http://schemas.microsoft.com/office/drawing/2014/main" id="{E0512299-1015-8D4E-9F52-5277DC181EA3}"/>
                  </a:ext>
                </a:extLst>
              </p:cNvPr>
              <p:cNvSpPr/>
              <p:nvPr/>
            </p:nvSpPr>
            <p:spPr>
              <a:xfrm>
                <a:off x="1011807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4" name="Triângulo 6193">
                <a:extLst>
                  <a:ext uri="{FF2B5EF4-FFF2-40B4-BE49-F238E27FC236}">
                    <a16:creationId xmlns:a16="http://schemas.microsoft.com/office/drawing/2014/main" id="{1AD008F4-0DA8-764D-8573-9DFA03AD1017}"/>
                  </a:ext>
                </a:extLst>
              </p:cNvPr>
              <p:cNvSpPr/>
              <p:nvPr/>
            </p:nvSpPr>
            <p:spPr>
              <a:xfrm rot="10800000">
                <a:off x="1035818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5" name="Triângulo 6194">
                <a:extLst>
                  <a:ext uri="{FF2B5EF4-FFF2-40B4-BE49-F238E27FC236}">
                    <a16:creationId xmlns:a16="http://schemas.microsoft.com/office/drawing/2014/main" id="{6445E4B1-FFF1-8F42-B90C-0F1F2835B535}"/>
                  </a:ext>
                </a:extLst>
              </p:cNvPr>
              <p:cNvSpPr/>
              <p:nvPr/>
            </p:nvSpPr>
            <p:spPr>
              <a:xfrm>
                <a:off x="963784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6" name="Triângulo 6195">
                <a:extLst>
                  <a:ext uri="{FF2B5EF4-FFF2-40B4-BE49-F238E27FC236}">
                    <a16:creationId xmlns:a16="http://schemas.microsoft.com/office/drawing/2014/main" id="{CCBFD17E-ABC9-5143-B180-05F9434F2E27}"/>
                  </a:ext>
                </a:extLst>
              </p:cNvPr>
              <p:cNvSpPr/>
              <p:nvPr/>
            </p:nvSpPr>
            <p:spPr>
              <a:xfrm rot="10800000">
                <a:off x="987795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58" name="Agrupar 6357">
              <a:extLst>
                <a:ext uri="{FF2B5EF4-FFF2-40B4-BE49-F238E27FC236}">
                  <a16:creationId xmlns:a16="http://schemas.microsoft.com/office/drawing/2014/main" id="{5F71C30B-1609-F24A-9B9C-685C8FA49743}"/>
                </a:ext>
              </a:extLst>
            </p:cNvPr>
            <p:cNvGrpSpPr/>
            <p:nvPr/>
          </p:nvGrpSpPr>
          <p:grpSpPr>
            <a:xfrm rot="10800000">
              <a:off x="194430" y="5830035"/>
              <a:ext cx="1993033" cy="221009"/>
              <a:chOff x="5556528" y="4061522"/>
              <a:chExt cx="4074409" cy="346191"/>
            </a:xfrm>
          </p:grpSpPr>
          <p:sp>
            <p:nvSpPr>
              <p:cNvPr id="6529" name="Triângulo 6528">
                <a:extLst>
                  <a:ext uri="{FF2B5EF4-FFF2-40B4-BE49-F238E27FC236}">
                    <a16:creationId xmlns:a16="http://schemas.microsoft.com/office/drawing/2014/main" id="{B45A5F68-6027-594F-832B-A7D9B5F30ED7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0" name="Triângulo 6529">
                <a:extLst>
                  <a:ext uri="{FF2B5EF4-FFF2-40B4-BE49-F238E27FC236}">
                    <a16:creationId xmlns:a16="http://schemas.microsoft.com/office/drawing/2014/main" id="{0DBBCE5F-5F08-F647-875B-728B4EB95806}"/>
                  </a:ext>
                </a:extLst>
              </p:cNvPr>
              <p:cNvSpPr/>
              <p:nvPr/>
            </p:nvSpPr>
            <p:spPr>
              <a:xfrm rot="10800000">
                <a:off x="6279541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1" name="Triângulo 6530">
                <a:extLst>
                  <a:ext uri="{FF2B5EF4-FFF2-40B4-BE49-F238E27FC236}">
                    <a16:creationId xmlns:a16="http://schemas.microsoft.com/office/drawing/2014/main" id="{8603A15A-B87B-6340-BDE6-990597EEBF62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2" name="Triângulo 6531">
                <a:extLst>
                  <a:ext uri="{FF2B5EF4-FFF2-40B4-BE49-F238E27FC236}">
                    <a16:creationId xmlns:a16="http://schemas.microsoft.com/office/drawing/2014/main" id="{4D812A76-F644-224F-9355-6F18FEC731D3}"/>
                  </a:ext>
                </a:extLst>
              </p:cNvPr>
              <p:cNvSpPr/>
              <p:nvPr/>
            </p:nvSpPr>
            <p:spPr>
              <a:xfrm rot="10800000">
                <a:off x="5797536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3" name="Triângulo 6532">
                <a:extLst>
                  <a:ext uri="{FF2B5EF4-FFF2-40B4-BE49-F238E27FC236}">
                    <a16:creationId xmlns:a16="http://schemas.microsoft.com/office/drawing/2014/main" id="{B2B51F7E-ED7A-964B-B26D-E1B5D9E39A6C}"/>
                  </a:ext>
                </a:extLst>
              </p:cNvPr>
              <p:cNvSpPr/>
              <p:nvPr/>
            </p:nvSpPr>
            <p:spPr>
              <a:xfrm>
                <a:off x="8930565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4" name="Triângulo 6533">
                <a:extLst>
                  <a:ext uri="{FF2B5EF4-FFF2-40B4-BE49-F238E27FC236}">
                    <a16:creationId xmlns:a16="http://schemas.microsoft.com/office/drawing/2014/main" id="{6C45A90A-11B5-2747-9039-6968AFEE0725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5" name="Triângulo 6534">
                <a:extLst>
                  <a:ext uri="{FF2B5EF4-FFF2-40B4-BE49-F238E27FC236}">
                    <a16:creationId xmlns:a16="http://schemas.microsoft.com/office/drawing/2014/main" id="{46EBB015-1236-0B49-9260-90D58C03B2EF}"/>
                  </a:ext>
                </a:extLst>
              </p:cNvPr>
              <p:cNvSpPr/>
              <p:nvPr/>
            </p:nvSpPr>
            <p:spPr>
              <a:xfrm>
                <a:off x="8448560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6" name="Triângulo 6535">
                <a:extLst>
                  <a:ext uri="{FF2B5EF4-FFF2-40B4-BE49-F238E27FC236}">
                    <a16:creationId xmlns:a16="http://schemas.microsoft.com/office/drawing/2014/main" id="{48741062-2B71-5A4E-A5BD-CD00164469A2}"/>
                  </a:ext>
                </a:extLst>
              </p:cNvPr>
              <p:cNvSpPr/>
              <p:nvPr/>
            </p:nvSpPr>
            <p:spPr>
              <a:xfrm rot="10800000">
                <a:off x="8689564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7" name="Triângulo 6536">
                <a:extLst>
                  <a:ext uri="{FF2B5EF4-FFF2-40B4-BE49-F238E27FC236}">
                    <a16:creationId xmlns:a16="http://schemas.microsoft.com/office/drawing/2014/main" id="{97B5E54F-B7F2-0243-AB9E-14EAEA93FE16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8" name="Triângulo 6537">
                <a:extLst>
                  <a:ext uri="{FF2B5EF4-FFF2-40B4-BE49-F238E27FC236}">
                    <a16:creationId xmlns:a16="http://schemas.microsoft.com/office/drawing/2014/main" id="{89E21821-C948-A247-A294-592AE744CB03}"/>
                  </a:ext>
                </a:extLst>
              </p:cNvPr>
              <p:cNvSpPr/>
              <p:nvPr/>
            </p:nvSpPr>
            <p:spPr>
              <a:xfrm rot="10800000">
                <a:off x="8207561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9" name="Triângulo 6538">
                <a:extLst>
                  <a:ext uri="{FF2B5EF4-FFF2-40B4-BE49-F238E27FC236}">
                    <a16:creationId xmlns:a16="http://schemas.microsoft.com/office/drawing/2014/main" id="{6E17F0EB-8E41-EF43-84A5-B7677EAA2B95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0" name="Triângulo 6539">
                <a:extLst>
                  <a:ext uri="{FF2B5EF4-FFF2-40B4-BE49-F238E27FC236}">
                    <a16:creationId xmlns:a16="http://schemas.microsoft.com/office/drawing/2014/main" id="{50686754-3144-904A-B9AD-8BE60CA2E0AD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1" name="Triângulo 6540">
                <a:extLst>
                  <a:ext uri="{FF2B5EF4-FFF2-40B4-BE49-F238E27FC236}">
                    <a16:creationId xmlns:a16="http://schemas.microsoft.com/office/drawing/2014/main" id="{85FF8683-B215-E84D-B5B5-0505893833DB}"/>
                  </a:ext>
                </a:extLst>
              </p:cNvPr>
              <p:cNvSpPr/>
              <p:nvPr/>
            </p:nvSpPr>
            <p:spPr>
              <a:xfrm>
                <a:off x="7002545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2" name="Triângulo 6541">
                <a:extLst>
                  <a:ext uri="{FF2B5EF4-FFF2-40B4-BE49-F238E27FC236}">
                    <a16:creationId xmlns:a16="http://schemas.microsoft.com/office/drawing/2014/main" id="{B42F0780-7A9F-264D-8453-DA734D7665A4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3" name="Triângulo 6542">
                <a:extLst>
                  <a:ext uri="{FF2B5EF4-FFF2-40B4-BE49-F238E27FC236}">
                    <a16:creationId xmlns:a16="http://schemas.microsoft.com/office/drawing/2014/main" id="{CF2C4CB1-C49C-1D44-BF38-B8EE21EB0C94}"/>
                  </a:ext>
                </a:extLst>
              </p:cNvPr>
              <p:cNvSpPr/>
              <p:nvPr/>
            </p:nvSpPr>
            <p:spPr>
              <a:xfrm>
                <a:off x="652053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4" name="Triângulo 6543">
                <a:extLst>
                  <a:ext uri="{FF2B5EF4-FFF2-40B4-BE49-F238E27FC236}">
                    <a16:creationId xmlns:a16="http://schemas.microsoft.com/office/drawing/2014/main" id="{1B39267F-DAEB-0D42-A13C-3EE6EB74C74A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59" name="Agrupar 6358">
              <a:extLst>
                <a:ext uri="{FF2B5EF4-FFF2-40B4-BE49-F238E27FC236}">
                  <a16:creationId xmlns:a16="http://schemas.microsoft.com/office/drawing/2014/main" id="{1E04D56B-BCD7-9F43-8AFA-97CE43C6560A}"/>
                </a:ext>
              </a:extLst>
            </p:cNvPr>
            <p:cNvGrpSpPr/>
            <p:nvPr/>
          </p:nvGrpSpPr>
          <p:grpSpPr>
            <a:xfrm rot="10800000">
              <a:off x="315816" y="5601716"/>
              <a:ext cx="1993033" cy="221009"/>
              <a:chOff x="5309705" y="4418299"/>
              <a:chExt cx="4074409" cy="346191"/>
            </a:xfrm>
          </p:grpSpPr>
          <p:sp>
            <p:nvSpPr>
              <p:cNvPr id="6513" name="Triângulo 6512">
                <a:extLst>
                  <a:ext uri="{FF2B5EF4-FFF2-40B4-BE49-F238E27FC236}">
                    <a16:creationId xmlns:a16="http://schemas.microsoft.com/office/drawing/2014/main" id="{CE82F711-CEA3-1C43-8795-20316954194F}"/>
                  </a:ext>
                </a:extLst>
              </p:cNvPr>
              <p:cNvSpPr/>
              <p:nvPr/>
            </p:nvSpPr>
            <p:spPr>
              <a:xfrm>
                <a:off x="5791714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4" name="Triângulo 6513">
                <a:extLst>
                  <a:ext uri="{FF2B5EF4-FFF2-40B4-BE49-F238E27FC236}">
                    <a16:creationId xmlns:a16="http://schemas.microsoft.com/office/drawing/2014/main" id="{B235051E-5E58-0442-8FFE-50A2079DC982}"/>
                  </a:ext>
                </a:extLst>
              </p:cNvPr>
              <p:cNvSpPr/>
              <p:nvPr/>
            </p:nvSpPr>
            <p:spPr>
              <a:xfrm rot="10800000">
                <a:off x="6032718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5" name="Triângulo 6514">
                <a:extLst>
                  <a:ext uri="{FF2B5EF4-FFF2-40B4-BE49-F238E27FC236}">
                    <a16:creationId xmlns:a16="http://schemas.microsoft.com/office/drawing/2014/main" id="{74FC0C0B-8950-814F-BEDA-7522ED60B6CF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6" name="Triângulo 6515">
                <a:extLst>
                  <a:ext uri="{FF2B5EF4-FFF2-40B4-BE49-F238E27FC236}">
                    <a16:creationId xmlns:a16="http://schemas.microsoft.com/office/drawing/2014/main" id="{1C133E19-2058-AC48-8F61-F7E0A3849CFB}"/>
                  </a:ext>
                </a:extLst>
              </p:cNvPr>
              <p:cNvSpPr/>
              <p:nvPr/>
            </p:nvSpPr>
            <p:spPr>
              <a:xfrm rot="10800000">
                <a:off x="5550713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7" name="Triângulo 6516">
                <a:extLst>
                  <a:ext uri="{FF2B5EF4-FFF2-40B4-BE49-F238E27FC236}">
                    <a16:creationId xmlns:a16="http://schemas.microsoft.com/office/drawing/2014/main" id="{87E328B3-0D22-4946-A986-E1289236B958}"/>
                  </a:ext>
                </a:extLst>
              </p:cNvPr>
              <p:cNvSpPr/>
              <p:nvPr/>
            </p:nvSpPr>
            <p:spPr>
              <a:xfrm>
                <a:off x="8683742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8" name="Triângulo 6517">
                <a:extLst>
                  <a:ext uri="{FF2B5EF4-FFF2-40B4-BE49-F238E27FC236}">
                    <a16:creationId xmlns:a16="http://schemas.microsoft.com/office/drawing/2014/main" id="{189F9F4C-8C06-4443-8D3F-44A186C06AC9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9" name="Triângulo 6518">
                <a:extLst>
                  <a:ext uri="{FF2B5EF4-FFF2-40B4-BE49-F238E27FC236}">
                    <a16:creationId xmlns:a16="http://schemas.microsoft.com/office/drawing/2014/main" id="{C65A327A-BFC5-B141-9D72-545834A10F23}"/>
                  </a:ext>
                </a:extLst>
              </p:cNvPr>
              <p:cNvSpPr/>
              <p:nvPr/>
            </p:nvSpPr>
            <p:spPr>
              <a:xfrm>
                <a:off x="8201737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0" name="Triângulo 6519">
                <a:extLst>
                  <a:ext uri="{FF2B5EF4-FFF2-40B4-BE49-F238E27FC236}">
                    <a16:creationId xmlns:a16="http://schemas.microsoft.com/office/drawing/2014/main" id="{46C6296F-F1C3-694F-AF87-473423D6A7E1}"/>
                  </a:ext>
                </a:extLst>
              </p:cNvPr>
              <p:cNvSpPr/>
              <p:nvPr/>
            </p:nvSpPr>
            <p:spPr>
              <a:xfrm rot="10800000">
                <a:off x="8442741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1" name="Triângulo 6520">
                <a:extLst>
                  <a:ext uri="{FF2B5EF4-FFF2-40B4-BE49-F238E27FC236}">
                    <a16:creationId xmlns:a16="http://schemas.microsoft.com/office/drawing/2014/main" id="{061A6E63-B7CC-054C-8D14-41CDA560867E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2" name="Triângulo 6521">
                <a:extLst>
                  <a:ext uri="{FF2B5EF4-FFF2-40B4-BE49-F238E27FC236}">
                    <a16:creationId xmlns:a16="http://schemas.microsoft.com/office/drawing/2014/main" id="{14F3E2D4-3E8A-FD42-8E83-3E933B58120E}"/>
                  </a:ext>
                </a:extLst>
              </p:cNvPr>
              <p:cNvSpPr/>
              <p:nvPr/>
            </p:nvSpPr>
            <p:spPr>
              <a:xfrm rot="10800000">
                <a:off x="7960738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3" name="Triângulo 6522">
                <a:extLst>
                  <a:ext uri="{FF2B5EF4-FFF2-40B4-BE49-F238E27FC236}">
                    <a16:creationId xmlns:a16="http://schemas.microsoft.com/office/drawing/2014/main" id="{16F00612-F0C9-894C-BE87-ED228FA9205C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4" name="Triângulo 6523">
                <a:extLst>
                  <a:ext uri="{FF2B5EF4-FFF2-40B4-BE49-F238E27FC236}">
                    <a16:creationId xmlns:a16="http://schemas.microsoft.com/office/drawing/2014/main" id="{192D1D9A-79DD-2D4D-AFCE-8F2401A3C623}"/>
                  </a:ext>
                </a:extLst>
              </p:cNvPr>
              <p:cNvSpPr/>
              <p:nvPr/>
            </p:nvSpPr>
            <p:spPr>
              <a:xfrm rot="10800000">
                <a:off x="7478733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5" name="Triângulo 6524">
                <a:extLst>
                  <a:ext uri="{FF2B5EF4-FFF2-40B4-BE49-F238E27FC236}">
                    <a16:creationId xmlns:a16="http://schemas.microsoft.com/office/drawing/2014/main" id="{179BD2DC-4C01-F34B-995A-A30DED31A588}"/>
                  </a:ext>
                </a:extLst>
              </p:cNvPr>
              <p:cNvSpPr/>
              <p:nvPr/>
            </p:nvSpPr>
            <p:spPr>
              <a:xfrm>
                <a:off x="6755722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6" name="Triângulo 6525">
                <a:extLst>
                  <a:ext uri="{FF2B5EF4-FFF2-40B4-BE49-F238E27FC236}">
                    <a16:creationId xmlns:a16="http://schemas.microsoft.com/office/drawing/2014/main" id="{BAD39D0E-4903-554C-ABB8-D9B617AB6188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7" name="Triângulo 6526">
                <a:extLst>
                  <a:ext uri="{FF2B5EF4-FFF2-40B4-BE49-F238E27FC236}">
                    <a16:creationId xmlns:a16="http://schemas.microsoft.com/office/drawing/2014/main" id="{C9B697E4-F3BC-2242-BB2F-84ECD75C24E6}"/>
                  </a:ext>
                </a:extLst>
              </p:cNvPr>
              <p:cNvSpPr/>
              <p:nvPr/>
            </p:nvSpPr>
            <p:spPr>
              <a:xfrm>
                <a:off x="627371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8" name="Triângulo 6527">
                <a:extLst>
                  <a:ext uri="{FF2B5EF4-FFF2-40B4-BE49-F238E27FC236}">
                    <a16:creationId xmlns:a16="http://schemas.microsoft.com/office/drawing/2014/main" id="{0E40D939-68C0-3045-AD50-392C39E4A5C3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0" name="Agrupar 6359">
              <a:extLst>
                <a:ext uri="{FF2B5EF4-FFF2-40B4-BE49-F238E27FC236}">
                  <a16:creationId xmlns:a16="http://schemas.microsoft.com/office/drawing/2014/main" id="{23864E0F-1FB8-714B-8BC7-DD7A8CCDDE69}"/>
                </a:ext>
              </a:extLst>
            </p:cNvPr>
            <p:cNvGrpSpPr/>
            <p:nvPr/>
          </p:nvGrpSpPr>
          <p:grpSpPr>
            <a:xfrm rot="10800000">
              <a:off x="437200" y="5373390"/>
              <a:ext cx="1993034" cy="221016"/>
              <a:chOff x="5062882" y="4775065"/>
              <a:chExt cx="4074411" cy="346201"/>
            </a:xfrm>
          </p:grpSpPr>
          <p:sp>
            <p:nvSpPr>
              <p:cNvPr id="6497" name="Triângulo 6496">
                <a:extLst>
                  <a:ext uri="{FF2B5EF4-FFF2-40B4-BE49-F238E27FC236}">
                    <a16:creationId xmlns:a16="http://schemas.microsoft.com/office/drawing/2014/main" id="{974D9918-ADC0-DE40-A719-6BC78746517B}"/>
                  </a:ext>
                </a:extLst>
              </p:cNvPr>
              <p:cNvSpPr/>
              <p:nvPr/>
            </p:nvSpPr>
            <p:spPr>
              <a:xfrm>
                <a:off x="5544891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8" name="Triângulo 6497">
                <a:extLst>
                  <a:ext uri="{FF2B5EF4-FFF2-40B4-BE49-F238E27FC236}">
                    <a16:creationId xmlns:a16="http://schemas.microsoft.com/office/drawing/2014/main" id="{D6DCE8C9-BA9B-EB40-B2C9-559B14457697}"/>
                  </a:ext>
                </a:extLst>
              </p:cNvPr>
              <p:cNvSpPr/>
              <p:nvPr/>
            </p:nvSpPr>
            <p:spPr>
              <a:xfrm rot="10800000">
                <a:off x="5785895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9" name="Triângulo 6498">
                <a:extLst>
                  <a:ext uri="{FF2B5EF4-FFF2-40B4-BE49-F238E27FC236}">
                    <a16:creationId xmlns:a16="http://schemas.microsoft.com/office/drawing/2014/main" id="{7F502D7C-1BFA-4B47-91D6-DB699A0E0B92}"/>
                  </a:ext>
                </a:extLst>
              </p:cNvPr>
              <p:cNvSpPr/>
              <p:nvPr/>
            </p:nvSpPr>
            <p:spPr>
              <a:xfrm>
                <a:off x="5062882" y="4775068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0" name="Triângulo 6499">
                <a:extLst>
                  <a:ext uri="{FF2B5EF4-FFF2-40B4-BE49-F238E27FC236}">
                    <a16:creationId xmlns:a16="http://schemas.microsoft.com/office/drawing/2014/main" id="{4B7E066A-F9F6-3843-BD70-7F315DBD7F75}"/>
                  </a:ext>
                </a:extLst>
              </p:cNvPr>
              <p:cNvSpPr/>
              <p:nvPr/>
            </p:nvSpPr>
            <p:spPr>
              <a:xfrm rot="10800000">
                <a:off x="5303892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1" name="Triângulo 6500">
                <a:extLst>
                  <a:ext uri="{FF2B5EF4-FFF2-40B4-BE49-F238E27FC236}">
                    <a16:creationId xmlns:a16="http://schemas.microsoft.com/office/drawing/2014/main" id="{E4BF1C09-0D40-A84A-9CFF-D3575717B1DC}"/>
                  </a:ext>
                </a:extLst>
              </p:cNvPr>
              <p:cNvSpPr/>
              <p:nvPr/>
            </p:nvSpPr>
            <p:spPr>
              <a:xfrm>
                <a:off x="8436921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2" name="Triângulo 6501">
                <a:extLst>
                  <a:ext uri="{FF2B5EF4-FFF2-40B4-BE49-F238E27FC236}">
                    <a16:creationId xmlns:a16="http://schemas.microsoft.com/office/drawing/2014/main" id="{BFBEA4CE-68B9-674B-9561-6E2E51DBEB68}"/>
                  </a:ext>
                </a:extLst>
              </p:cNvPr>
              <p:cNvSpPr/>
              <p:nvPr/>
            </p:nvSpPr>
            <p:spPr>
              <a:xfrm rot="10800000">
                <a:off x="8677925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3" name="Triângulo 6502">
                <a:extLst>
                  <a:ext uri="{FF2B5EF4-FFF2-40B4-BE49-F238E27FC236}">
                    <a16:creationId xmlns:a16="http://schemas.microsoft.com/office/drawing/2014/main" id="{82EA52B0-C014-C244-A337-8155BCDC1B44}"/>
                  </a:ext>
                </a:extLst>
              </p:cNvPr>
              <p:cNvSpPr/>
              <p:nvPr/>
            </p:nvSpPr>
            <p:spPr>
              <a:xfrm>
                <a:off x="7954916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4" name="Triângulo 6503">
                <a:extLst>
                  <a:ext uri="{FF2B5EF4-FFF2-40B4-BE49-F238E27FC236}">
                    <a16:creationId xmlns:a16="http://schemas.microsoft.com/office/drawing/2014/main" id="{47803B21-E8EF-FF4A-BA8A-95EB7CD1107E}"/>
                  </a:ext>
                </a:extLst>
              </p:cNvPr>
              <p:cNvSpPr/>
              <p:nvPr/>
            </p:nvSpPr>
            <p:spPr>
              <a:xfrm rot="10800000">
                <a:off x="8195920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5" name="Triângulo 6504">
                <a:extLst>
                  <a:ext uri="{FF2B5EF4-FFF2-40B4-BE49-F238E27FC236}">
                    <a16:creationId xmlns:a16="http://schemas.microsoft.com/office/drawing/2014/main" id="{1F44DBDB-FBC6-BE46-B0FE-ABA012362529}"/>
                  </a:ext>
                </a:extLst>
              </p:cNvPr>
              <p:cNvSpPr/>
              <p:nvPr/>
            </p:nvSpPr>
            <p:spPr>
              <a:xfrm>
                <a:off x="7472913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6" name="Triângulo 6505">
                <a:extLst>
                  <a:ext uri="{FF2B5EF4-FFF2-40B4-BE49-F238E27FC236}">
                    <a16:creationId xmlns:a16="http://schemas.microsoft.com/office/drawing/2014/main" id="{F1858D06-797C-9445-A0BB-9C37D42964E3}"/>
                  </a:ext>
                </a:extLst>
              </p:cNvPr>
              <p:cNvSpPr/>
              <p:nvPr/>
            </p:nvSpPr>
            <p:spPr>
              <a:xfrm rot="10800000">
                <a:off x="7713917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7" name="Triângulo 6506">
                <a:extLst>
                  <a:ext uri="{FF2B5EF4-FFF2-40B4-BE49-F238E27FC236}">
                    <a16:creationId xmlns:a16="http://schemas.microsoft.com/office/drawing/2014/main" id="{B22EA51B-4348-4E42-8291-F5063214AA66}"/>
                  </a:ext>
                </a:extLst>
              </p:cNvPr>
              <p:cNvSpPr/>
              <p:nvPr/>
            </p:nvSpPr>
            <p:spPr>
              <a:xfrm>
                <a:off x="6990908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8" name="Triângulo 6507">
                <a:extLst>
                  <a:ext uri="{FF2B5EF4-FFF2-40B4-BE49-F238E27FC236}">
                    <a16:creationId xmlns:a16="http://schemas.microsoft.com/office/drawing/2014/main" id="{4D3808B7-4726-8241-A12A-99B05045904E}"/>
                  </a:ext>
                </a:extLst>
              </p:cNvPr>
              <p:cNvSpPr/>
              <p:nvPr/>
            </p:nvSpPr>
            <p:spPr>
              <a:xfrm rot="10800000">
                <a:off x="7231912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9" name="Triângulo 6508">
                <a:extLst>
                  <a:ext uri="{FF2B5EF4-FFF2-40B4-BE49-F238E27FC236}">
                    <a16:creationId xmlns:a16="http://schemas.microsoft.com/office/drawing/2014/main" id="{758F76E1-1DBD-0248-B16B-556D938C9200}"/>
                  </a:ext>
                </a:extLst>
              </p:cNvPr>
              <p:cNvSpPr/>
              <p:nvPr/>
            </p:nvSpPr>
            <p:spPr>
              <a:xfrm>
                <a:off x="6508903" y="477507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0" name="Triângulo 6509">
                <a:extLst>
                  <a:ext uri="{FF2B5EF4-FFF2-40B4-BE49-F238E27FC236}">
                    <a16:creationId xmlns:a16="http://schemas.microsoft.com/office/drawing/2014/main" id="{D7441815-A48F-8E41-8191-09B43B027336}"/>
                  </a:ext>
                </a:extLst>
              </p:cNvPr>
              <p:cNvSpPr/>
              <p:nvPr/>
            </p:nvSpPr>
            <p:spPr>
              <a:xfrm rot="10800000">
                <a:off x="6749905" y="4775065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1" name="Triângulo 6510">
                <a:extLst>
                  <a:ext uri="{FF2B5EF4-FFF2-40B4-BE49-F238E27FC236}">
                    <a16:creationId xmlns:a16="http://schemas.microsoft.com/office/drawing/2014/main" id="{5CFACBA1-EDB6-D448-846B-A209D163DDC5}"/>
                  </a:ext>
                </a:extLst>
              </p:cNvPr>
              <p:cNvSpPr/>
              <p:nvPr/>
            </p:nvSpPr>
            <p:spPr>
              <a:xfrm>
                <a:off x="6026894" y="477507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2" name="Triângulo 6511">
                <a:extLst>
                  <a:ext uri="{FF2B5EF4-FFF2-40B4-BE49-F238E27FC236}">
                    <a16:creationId xmlns:a16="http://schemas.microsoft.com/office/drawing/2014/main" id="{EA794B81-0783-D04E-BFC6-FAA0AEB49C1B}"/>
                  </a:ext>
                </a:extLst>
              </p:cNvPr>
              <p:cNvSpPr/>
              <p:nvPr/>
            </p:nvSpPr>
            <p:spPr>
              <a:xfrm rot="10800000">
                <a:off x="6267902" y="477507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1" name="Agrupar 6360">
              <a:extLst>
                <a:ext uri="{FF2B5EF4-FFF2-40B4-BE49-F238E27FC236}">
                  <a16:creationId xmlns:a16="http://schemas.microsoft.com/office/drawing/2014/main" id="{4EA59F66-DFB9-E54F-BA09-A190A8A5C79C}"/>
                </a:ext>
              </a:extLst>
            </p:cNvPr>
            <p:cNvGrpSpPr/>
            <p:nvPr/>
          </p:nvGrpSpPr>
          <p:grpSpPr>
            <a:xfrm rot="10800000">
              <a:off x="558587" y="5145064"/>
              <a:ext cx="1993034" cy="221016"/>
              <a:chOff x="4816060" y="5131841"/>
              <a:chExt cx="4074410" cy="346201"/>
            </a:xfrm>
          </p:grpSpPr>
          <p:sp>
            <p:nvSpPr>
              <p:cNvPr id="6481" name="Triângulo 6480">
                <a:extLst>
                  <a:ext uri="{FF2B5EF4-FFF2-40B4-BE49-F238E27FC236}">
                    <a16:creationId xmlns:a16="http://schemas.microsoft.com/office/drawing/2014/main" id="{B586CF96-A54B-CE49-AC29-B8750C2C0925}"/>
                  </a:ext>
                </a:extLst>
              </p:cNvPr>
              <p:cNvSpPr/>
              <p:nvPr/>
            </p:nvSpPr>
            <p:spPr>
              <a:xfrm>
                <a:off x="5298071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2" name="Triângulo 6481">
                <a:extLst>
                  <a:ext uri="{FF2B5EF4-FFF2-40B4-BE49-F238E27FC236}">
                    <a16:creationId xmlns:a16="http://schemas.microsoft.com/office/drawing/2014/main" id="{98CD6528-5487-1242-8F25-06922E807A4E}"/>
                  </a:ext>
                </a:extLst>
              </p:cNvPr>
              <p:cNvSpPr/>
              <p:nvPr/>
            </p:nvSpPr>
            <p:spPr>
              <a:xfrm rot="10800000">
                <a:off x="5539075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3" name="Triângulo 6482">
                <a:extLst>
                  <a:ext uri="{FF2B5EF4-FFF2-40B4-BE49-F238E27FC236}">
                    <a16:creationId xmlns:a16="http://schemas.microsoft.com/office/drawing/2014/main" id="{758D6516-DD46-8B4A-99E5-662B0D165D6D}"/>
                  </a:ext>
                </a:extLst>
              </p:cNvPr>
              <p:cNvSpPr/>
              <p:nvPr/>
            </p:nvSpPr>
            <p:spPr>
              <a:xfrm>
                <a:off x="4816060" y="5131844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4" name="Triângulo 6483">
                <a:extLst>
                  <a:ext uri="{FF2B5EF4-FFF2-40B4-BE49-F238E27FC236}">
                    <a16:creationId xmlns:a16="http://schemas.microsoft.com/office/drawing/2014/main" id="{11D197AE-7A72-A440-842A-D76BB2075075}"/>
                  </a:ext>
                </a:extLst>
              </p:cNvPr>
              <p:cNvSpPr/>
              <p:nvPr/>
            </p:nvSpPr>
            <p:spPr>
              <a:xfrm rot="10800000">
                <a:off x="5057070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5" name="Triângulo 6484">
                <a:extLst>
                  <a:ext uri="{FF2B5EF4-FFF2-40B4-BE49-F238E27FC236}">
                    <a16:creationId xmlns:a16="http://schemas.microsoft.com/office/drawing/2014/main" id="{8BD6E088-C539-E94D-9F55-20CD1DDE0490}"/>
                  </a:ext>
                </a:extLst>
              </p:cNvPr>
              <p:cNvSpPr/>
              <p:nvPr/>
            </p:nvSpPr>
            <p:spPr>
              <a:xfrm>
                <a:off x="8190100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6" name="Triângulo 6485">
                <a:extLst>
                  <a:ext uri="{FF2B5EF4-FFF2-40B4-BE49-F238E27FC236}">
                    <a16:creationId xmlns:a16="http://schemas.microsoft.com/office/drawing/2014/main" id="{05C7B09E-F23F-B743-8B59-CDF8445F6CB3}"/>
                  </a:ext>
                </a:extLst>
              </p:cNvPr>
              <p:cNvSpPr/>
              <p:nvPr/>
            </p:nvSpPr>
            <p:spPr>
              <a:xfrm rot="10800000">
                <a:off x="8431102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7" name="Triângulo 6486">
                <a:extLst>
                  <a:ext uri="{FF2B5EF4-FFF2-40B4-BE49-F238E27FC236}">
                    <a16:creationId xmlns:a16="http://schemas.microsoft.com/office/drawing/2014/main" id="{E6ED2957-CBF3-944D-80EF-6C5510D07B8D}"/>
                  </a:ext>
                </a:extLst>
              </p:cNvPr>
              <p:cNvSpPr/>
              <p:nvPr/>
            </p:nvSpPr>
            <p:spPr>
              <a:xfrm>
                <a:off x="7708093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8" name="Triângulo 6487">
                <a:extLst>
                  <a:ext uri="{FF2B5EF4-FFF2-40B4-BE49-F238E27FC236}">
                    <a16:creationId xmlns:a16="http://schemas.microsoft.com/office/drawing/2014/main" id="{D7B36572-6718-9041-BB13-ED08627F3147}"/>
                  </a:ext>
                </a:extLst>
              </p:cNvPr>
              <p:cNvSpPr/>
              <p:nvPr/>
            </p:nvSpPr>
            <p:spPr>
              <a:xfrm rot="10800000">
                <a:off x="7949097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9" name="Triângulo 6488">
                <a:extLst>
                  <a:ext uri="{FF2B5EF4-FFF2-40B4-BE49-F238E27FC236}">
                    <a16:creationId xmlns:a16="http://schemas.microsoft.com/office/drawing/2014/main" id="{1ADCD85E-F591-CF4E-B19D-E3BE6B7B01EC}"/>
                  </a:ext>
                </a:extLst>
              </p:cNvPr>
              <p:cNvSpPr/>
              <p:nvPr/>
            </p:nvSpPr>
            <p:spPr>
              <a:xfrm>
                <a:off x="7226091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0" name="Triângulo 6489">
                <a:extLst>
                  <a:ext uri="{FF2B5EF4-FFF2-40B4-BE49-F238E27FC236}">
                    <a16:creationId xmlns:a16="http://schemas.microsoft.com/office/drawing/2014/main" id="{1287533F-5FCC-C141-946E-0CB9F0328469}"/>
                  </a:ext>
                </a:extLst>
              </p:cNvPr>
              <p:cNvSpPr/>
              <p:nvPr/>
            </p:nvSpPr>
            <p:spPr>
              <a:xfrm rot="10800000">
                <a:off x="7467094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1" name="Triângulo 6490">
                <a:extLst>
                  <a:ext uri="{FF2B5EF4-FFF2-40B4-BE49-F238E27FC236}">
                    <a16:creationId xmlns:a16="http://schemas.microsoft.com/office/drawing/2014/main" id="{64AD2532-DF2C-AF40-AA9A-F33A5A8F9D2A}"/>
                  </a:ext>
                </a:extLst>
              </p:cNvPr>
              <p:cNvSpPr/>
              <p:nvPr/>
            </p:nvSpPr>
            <p:spPr>
              <a:xfrm>
                <a:off x="6744086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2" name="Triângulo 6491">
                <a:extLst>
                  <a:ext uri="{FF2B5EF4-FFF2-40B4-BE49-F238E27FC236}">
                    <a16:creationId xmlns:a16="http://schemas.microsoft.com/office/drawing/2014/main" id="{AB2FEA6B-A1D4-2A4D-9B3A-7EC120681B02}"/>
                  </a:ext>
                </a:extLst>
              </p:cNvPr>
              <p:cNvSpPr/>
              <p:nvPr/>
            </p:nvSpPr>
            <p:spPr>
              <a:xfrm rot="10800000">
                <a:off x="6985089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3" name="Triângulo 6492">
                <a:extLst>
                  <a:ext uri="{FF2B5EF4-FFF2-40B4-BE49-F238E27FC236}">
                    <a16:creationId xmlns:a16="http://schemas.microsoft.com/office/drawing/2014/main" id="{EA686132-53F4-3E47-A6CA-AF6B665DE1BD}"/>
                  </a:ext>
                </a:extLst>
              </p:cNvPr>
              <p:cNvSpPr/>
              <p:nvPr/>
            </p:nvSpPr>
            <p:spPr>
              <a:xfrm>
                <a:off x="6262081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4" name="Triângulo 6493">
                <a:extLst>
                  <a:ext uri="{FF2B5EF4-FFF2-40B4-BE49-F238E27FC236}">
                    <a16:creationId xmlns:a16="http://schemas.microsoft.com/office/drawing/2014/main" id="{EE60F046-E353-2642-AFC6-F2CA58DA508F}"/>
                  </a:ext>
                </a:extLst>
              </p:cNvPr>
              <p:cNvSpPr/>
              <p:nvPr/>
            </p:nvSpPr>
            <p:spPr>
              <a:xfrm rot="10800000">
                <a:off x="6503080" y="5131841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5" name="Triângulo 6494">
                <a:extLst>
                  <a:ext uri="{FF2B5EF4-FFF2-40B4-BE49-F238E27FC236}">
                    <a16:creationId xmlns:a16="http://schemas.microsoft.com/office/drawing/2014/main" id="{88A6A9F0-4BFA-2F42-9A83-572699D08D4F}"/>
                  </a:ext>
                </a:extLst>
              </p:cNvPr>
              <p:cNvSpPr/>
              <p:nvPr/>
            </p:nvSpPr>
            <p:spPr>
              <a:xfrm>
                <a:off x="5780076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6" name="Triângulo 6495">
                <a:extLst>
                  <a:ext uri="{FF2B5EF4-FFF2-40B4-BE49-F238E27FC236}">
                    <a16:creationId xmlns:a16="http://schemas.microsoft.com/office/drawing/2014/main" id="{CBE5754D-7C5A-1E49-9243-375215E2C433}"/>
                  </a:ext>
                </a:extLst>
              </p:cNvPr>
              <p:cNvSpPr/>
              <p:nvPr/>
            </p:nvSpPr>
            <p:spPr>
              <a:xfrm rot="10800000">
                <a:off x="6021081" y="5131852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2" name="Agrupar 6361">
              <a:extLst>
                <a:ext uri="{FF2B5EF4-FFF2-40B4-BE49-F238E27FC236}">
                  <a16:creationId xmlns:a16="http://schemas.microsoft.com/office/drawing/2014/main" id="{54663ADD-0484-EF47-A20A-99B878C927CA}"/>
                </a:ext>
              </a:extLst>
            </p:cNvPr>
            <p:cNvGrpSpPr/>
            <p:nvPr/>
          </p:nvGrpSpPr>
          <p:grpSpPr>
            <a:xfrm rot="10800000">
              <a:off x="73044" y="6058354"/>
              <a:ext cx="1993032" cy="221009"/>
              <a:chOff x="5803347" y="3704747"/>
              <a:chExt cx="4074405" cy="346191"/>
            </a:xfrm>
          </p:grpSpPr>
          <p:sp>
            <p:nvSpPr>
              <p:cNvPr id="6465" name="Triângulo 6464">
                <a:extLst>
                  <a:ext uri="{FF2B5EF4-FFF2-40B4-BE49-F238E27FC236}">
                    <a16:creationId xmlns:a16="http://schemas.microsoft.com/office/drawing/2014/main" id="{563BA996-05E9-CC4D-B469-E882046956C8}"/>
                  </a:ext>
                </a:extLst>
              </p:cNvPr>
              <p:cNvSpPr/>
              <p:nvPr/>
            </p:nvSpPr>
            <p:spPr>
              <a:xfrm>
                <a:off x="6285354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6" name="Triângulo 6465">
                <a:extLst>
                  <a:ext uri="{FF2B5EF4-FFF2-40B4-BE49-F238E27FC236}">
                    <a16:creationId xmlns:a16="http://schemas.microsoft.com/office/drawing/2014/main" id="{45EA5FEB-6DB6-E841-9B12-C6B03A0F3B84}"/>
                  </a:ext>
                </a:extLst>
              </p:cNvPr>
              <p:cNvSpPr/>
              <p:nvPr/>
            </p:nvSpPr>
            <p:spPr>
              <a:xfrm rot="10800000">
                <a:off x="6526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7" name="Triângulo 6466">
                <a:extLst>
                  <a:ext uri="{FF2B5EF4-FFF2-40B4-BE49-F238E27FC236}">
                    <a16:creationId xmlns:a16="http://schemas.microsoft.com/office/drawing/2014/main" id="{CD77BBAC-0CCE-BE43-A2CF-0EB20A0F9227}"/>
                  </a:ext>
                </a:extLst>
              </p:cNvPr>
              <p:cNvSpPr/>
              <p:nvPr/>
            </p:nvSpPr>
            <p:spPr>
              <a:xfrm>
                <a:off x="5803347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8" name="Triângulo 6467">
                <a:extLst>
                  <a:ext uri="{FF2B5EF4-FFF2-40B4-BE49-F238E27FC236}">
                    <a16:creationId xmlns:a16="http://schemas.microsoft.com/office/drawing/2014/main" id="{BB04D231-D57A-B044-9116-7984C845C401}"/>
                  </a:ext>
                </a:extLst>
              </p:cNvPr>
              <p:cNvSpPr/>
              <p:nvPr/>
            </p:nvSpPr>
            <p:spPr>
              <a:xfrm rot="10800000">
                <a:off x="6044352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9" name="Triângulo 6468">
                <a:extLst>
                  <a:ext uri="{FF2B5EF4-FFF2-40B4-BE49-F238E27FC236}">
                    <a16:creationId xmlns:a16="http://schemas.microsoft.com/office/drawing/2014/main" id="{323F5BDF-8901-0241-BE23-1268E09C9D71}"/>
                  </a:ext>
                </a:extLst>
              </p:cNvPr>
              <p:cNvSpPr/>
              <p:nvPr/>
            </p:nvSpPr>
            <p:spPr>
              <a:xfrm>
                <a:off x="917738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0" name="Triângulo 6469">
                <a:extLst>
                  <a:ext uri="{FF2B5EF4-FFF2-40B4-BE49-F238E27FC236}">
                    <a16:creationId xmlns:a16="http://schemas.microsoft.com/office/drawing/2014/main" id="{ACABECD5-1CCD-D24B-8033-EEECBA4AE507}"/>
                  </a:ext>
                </a:extLst>
              </p:cNvPr>
              <p:cNvSpPr/>
              <p:nvPr/>
            </p:nvSpPr>
            <p:spPr>
              <a:xfrm rot="10800000">
                <a:off x="9418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1" name="Triângulo 6470">
                <a:extLst>
                  <a:ext uri="{FF2B5EF4-FFF2-40B4-BE49-F238E27FC236}">
                    <a16:creationId xmlns:a16="http://schemas.microsoft.com/office/drawing/2014/main" id="{A1D204CA-80AC-6748-AF63-33828EFFFD53}"/>
                  </a:ext>
                </a:extLst>
              </p:cNvPr>
              <p:cNvSpPr/>
              <p:nvPr/>
            </p:nvSpPr>
            <p:spPr>
              <a:xfrm>
                <a:off x="8695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2" name="Triângulo 6471">
                <a:extLst>
                  <a:ext uri="{FF2B5EF4-FFF2-40B4-BE49-F238E27FC236}">
                    <a16:creationId xmlns:a16="http://schemas.microsoft.com/office/drawing/2014/main" id="{AEE99258-FF62-CE4D-A75A-D903B878CCA7}"/>
                  </a:ext>
                </a:extLst>
              </p:cNvPr>
              <p:cNvSpPr/>
              <p:nvPr/>
            </p:nvSpPr>
            <p:spPr>
              <a:xfrm rot="10800000">
                <a:off x="893637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3" name="Triângulo 6472">
                <a:extLst>
                  <a:ext uri="{FF2B5EF4-FFF2-40B4-BE49-F238E27FC236}">
                    <a16:creationId xmlns:a16="http://schemas.microsoft.com/office/drawing/2014/main" id="{43AD740A-B079-7549-9282-EE0C2B421798}"/>
                  </a:ext>
                </a:extLst>
              </p:cNvPr>
              <p:cNvSpPr/>
              <p:nvPr/>
            </p:nvSpPr>
            <p:spPr>
              <a:xfrm>
                <a:off x="8213373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4" name="Triângulo 6473">
                <a:extLst>
                  <a:ext uri="{FF2B5EF4-FFF2-40B4-BE49-F238E27FC236}">
                    <a16:creationId xmlns:a16="http://schemas.microsoft.com/office/drawing/2014/main" id="{C11AA5DA-E2F5-C24B-AD09-3116E409F1FA}"/>
                  </a:ext>
                </a:extLst>
              </p:cNvPr>
              <p:cNvSpPr/>
              <p:nvPr/>
            </p:nvSpPr>
            <p:spPr>
              <a:xfrm rot="10800000">
                <a:off x="8454376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5" name="Triângulo 6474">
                <a:extLst>
                  <a:ext uri="{FF2B5EF4-FFF2-40B4-BE49-F238E27FC236}">
                    <a16:creationId xmlns:a16="http://schemas.microsoft.com/office/drawing/2014/main" id="{53C46126-7452-1E4F-870A-CD52851D027B}"/>
                  </a:ext>
                </a:extLst>
              </p:cNvPr>
              <p:cNvSpPr/>
              <p:nvPr/>
            </p:nvSpPr>
            <p:spPr>
              <a:xfrm>
                <a:off x="773136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6" name="Triângulo 6475">
                <a:extLst>
                  <a:ext uri="{FF2B5EF4-FFF2-40B4-BE49-F238E27FC236}">
                    <a16:creationId xmlns:a16="http://schemas.microsoft.com/office/drawing/2014/main" id="{8A64833D-C09C-0940-9263-B039E11C5A42}"/>
                  </a:ext>
                </a:extLst>
              </p:cNvPr>
              <p:cNvSpPr/>
              <p:nvPr/>
            </p:nvSpPr>
            <p:spPr>
              <a:xfrm rot="10800000">
                <a:off x="797237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7" name="Triângulo 6476">
                <a:extLst>
                  <a:ext uri="{FF2B5EF4-FFF2-40B4-BE49-F238E27FC236}">
                    <a16:creationId xmlns:a16="http://schemas.microsoft.com/office/drawing/2014/main" id="{EE0E75B0-6806-2542-94A0-B4DFA420AA48}"/>
                  </a:ext>
                </a:extLst>
              </p:cNvPr>
              <p:cNvSpPr/>
              <p:nvPr/>
            </p:nvSpPr>
            <p:spPr>
              <a:xfrm>
                <a:off x="7249363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8" name="Triângulo 6477">
                <a:extLst>
                  <a:ext uri="{FF2B5EF4-FFF2-40B4-BE49-F238E27FC236}">
                    <a16:creationId xmlns:a16="http://schemas.microsoft.com/office/drawing/2014/main" id="{352D7CC6-1F85-9A4A-9276-3F75D2F1A13E}"/>
                  </a:ext>
                </a:extLst>
              </p:cNvPr>
              <p:cNvSpPr/>
              <p:nvPr/>
            </p:nvSpPr>
            <p:spPr>
              <a:xfrm rot="10800000">
                <a:off x="7490362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9" name="Triângulo 6478">
                <a:extLst>
                  <a:ext uri="{FF2B5EF4-FFF2-40B4-BE49-F238E27FC236}">
                    <a16:creationId xmlns:a16="http://schemas.microsoft.com/office/drawing/2014/main" id="{C7FB0CED-7026-5141-AF88-1AA816399110}"/>
                  </a:ext>
                </a:extLst>
              </p:cNvPr>
              <p:cNvSpPr/>
              <p:nvPr/>
            </p:nvSpPr>
            <p:spPr>
              <a:xfrm>
                <a:off x="676736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0" name="Triângulo 6479">
                <a:extLst>
                  <a:ext uri="{FF2B5EF4-FFF2-40B4-BE49-F238E27FC236}">
                    <a16:creationId xmlns:a16="http://schemas.microsoft.com/office/drawing/2014/main" id="{36988FC5-D44F-6444-8B5B-DF38D810D4B7}"/>
                  </a:ext>
                </a:extLst>
              </p:cNvPr>
              <p:cNvSpPr/>
              <p:nvPr/>
            </p:nvSpPr>
            <p:spPr>
              <a:xfrm rot="10800000">
                <a:off x="7008365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3" name="Agrupar 6362">
              <a:extLst>
                <a:ext uri="{FF2B5EF4-FFF2-40B4-BE49-F238E27FC236}">
                  <a16:creationId xmlns:a16="http://schemas.microsoft.com/office/drawing/2014/main" id="{E6CBCEEF-140F-1F48-BE4C-44850C859C2C}"/>
                </a:ext>
              </a:extLst>
            </p:cNvPr>
            <p:cNvGrpSpPr/>
            <p:nvPr/>
          </p:nvGrpSpPr>
          <p:grpSpPr>
            <a:xfrm rot="10800000">
              <a:off x="-45550" y="6286673"/>
              <a:ext cx="1990242" cy="221009"/>
              <a:chOff x="6050167" y="3347971"/>
              <a:chExt cx="4068700" cy="346191"/>
            </a:xfrm>
          </p:grpSpPr>
          <p:sp>
            <p:nvSpPr>
              <p:cNvPr id="6449" name="Triângulo 6448">
                <a:extLst>
                  <a:ext uri="{FF2B5EF4-FFF2-40B4-BE49-F238E27FC236}">
                    <a16:creationId xmlns:a16="http://schemas.microsoft.com/office/drawing/2014/main" id="{40467DCE-7B24-994F-930F-4ABBE19A03E9}"/>
                  </a:ext>
                </a:extLst>
              </p:cNvPr>
              <p:cNvSpPr/>
              <p:nvPr/>
            </p:nvSpPr>
            <p:spPr>
              <a:xfrm>
                <a:off x="6531409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0" name="Triângulo 6449">
                <a:extLst>
                  <a:ext uri="{FF2B5EF4-FFF2-40B4-BE49-F238E27FC236}">
                    <a16:creationId xmlns:a16="http://schemas.microsoft.com/office/drawing/2014/main" id="{461B60C8-FD6C-1D41-9F8C-DA33E8C0A037}"/>
                  </a:ext>
                </a:extLst>
              </p:cNvPr>
              <p:cNvSpPr/>
              <p:nvPr/>
            </p:nvSpPr>
            <p:spPr>
              <a:xfrm rot="10800000">
                <a:off x="6772030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1" name="Triângulo 6450">
                <a:extLst>
                  <a:ext uri="{FF2B5EF4-FFF2-40B4-BE49-F238E27FC236}">
                    <a16:creationId xmlns:a16="http://schemas.microsoft.com/office/drawing/2014/main" id="{0CF36777-B786-4E4E-B484-34A65FEBE993}"/>
                  </a:ext>
                </a:extLst>
              </p:cNvPr>
              <p:cNvSpPr/>
              <p:nvPr/>
            </p:nvSpPr>
            <p:spPr>
              <a:xfrm>
                <a:off x="6050167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2" name="Triângulo 6451">
                <a:extLst>
                  <a:ext uri="{FF2B5EF4-FFF2-40B4-BE49-F238E27FC236}">
                    <a16:creationId xmlns:a16="http://schemas.microsoft.com/office/drawing/2014/main" id="{F70FA86B-94C0-CE45-958C-D5C2F36E8619}"/>
                  </a:ext>
                </a:extLst>
              </p:cNvPr>
              <p:cNvSpPr/>
              <p:nvPr/>
            </p:nvSpPr>
            <p:spPr>
              <a:xfrm rot="10800000">
                <a:off x="6290786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3" name="Triângulo 6452">
                <a:extLst>
                  <a:ext uri="{FF2B5EF4-FFF2-40B4-BE49-F238E27FC236}">
                    <a16:creationId xmlns:a16="http://schemas.microsoft.com/office/drawing/2014/main" id="{0C20F2CB-31E9-5244-985A-7F4FC9C75CD8}"/>
                  </a:ext>
                </a:extLst>
              </p:cNvPr>
              <p:cNvSpPr/>
              <p:nvPr/>
            </p:nvSpPr>
            <p:spPr>
              <a:xfrm>
                <a:off x="845638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4" name="Triângulo 6453">
                <a:extLst>
                  <a:ext uri="{FF2B5EF4-FFF2-40B4-BE49-F238E27FC236}">
                    <a16:creationId xmlns:a16="http://schemas.microsoft.com/office/drawing/2014/main" id="{38D53D37-195A-6E4D-92F5-F1501BB8C487}"/>
                  </a:ext>
                </a:extLst>
              </p:cNvPr>
              <p:cNvSpPr/>
              <p:nvPr/>
            </p:nvSpPr>
            <p:spPr>
              <a:xfrm rot="10800000">
                <a:off x="869701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5" name="Triângulo 6454">
                <a:extLst>
                  <a:ext uri="{FF2B5EF4-FFF2-40B4-BE49-F238E27FC236}">
                    <a16:creationId xmlns:a16="http://schemas.microsoft.com/office/drawing/2014/main" id="{5F8936CA-2C6C-8C4D-B64A-CC3DF3099F64}"/>
                  </a:ext>
                </a:extLst>
              </p:cNvPr>
              <p:cNvSpPr/>
              <p:nvPr/>
            </p:nvSpPr>
            <p:spPr>
              <a:xfrm>
                <a:off x="797514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6" name="Triângulo 6455">
                <a:extLst>
                  <a:ext uri="{FF2B5EF4-FFF2-40B4-BE49-F238E27FC236}">
                    <a16:creationId xmlns:a16="http://schemas.microsoft.com/office/drawing/2014/main" id="{7367A83F-54B1-3D40-B08D-9C80CD3C0157}"/>
                  </a:ext>
                </a:extLst>
              </p:cNvPr>
              <p:cNvSpPr/>
              <p:nvPr/>
            </p:nvSpPr>
            <p:spPr>
              <a:xfrm rot="10800000">
                <a:off x="821576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7" name="Triângulo 6456">
                <a:extLst>
                  <a:ext uri="{FF2B5EF4-FFF2-40B4-BE49-F238E27FC236}">
                    <a16:creationId xmlns:a16="http://schemas.microsoft.com/office/drawing/2014/main" id="{7790F51E-601D-1F4C-9388-BD5BE87AFEF8}"/>
                  </a:ext>
                </a:extLst>
              </p:cNvPr>
              <p:cNvSpPr/>
              <p:nvPr/>
            </p:nvSpPr>
            <p:spPr>
              <a:xfrm>
                <a:off x="749389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8" name="Triângulo 6457">
                <a:extLst>
                  <a:ext uri="{FF2B5EF4-FFF2-40B4-BE49-F238E27FC236}">
                    <a16:creationId xmlns:a16="http://schemas.microsoft.com/office/drawing/2014/main" id="{DED591B9-16F6-D74F-88D3-4B58325C61DF}"/>
                  </a:ext>
                </a:extLst>
              </p:cNvPr>
              <p:cNvSpPr/>
              <p:nvPr/>
            </p:nvSpPr>
            <p:spPr>
              <a:xfrm rot="10800000">
                <a:off x="773452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9" name="Triângulo 6458">
                <a:extLst>
                  <a:ext uri="{FF2B5EF4-FFF2-40B4-BE49-F238E27FC236}">
                    <a16:creationId xmlns:a16="http://schemas.microsoft.com/office/drawing/2014/main" id="{064DBA82-FBC9-1D43-9611-FDB3DF3F85D5}"/>
                  </a:ext>
                </a:extLst>
              </p:cNvPr>
              <p:cNvSpPr/>
              <p:nvPr/>
            </p:nvSpPr>
            <p:spPr>
              <a:xfrm>
                <a:off x="701265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0" name="Triângulo 6459">
                <a:extLst>
                  <a:ext uri="{FF2B5EF4-FFF2-40B4-BE49-F238E27FC236}">
                    <a16:creationId xmlns:a16="http://schemas.microsoft.com/office/drawing/2014/main" id="{E3CC5B53-8995-CA4B-AD87-F09FDD3132BF}"/>
                  </a:ext>
                </a:extLst>
              </p:cNvPr>
              <p:cNvSpPr/>
              <p:nvPr/>
            </p:nvSpPr>
            <p:spPr>
              <a:xfrm rot="10800000">
                <a:off x="725327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1" name="Triângulo 6460">
                <a:extLst>
                  <a:ext uri="{FF2B5EF4-FFF2-40B4-BE49-F238E27FC236}">
                    <a16:creationId xmlns:a16="http://schemas.microsoft.com/office/drawing/2014/main" id="{A2E623C1-6B27-4747-8795-7CCAC721D2C9}"/>
                  </a:ext>
                </a:extLst>
              </p:cNvPr>
              <p:cNvSpPr/>
              <p:nvPr/>
            </p:nvSpPr>
            <p:spPr>
              <a:xfrm>
                <a:off x="941887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2" name="Triângulo 6461">
                <a:extLst>
                  <a:ext uri="{FF2B5EF4-FFF2-40B4-BE49-F238E27FC236}">
                    <a16:creationId xmlns:a16="http://schemas.microsoft.com/office/drawing/2014/main" id="{84FB759C-E24B-3241-B91A-1923A3111052}"/>
                  </a:ext>
                </a:extLst>
              </p:cNvPr>
              <p:cNvSpPr/>
              <p:nvPr/>
            </p:nvSpPr>
            <p:spPr>
              <a:xfrm rot="10800000">
                <a:off x="9659499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3" name="Triângulo 6462">
                <a:extLst>
                  <a:ext uri="{FF2B5EF4-FFF2-40B4-BE49-F238E27FC236}">
                    <a16:creationId xmlns:a16="http://schemas.microsoft.com/office/drawing/2014/main" id="{C8B71308-DB3F-F54B-92C9-5EDBDBCEB766}"/>
                  </a:ext>
                </a:extLst>
              </p:cNvPr>
              <p:cNvSpPr/>
              <p:nvPr/>
            </p:nvSpPr>
            <p:spPr>
              <a:xfrm>
                <a:off x="893763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4" name="Triângulo 6463">
                <a:extLst>
                  <a:ext uri="{FF2B5EF4-FFF2-40B4-BE49-F238E27FC236}">
                    <a16:creationId xmlns:a16="http://schemas.microsoft.com/office/drawing/2014/main" id="{98C231A5-96DD-4C40-9813-07CD9F5575AE}"/>
                  </a:ext>
                </a:extLst>
              </p:cNvPr>
              <p:cNvSpPr/>
              <p:nvPr/>
            </p:nvSpPr>
            <p:spPr>
              <a:xfrm rot="10800000">
                <a:off x="917826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4" name="Agrupar 6363">
              <a:extLst>
                <a:ext uri="{FF2B5EF4-FFF2-40B4-BE49-F238E27FC236}">
                  <a16:creationId xmlns:a16="http://schemas.microsoft.com/office/drawing/2014/main" id="{EAD39280-C21B-5D43-8BA1-E1C2E5E3EA0C}"/>
                </a:ext>
              </a:extLst>
            </p:cNvPr>
            <p:cNvGrpSpPr/>
            <p:nvPr/>
          </p:nvGrpSpPr>
          <p:grpSpPr>
            <a:xfrm rot="10800000">
              <a:off x="-160403" y="6514992"/>
              <a:ext cx="1986500" cy="221009"/>
              <a:chOff x="6291284" y="2991196"/>
              <a:chExt cx="4061050" cy="346191"/>
            </a:xfrm>
          </p:grpSpPr>
          <p:sp>
            <p:nvSpPr>
              <p:cNvPr id="6433" name="Triângulo 6432">
                <a:extLst>
                  <a:ext uri="{FF2B5EF4-FFF2-40B4-BE49-F238E27FC236}">
                    <a16:creationId xmlns:a16="http://schemas.microsoft.com/office/drawing/2014/main" id="{05FF05A7-0F20-7943-8E80-2858FC5D7DA4}"/>
                  </a:ext>
                </a:extLst>
              </p:cNvPr>
              <p:cNvSpPr/>
              <p:nvPr/>
            </p:nvSpPr>
            <p:spPr>
              <a:xfrm>
                <a:off x="677150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4" name="Triângulo 6433">
                <a:extLst>
                  <a:ext uri="{FF2B5EF4-FFF2-40B4-BE49-F238E27FC236}">
                    <a16:creationId xmlns:a16="http://schemas.microsoft.com/office/drawing/2014/main" id="{AEA769EB-D4CF-6F43-B561-7B79151B5C1B}"/>
                  </a:ext>
                </a:extLst>
              </p:cNvPr>
              <p:cNvSpPr/>
              <p:nvPr/>
            </p:nvSpPr>
            <p:spPr>
              <a:xfrm rot="10800000">
                <a:off x="701162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5" name="Triângulo 6434">
                <a:extLst>
                  <a:ext uri="{FF2B5EF4-FFF2-40B4-BE49-F238E27FC236}">
                    <a16:creationId xmlns:a16="http://schemas.microsoft.com/office/drawing/2014/main" id="{7BC46F33-7A0C-C74F-861A-E6AEDED123DE}"/>
                  </a:ext>
                </a:extLst>
              </p:cNvPr>
              <p:cNvSpPr/>
              <p:nvPr/>
            </p:nvSpPr>
            <p:spPr>
              <a:xfrm>
                <a:off x="6291284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6" name="Triângulo 6435">
                <a:extLst>
                  <a:ext uri="{FF2B5EF4-FFF2-40B4-BE49-F238E27FC236}">
                    <a16:creationId xmlns:a16="http://schemas.microsoft.com/office/drawing/2014/main" id="{CE092A9E-07A9-6545-920C-0BC3452738B9}"/>
                  </a:ext>
                </a:extLst>
              </p:cNvPr>
              <p:cNvSpPr/>
              <p:nvPr/>
            </p:nvSpPr>
            <p:spPr>
              <a:xfrm rot="10800000">
                <a:off x="653139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7" name="Triângulo 6436">
                <a:extLst>
                  <a:ext uri="{FF2B5EF4-FFF2-40B4-BE49-F238E27FC236}">
                    <a16:creationId xmlns:a16="http://schemas.microsoft.com/office/drawing/2014/main" id="{8C1BC8C6-CBBC-4A42-9891-108B537BC718}"/>
                  </a:ext>
                </a:extLst>
              </p:cNvPr>
              <p:cNvSpPr/>
              <p:nvPr/>
            </p:nvSpPr>
            <p:spPr>
              <a:xfrm>
                <a:off x="773195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8" name="Triângulo 6437">
                <a:extLst>
                  <a:ext uri="{FF2B5EF4-FFF2-40B4-BE49-F238E27FC236}">
                    <a16:creationId xmlns:a16="http://schemas.microsoft.com/office/drawing/2014/main" id="{118B2358-E605-B443-AF03-1DF5F96D53E0}"/>
                  </a:ext>
                </a:extLst>
              </p:cNvPr>
              <p:cNvSpPr/>
              <p:nvPr/>
            </p:nvSpPr>
            <p:spPr>
              <a:xfrm rot="10800000">
                <a:off x="797206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9" name="Triângulo 6438">
                <a:extLst>
                  <a:ext uri="{FF2B5EF4-FFF2-40B4-BE49-F238E27FC236}">
                    <a16:creationId xmlns:a16="http://schemas.microsoft.com/office/drawing/2014/main" id="{06BBAE6F-01F0-BC4A-9E04-884D1B0B0AF2}"/>
                  </a:ext>
                </a:extLst>
              </p:cNvPr>
              <p:cNvSpPr/>
              <p:nvPr/>
            </p:nvSpPr>
            <p:spPr>
              <a:xfrm>
                <a:off x="725173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0" name="Triângulo 6439">
                <a:extLst>
                  <a:ext uri="{FF2B5EF4-FFF2-40B4-BE49-F238E27FC236}">
                    <a16:creationId xmlns:a16="http://schemas.microsoft.com/office/drawing/2014/main" id="{E2E4F0F3-3794-1249-B002-7CD84FB0E083}"/>
                  </a:ext>
                </a:extLst>
              </p:cNvPr>
              <p:cNvSpPr/>
              <p:nvPr/>
            </p:nvSpPr>
            <p:spPr>
              <a:xfrm rot="10800000">
                <a:off x="749184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1" name="Triângulo 6440">
                <a:extLst>
                  <a:ext uri="{FF2B5EF4-FFF2-40B4-BE49-F238E27FC236}">
                    <a16:creationId xmlns:a16="http://schemas.microsoft.com/office/drawing/2014/main" id="{83ADF5B1-9A78-4249-9A3A-7EA10EE75563}"/>
                  </a:ext>
                </a:extLst>
              </p:cNvPr>
              <p:cNvSpPr/>
              <p:nvPr/>
            </p:nvSpPr>
            <p:spPr>
              <a:xfrm>
                <a:off x="869240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2" name="Triângulo 6441">
                <a:extLst>
                  <a:ext uri="{FF2B5EF4-FFF2-40B4-BE49-F238E27FC236}">
                    <a16:creationId xmlns:a16="http://schemas.microsoft.com/office/drawing/2014/main" id="{D3BB6D4A-1467-5044-940C-47FA3F0CC3C5}"/>
                  </a:ext>
                </a:extLst>
              </p:cNvPr>
              <p:cNvSpPr/>
              <p:nvPr/>
            </p:nvSpPr>
            <p:spPr>
              <a:xfrm rot="10800000">
                <a:off x="893251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3" name="Triângulo 6442">
                <a:extLst>
                  <a:ext uri="{FF2B5EF4-FFF2-40B4-BE49-F238E27FC236}">
                    <a16:creationId xmlns:a16="http://schemas.microsoft.com/office/drawing/2014/main" id="{B3FBF64F-215C-AE4B-9C29-12AF756096F8}"/>
                  </a:ext>
                </a:extLst>
              </p:cNvPr>
              <p:cNvSpPr/>
              <p:nvPr/>
            </p:nvSpPr>
            <p:spPr>
              <a:xfrm>
                <a:off x="821218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4" name="Triângulo 6443">
                <a:extLst>
                  <a:ext uri="{FF2B5EF4-FFF2-40B4-BE49-F238E27FC236}">
                    <a16:creationId xmlns:a16="http://schemas.microsoft.com/office/drawing/2014/main" id="{D2A3B22B-62B5-6E4F-961A-163315F46499}"/>
                  </a:ext>
                </a:extLst>
              </p:cNvPr>
              <p:cNvSpPr/>
              <p:nvPr/>
            </p:nvSpPr>
            <p:spPr>
              <a:xfrm rot="10800000">
                <a:off x="845229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5" name="Triângulo 6444">
                <a:extLst>
                  <a:ext uri="{FF2B5EF4-FFF2-40B4-BE49-F238E27FC236}">
                    <a16:creationId xmlns:a16="http://schemas.microsoft.com/office/drawing/2014/main" id="{30CB7A30-C710-A945-92CC-EE848062B4B2}"/>
                  </a:ext>
                </a:extLst>
              </p:cNvPr>
              <p:cNvSpPr/>
              <p:nvPr/>
            </p:nvSpPr>
            <p:spPr>
              <a:xfrm>
                <a:off x="965285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6" name="Triângulo 6445">
                <a:extLst>
                  <a:ext uri="{FF2B5EF4-FFF2-40B4-BE49-F238E27FC236}">
                    <a16:creationId xmlns:a16="http://schemas.microsoft.com/office/drawing/2014/main" id="{FA9B52BD-ECAD-404E-9003-A5E175B37028}"/>
                  </a:ext>
                </a:extLst>
              </p:cNvPr>
              <p:cNvSpPr/>
              <p:nvPr/>
            </p:nvSpPr>
            <p:spPr>
              <a:xfrm rot="10800000">
                <a:off x="989296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7" name="Triângulo 6446">
                <a:extLst>
                  <a:ext uri="{FF2B5EF4-FFF2-40B4-BE49-F238E27FC236}">
                    <a16:creationId xmlns:a16="http://schemas.microsoft.com/office/drawing/2014/main" id="{27B38DAC-81F1-6346-9634-9FB82387E4FA}"/>
                  </a:ext>
                </a:extLst>
              </p:cNvPr>
              <p:cNvSpPr/>
              <p:nvPr/>
            </p:nvSpPr>
            <p:spPr>
              <a:xfrm>
                <a:off x="917263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8" name="Triângulo 6447">
                <a:extLst>
                  <a:ext uri="{FF2B5EF4-FFF2-40B4-BE49-F238E27FC236}">
                    <a16:creationId xmlns:a16="http://schemas.microsoft.com/office/drawing/2014/main" id="{D51CD663-DFB5-9F49-89D9-0895E23CD570}"/>
                  </a:ext>
                </a:extLst>
              </p:cNvPr>
              <p:cNvSpPr/>
              <p:nvPr/>
            </p:nvSpPr>
            <p:spPr>
              <a:xfrm rot="10800000">
                <a:off x="941274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5" name="Agrupar 6364">
              <a:extLst>
                <a:ext uri="{FF2B5EF4-FFF2-40B4-BE49-F238E27FC236}">
                  <a16:creationId xmlns:a16="http://schemas.microsoft.com/office/drawing/2014/main" id="{CE384BFD-1FF4-CF47-B49E-E0797BD3E584}"/>
                </a:ext>
              </a:extLst>
            </p:cNvPr>
            <p:cNvGrpSpPr/>
            <p:nvPr/>
          </p:nvGrpSpPr>
          <p:grpSpPr>
            <a:xfrm rot="10800000">
              <a:off x="679974" y="4916736"/>
              <a:ext cx="1987454" cy="221018"/>
              <a:chOff x="4580638" y="5488615"/>
              <a:chExt cx="4063003" cy="346204"/>
            </a:xfrm>
          </p:grpSpPr>
          <p:sp>
            <p:nvSpPr>
              <p:cNvPr id="6417" name="Triângulo 6416">
                <a:extLst>
                  <a:ext uri="{FF2B5EF4-FFF2-40B4-BE49-F238E27FC236}">
                    <a16:creationId xmlns:a16="http://schemas.microsoft.com/office/drawing/2014/main" id="{C10680F5-A7A8-234B-8BFD-03D4ECD15431}"/>
                  </a:ext>
                </a:extLst>
              </p:cNvPr>
              <p:cNvSpPr/>
              <p:nvPr/>
            </p:nvSpPr>
            <p:spPr>
              <a:xfrm>
                <a:off x="7944032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8" name="Triângulo 6417">
                <a:extLst>
                  <a:ext uri="{FF2B5EF4-FFF2-40B4-BE49-F238E27FC236}">
                    <a16:creationId xmlns:a16="http://schemas.microsoft.com/office/drawing/2014/main" id="{B40F280D-2223-6343-A751-D04AB35006AF}"/>
                  </a:ext>
                </a:extLst>
              </p:cNvPr>
              <p:cNvSpPr/>
              <p:nvPr/>
            </p:nvSpPr>
            <p:spPr>
              <a:xfrm rot="10800000">
                <a:off x="8184273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9" name="Triângulo 6418">
                <a:extLst>
                  <a:ext uri="{FF2B5EF4-FFF2-40B4-BE49-F238E27FC236}">
                    <a16:creationId xmlns:a16="http://schemas.microsoft.com/office/drawing/2014/main" id="{849806B4-F9EE-B049-95C9-676CC245EAB0}"/>
                  </a:ext>
                </a:extLst>
              </p:cNvPr>
              <p:cNvSpPr/>
              <p:nvPr/>
            </p:nvSpPr>
            <p:spPr>
              <a:xfrm>
                <a:off x="7463548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0" name="Triângulo 6419">
                <a:extLst>
                  <a:ext uri="{FF2B5EF4-FFF2-40B4-BE49-F238E27FC236}">
                    <a16:creationId xmlns:a16="http://schemas.microsoft.com/office/drawing/2014/main" id="{E2314312-847B-8947-800D-6C4EEA32633F}"/>
                  </a:ext>
                </a:extLst>
              </p:cNvPr>
              <p:cNvSpPr/>
              <p:nvPr/>
            </p:nvSpPr>
            <p:spPr>
              <a:xfrm rot="10800000">
                <a:off x="7703791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1" name="Triângulo 6420">
                <a:extLst>
                  <a:ext uri="{FF2B5EF4-FFF2-40B4-BE49-F238E27FC236}">
                    <a16:creationId xmlns:a16="http://schemas.microsoft.com/office/drawing/2014/main" id="{C5734B41-CDF4-F64F-A50E-C2662BD897C8}"/>
                  </a:ext>
                </a:extLst>
              </p:cNvPr>
              <p:cNvSpPr/>
              <p:nvPr/>
            </p:nvSpPr>
            <p:spPr>
              <a:xfrm>
                <a:off x="6983064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2" name="Triângulo 6421">
                <a:extLst>
                  <a:ext uri="{FF2B5EF4-FFF2-40B4-BE49-F238E27FC236}">
                    <a16:creationId xmlns:a16="http://schemas.microsoft.com/office/drawing/2014/main" id="{08521DC8-4AAD-7C43-9901-164FBD32872B}"/>
                  </a:ext>
                </a:extLst>
              </p:cNvPr>
              <p:cNvSpPr/>
              <p:nvPr/>
            </p:nvSpPr>
            <p:spPr>
              <a:xfrm rot="10800000">
                <a:off x="7223307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3" name="Triângulo 6422">
                <a:extLst>
                  <a:ext uri="{FF2B5EF4-FFF2-40B4-BE49-F238E27FC236}">
                    <a16:creationId xmlns:a16="http://schemas.microsoft.com/office/drawing/2014/main" id="{299456E8-5C04-4244-9292-3DC9D8742961}"/>
                  </a:ext>
                </a:extLst>
              </p:cNvPr>
              <p:cNvSpPr/>
              <p:nvPr/>
            </p:nvSpPr>
            <p:spPr>
              <a:xfrm>
                <a:off x="6502582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4" name="Triângulo 6423">
                <a:extLst>
                  <a:ext uri="{FF2B5EF4-FFF2-40B4-BE49-F238E27FC236}">
                    <a16:creationId xmlns:a16="http://schemas.microsoft.com/office/drawing/2014/main" id="{25596984-021D-654F-A46F-915A87B24292}"/>
                  </a:ext>
                </a:extLst>
              </p:cNvPr>
              <p:cNvSpPr/>
              <p:nvPr/>
            </p:nvSpPr>
            <p:spPr>
              <a:xfrm rot="10800000">
                <a:off x="6742823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5" name="Triângulo 6424">
                <a:extLst>
                  <a:ext uri="{FF2B5EF4-FFF2-40B4-BE49-F238E27FC236}">
                    <a16:creationId xmlns:a16="http://schemas.microsoft.com/office/drawing/2014/main" id="{9C41DD5F-2D02-3D46-8326-E5704FA8B523}"/>
                  </a:ext>
                </a:extLst>
              </p:cNvPr>
              <p:cNvSpPr/>
              <p:nvPr/>
            </p:nvSpPr>
            <p:spPr>
              <a:xfrm>
                <a:off x="6022096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6" name="Triângulo 6425">
                <a:extLst>
                  <a:ext uri="{FF2B5EF4-FFF2-40B4-BE49-F238E27FC236}">
                    <a16:creationId xmlns:a16="http://schemas.microsoft.com/office/drawing/2014/main" id="{14495358-C103-FE45-8EDA-3434AB6C6BFF}"/>
                  </a:ext>
                </a:extLst>
              </p:cNvPr>
              <p:cNvSpPr/>
              <p:nvPr/>
            </p:nvSpPr>
            <p:spPr>
              <a:xfrm rot="10800000">
                <a:off x="6262337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7" name="Triângulo 6426">
                <a:extLst>
                  <a:ext uri="{FF2B5EF4-FFF2-40B4-BE49-F238E27FC236}">
                    <a16:creationId xmlns:a16="http://schemas.microsoft.com/office/drawing/2014/main" id="{0041EC24-070C-0D4B-957A-9EF29768D8B9}"/>
                  </a:ext>
                </a:extLst>
              </p:cNvPr>
              <p:cNvSpPr/>
              <p:nvPr/>
            </p:nvSpPr>
            <p:spPr>
              <a:xfrm>
                <a:off x="5541614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8" name="Triângulo 6427">
                <a:extLst>
                  <a:ext uri="{FF2B5EF4-FFF2-40B4-BE49-F238E27FC236}">
                    <a16:creationId xmlns:a16="http://schemas.microsoft.com/office/drawing/2014/main" id="{43EBE190-77E4-C944-9AD9-1DC48A07670F}"/>
                  </a:ext>
                </a:extLst>
              </p:cNvPr>
              <p:cNvSpPr/>
              <p:nvPr/>
            </p:nvSpPr>
            <p:spPr>
              <a:xfrm rot="10800000">
                <a:off x="5781855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9" name="Triângulo 6428">
                <a:extLst>
                  <a:ext uri="{FF2B5EF4-FFF2-40B4-BE49-F238E27FC236}">
                    <a16:creationId xmlns:a16="http://schemas.microsoft.com/office/drawing/2014/main" id="{98BE63A4-5841-C44B-888D-19E7B0634AEF}"/>
                  </a:ext>
                </a:extLst>
              </p:cNvPr>
              <p:cNvSpPr/>
              <p:nvPr/>
            </p:nvSpPr>
            <p:spPr>
              <a:xfrm>
                <a:off x="5061130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0" name="Triângulo 6429">
                <a:extLst>
                  <a:ext uri="{FF2B5EF4-FFF2-40B4-BE49-F238E27FC236}">
                    <a16:creationId xmlns:a16="http://schemas.microsoft.com/office/drawing/2014/main" id="{1F55A4A2-9D0E-BE4D-9E04-A72AE8B4D465}"/>
                  </a:ext>
                </a:extLst>
              </p:cNvPr>
              <p:cNvSpPr/>
              <p:nvPr/>
            </p:nvSpPr>
            <p:spPr>
              <a:xfrm rot="10800000">
                <a:off x="5301369" y="5488615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1" name="Triângulo 6430">
                <a:extLst>
                  <a:ext uri="{FF2B5EF4-FFF2-40B4-BE49-F238E27FC236}">
                    <a16:creationId xmlns:a16="http://schemas.microsoft.com/office/drawing/2014/main" id="{9445A620-9355-0E41-B510-85EEF273FD8D}"/>
                  </a:ext>
                </a:extLst>
              </p:cNvPr>
              <p:cNvSpPr/>
              <p:nvPr/>
            </p:nvSpPr>
            <p:spPr>
              <a:xfrm>
                <a:off x="4580638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2" name="Triângulo 6431">
                <a:extLst>
                  <a:ext uri="{FF2B5EF4-FFF2-40B4-BE49-F238E27FC236}">
                    <a16:creationId xmlns:a16="http://schemas.microsoft.com/office/drawing/2014/main" id="{28623183-4F5A-114C-A8D3-079BDD2D84C2}"/>
                  </a:ext>
                </a:extLst>
              </p:cNvPr>
              <p:cNvSpPr/>
              <p:nvPr/>
            </p:nvSpPr>
            <p:spPr>
              <a:xfrm rot="10800000">
                <a:off x="4820891" y="5488629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6" name="Agrupar 6365">
              <a:extLst>
                <a:ext uri="{FF2B5EF4-FFF2-40B4-BE49-F238E27FC236}">
                  <a16:creationId xmlns:a16="http://schemas.microsoft.com/office/drawing/2014/main" id="{A871655B-6FC7-E240-8252-CEDAC4E0A665}"/>
                </a:ext>
              </a:extLst>
            </p:cNvPr>
            <p:cNvGrpSpPr/>
            <p:nvPr/>
          </p:nvGrpSpPr>
          <p:grpSpPr>
            <a:xfrm rot="10800000">
              <a:off x="795781" y="4688403"/>
              <a:ext cx="1984957" cy="221023"/>
              <a:chOff x="4350326" y="5845385"/>
              <a:chExt cx="4057896" cy="346211"/>
            </a:xfrm>
          </p:grpSpPr>
          <p:sp>
            <p:nvSpPr>
              <p:cNvPr id="6401" name="Triângulo 6400">
                <a:extLst>
                  <a:ext uri="{FF2B5EF4-FFF2-40B4-BE49-F238E27FC236}">
                    <a16:creationId xmlns:a16="http://schemas.microsoft.com/office/drawing/2014/main" id="{038C788E-E1F7-454C-9A81-07D707C4C90D}"/>
                  </a:ext>
                </a:extLst>
              </p:cNvPr>
              <p:cNvSpPr/>
              <p:nvPr/>
            </p:nvSpPr>
            <p:spPr>
              <a:xfrm>
                <a:off x="7708951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2" name="Triângulo 6401">
                <a:extLst>
                  <a:ext uri="{FF2B5EF4-FFF2-40B4-BE49-F238E27FC236}">
                    <a16:creationId xmlns:a16="http://schemas.microsoft.com/office/drawing/2014/main" id="{2AA2B1C9-EB6F-F14F-992C-0456C86014AD}"/>
                  </a:ext>
                </a:extLst>
              </p:cNvPr>
              <p:cNvSpPr/>
              <p:nvPr/>
            </p:nvSpPr>
            <p:spPr>
              <a:xfrm rot="10800000">
                <a:off x="7948854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3" name="Triângulo 6402">
                <a:extLst>
                  <a:ext uri="{FF2B5EF4-FFF2-40B4-BE49-F238E27FC236}">
                    <a16:creationId xmlns:a16="http://schemas.microsoft.com/office/drawing/2014/main" id="{C947F95D-6D0C-514B-845F-03F17D808C64}"/>
                  </a:ext>
                </a:extLst>
              </p:cNvPr>
              <p:cNvSpPr/>
              <p:nvPr/>
            </p:nvSpPr>
            <p:spPr>
              <a:xfrm>
                <a:off x="7229148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4" name="Triângulo 6403">
                <a:extLst>
                  <a:ext uri="{FF2B5EF4-FFF2-40B4-BE49-F238E27FC236}">
                    <a16:creationId xmlns:a16="http://schemas.microsoft.com/office/drawing/2014/main" id="{B651CEC5-A438-514F-BE51-BC988395EFCB}"/>
                  </a:ext>
                </a:extLst>
              </p:cNvPr>
              <p:cNvSpPr/>
              <p:nvPr/>
            </p:nvSpPr>
            <p:spPr>
              <a:xfrm rot="10800000">
                <a:off x="7469049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5" name="Triângulo 6404">
                <a:extLst>
                  <a:ext uri="{FF2B5EF4-FFF2-40B4-BE49-F238E27FC236}">
                    <a16:creationId xmlns:a16="http://schemas.microsoft.com/office/drawing/2014/main" id="{06901D7E-1D13-ED4E-8852-E7771E24C6E4}"/>
                  </a:ext>
                </a:extLst>
              </p:cNvPr>
              <p:cNvSpPr/>
              <p:nvPr/>
            </p:nvSpPr>
            <p:spPr>
              <a:xfrm>
                <a:off x="6749341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6" name="Triângulo 6405">
                <a:extLst>
                  <a:ext uri="{FF2B5EF4-FFF2-40B4-BE49-F238E27FC236}">
                    <a16:creationId xmlns:a16="http://schemas.microsoft.com/office/drawing/2014/main" id="{A979C266-2919-BE42-9D09-A726A741C658}"/>
                  </a:ext>
                </a:extLst>
              </p:cNvPr>
              <p:cNvSpPr/>
              <p:nvPr/>
            </p:nvSpPr>
            <p:spPr>
              <a:xfrm rot="10800000">
                <a:off x="6989244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7" name="Triângulo 6406">
                <a:extLst>
                  <a:ext uri="{FF2B5EF4-FFF2-40B4-BE49-F238E27FC236}">
                    <a16:creationId xmlns:a16="http://schemas.microsoft.com/office/drawing/2014/main" id="{D1DDEF8F-5129-CC41-9563-8658ABF01D67}"/>
                  </a:ext>
                </a:extLst>
              </p:cNvPr>
              <p:cNvSpPr/>
              <p:nvPr/>
            </p:nvSpPr>
            <p:spPr>
              <a:xfrm>
                <a:off x="6269538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8" name="Triângulo 6407">
                <a:extLst>
                  <a:ext uri="{FF2B5EF4-FFF2-40B4-BE49-F238E27FC236}">
                    <a16:creationId xmlns:a16="http://schemas.microsoft.com/office/drawing/2014/main" id="{425EDA97-F890-1242-9FF3-D04CD0BB417D}"/>
                  </a:ext>
                </a:extLst>
              </p:cNvPr>
              <p:cNvSpPr/>
              <p:nvPr/>
            </p:nvSpPr>
            <p:spPr>
              <a:xfrm rot="10800000">
                <a:off x="6509439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9" name="Triângulo 6408">
                <a:extLst>
                  <a:ext uri="{FF2B5EF4-FFF2-40B4-BE49-F238E27FC236}">
                    <a16:creationId xmlns:a16="http://schemas.microsoft.com/office/drawing/2014/main" id="{AA139205-C519-7B4C-880C-9BDB4CDBCC1F}"/>
                  </a:ext>
                </a:extLst>
              </p:cNvPr>
              <p:cNvSpPr/>
              <p:nvPr/>
            </p:nvSpPr>
            <p:spPr>
              <a:xfrm>
                <a:off x="5789731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0" name="Triângulo 6409">
                <a:extLst>
                  <a:ext uri="{FF2B5EF4-FFF2-40B4-BE49-F238E27FC236}">
                    <a16:creationId xmlns:a16="http://schemas.microsoft.com/office/drawing/2014/main" id="{004F9678-96CE-EB48-B451-2D5B0366666F}"/>
                  </a:ext>
                </a:extLst>
              </p:cNvPr>
              <p:cNvSpPr/>
              <p:nvPr/>
            </p:nvSpPr>
            <p:spPr>
              <a:xfrm rot="10800000">
                <a:off x="6029634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1" name="Triângulo 6410">
                <a:extLst>
                  <a:ext uri="{FF2B5EF4-FFF2-40B4-BE49-F238E27FC236}">
                    <a16:creationId xmlns:a16="http://schemas.microsoft.com/office/drawing/2014/main" id="{D987E388-D69C-F044-BCFF-E0D5D0E51661}"/>
                  </a:ext>
                </a:extLst>
              </p:cNvPr>
              <p:cNvSpPr/>
              <p:nvPr/>
            </p:nvSpPr>
            <p:spPr>
              <a:xfrm>
                <a:off x="5309928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2" name="Triângulo 6411">
                <a:extLst>
                  <a:ext uri="{FF2B5EF4-FFF2-40B4-BE49-F238E27FC236}">
                    <a16:creationId xmlns:a16="http://schemas.microsoft.com/office/drawing/2014/main" id="{7F2881E4-6A21-EF46-B7AE-F321FA373622}"/>
                  </a:ext>
                </a:extLst>
              </p:cNvPr>
              <p:cNvSpPr/>
              <p:nvPr/>
            </p:nvSpPr>
            <p:spPr>
              <a:xfrm rot="10800000">
                <a:off x="5549829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3" name="Triângulo 6412">
                <a:extLst>
                  <a:ext uri="{FF2B5EF4-FFF2-40B4-BE49-F238E27FC236}">
                    <a16:creationId xmlns:a16="http://schemas.microsoft.com/office/drawing/2014/main" id="{4812ACA2-E1C3-B64A-9DFC-9114165E5851}"/>
                  </a:ext>
                </a:extLst>
              </p:cNvPr>
              <p:cNvSpPr/>
              <p:nvPr/>
            </p:nvSpPr>
            <p:spPr>
              <a:xfrm>
                <a:off x="4830121" y="5845385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4" name="Triângulo 6413">
                <a:extLst>
                  <a:ext uri="{FF2B5EF4-FFF2-40B4-BE49-F238E27FC236}">
                    <a16:creationId xmlns:a16="http://schemas.microsoft.com/office/drawing/2014/main" id="{8A19F7AD-4BF1-B340-8FBD-039F37C69BE3}"/>
                  </a:ext>
                </a:extLst>
              </p:cNvPr>
              <p:cNvSpPr/>
              <p:nvPr/>
            </p:nvSpPr>
            <p:spPr>
              <a:xfrm rot="10800000">
                <a:off x="5070022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5" name="Triângulo 6414">
                <a:extLst>
                  <a:ext uri="{FF2B5EF4-FFF2-40B4-BE49-F238E27FC236}">
                    <a16:creationId xmlns:a16="http://schemas.microsoft.com/office/drawing/2014/main" id="{B8ABB23B-46A8-D841-B7E4-3BA5A538D9BC}"/>
                  </a:ext>
                </a:extLst>
              </p:cNvPr>
              <p:cNvSpPr/>
              <p:nvPr/>
            </p:nvSpPr>
            <p:spPr>
              <a:xfrm>
                <a:off x="4350326" y="5845396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6" name="Triângulo 6415">
                <a:extLst>
                  <a:ext uri="{FF2B5EF4-FFF2-40B4-BE49-F238E27FC236}">
                    <a16:creationId xmlns:a16="http://schemas.microsoft.com/office/drawing/2014/main" id="{A89B0D60-094A-164A-8AFC-8F587FC9BF9E}"/>
                  </a:ext>
                </a:extLst>
              </p:cNvPr>
              <p:cNvSpPr/>
              <p:nvPr/>
            </p:nvSpPr>
            <p:spPr>
              <a:xfrm rot="10800000">
                <a:off x="459022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7" name="Agrupar 6366">
              <a:extLst>
                <a:ext uri="{FF2B5EF4-FFF2-40B4-BE49-F238E27FC236}">
                  <a16:creationId xmlns:a16="http://schemas.microsoft.com/office/drawing/2014/main" id="{B1FE26DB-5561-7F42-8B4B-B350DB7F7A02}"/>
                </a:ext>
              </a:extLst>
            </p:cNvPr>
            <p:cNvGrpSpPr/>
            <p:nvPr/>
          </p:nvGrpSpPr>
          <p:grpSpPr>
            <a:xfrm rot="10800000">
              <a:off x="-275255" y="6743311"/>
              <a:ext cx="1986500" cy="221009"/>
              <a:chOff x="6526812" y="2635596"/>
              <a:chExt cx="4061050" cy="346191"/>
            </a:xfrm>
          </p:grpSpPr>
          <p:sp>
            <p:nvSpPr>
              <p:cNvPr id="6385" name="Triângulo 6384">
                <a:extLst>
                  <a:ext uri="{FF2B5EF4-FFF2-40B4-BE49-F238E27FC236}">
                    <a16:creationId xmlns:a16="http://schemas.microsoft.com/office/drawing/2014/main" id="{8B09D265-276B-6649-A7F9-55C4FE3A5131}"/>
                  </a:ext>
                </a:extLst>
              </p:cNvPr>
              <p:cNvSpPr/>
              <p:nvPr/>
            </p:nvSpPr>
            <p:spPr>
              <a:xfrm>
                <a:off x="700703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6" name="Triângulo 6385">
                <a:extLst>
                  <a:ext uri="{FF2B5EF4-FFF2-40B4-BE49-F238E27FC236}">
                    <a16:creationId xmlns:a16="http://schemas.microsoft.com/office/drawing/2014/main" id="{007EA541-EA3C-6F43-9A3A-622849502524}"/>
                  </a:ext>
                </a:extLst>
              </p:cNvPr>
              <p:cNvSpPr/>
              <p:nvPr/>
            </p:nvSpPr>
            <p:spPr>
              <a:xfrm rot="10800000">
                <a:off x="724715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7" name="Triângulo 6386">
                <a:extLst>
                  <a:ext uri="{FF2B5EF4-FFF2-40B4-BE49-F238E27FC236}">
                    <a16:creationId xmlns:a16="http://schemas.microsoft.com/office/drawing/2014/main" id="{4DCACF7F-ECED-E447-9A5B-1F1F24AE6509}"/>
                  </a:ext>
                </a:extLst>
              </p:cNvPr>
              <p:cNvSpPr/>
              <p:nvPr/>
            </p:nvSpPr>
            <p:spPr>
              <a:xfrm>
                <a:off x="6526812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8" name="Triângulo 6387">
                <a:extLst>
                  <a:ext uri="{FF2B5EF4-FFF2-40B4-BE49-F238E27FC236}">
                    <a16:creationId xmlns:a16="http://schemas.microsoft.com/office/drawing/2014/main" id="{7DF4D56D-FE54-C64F-899A-21DD1A70AB0E}"/>
                  </a:ext>
                </a:extLst>
              </p:cNvPr>
              <p:cNvSpPr/>
              <p:nvPr/>
            </p:nvSpPr>
            <p:spPr>
              <a:xfrm rot="10800000">
                <a:off x="676692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9" name="Triângulo 6388">
                <a:extLst>
                  <a:ext uri="{FF2B5EF4-FFF2-40B4-BE49-F238E27FC236}">
                    <a16:creationId xmlns:a16="http://schemas.microsoft.com/office/drawing/2014/main" id="{05DDE014-8A17-BE4B-B47C-04D69AE27B65}"/>
                  </a:ext>
                </a:extLst>
              </p:cNvPr>
              <p:cNvSpPr/>
              <p:nvPr/>
            </p:nvSpPr>
            <p:spPr>
              <a:xfrm>
                <a:off x="796748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0" name="Triângulo 6389">
                <a:extLst>
                  <a:ext uri="{FF2B5EF4-FFF2-40B4-BE49-F238E27FC236}">
                    <a16:creationId xmlns:a16="http://schemas.microsoft.com/office/drawing/2014/main" id="{DE2830E3-9AB6-024E-AC8D-2E2AF2566CA2}"/>
                  </a:ext>
                </a:extLst>
              </p:cNvPr>
              <p:cNvSpPr/>
              <p:nvPr/>
            </p:nvSpPr>
            <p:spPr>
              <a:xfrm rot="10800000">
                <a:off x="820759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1" name="Triângulo 6390">
                <a:extLst>
                  <a:ext uri="{FF2B5EF4-FFF2-40B4-BE49-F238E27FC236}">
                    <a16:creationId xmlns:a16="http://schemas.microsoft.com/office/drawing/2014/main" id="{73A98E51-B284-D240-8ABC-2CF6CAE95883}"/>
                  </a:ext>
                </a:extLst>
              </p:cNvPr>
              <p:cNvSpPr/>
              <p:nvPr/>
            </p:nvSpPr>
            <p:spPr>
              <a:xfrm>
                <a:off x="748726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2" name="Triângulo 6391">
                <a:extLst>
                  <a:ext uri="{FF2B5EF4-FFF2-40B4-BE49-F238E27FC236}">
                    <a16:creationId xmlns:a16="http://schemas.microsoft.com/office/drawing/2014/main" id="{D36FB957-4B46-4C4D-A8E8-43A2F18BCE9F}"/>
                  </a:ext>
                </a:extLst>
              </p:cNvPr>
              <p:cNvSpPr/>
              <p:nvPr/>
            </p:nvSpPr>
            <p:spPr>
              <a:xfrm rot="10800000">
                <a:off x="772737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3" name="Triângulo 6392">
                <a:extLst>
                  <a:ext uri="{FF2B5EF4-FFF2-40B4-BE49-F238E27FC236}">
                    <a16:creationId xmlns:a16="http://schemas.microsoft.com/office/drawing/2014/main" id="{C4CED79B-C5AB-0C4B-94BA-8D6F727E1FDE}"/>
                  </a:ext>
                </a:extLst>
              </p:cNvPr>
              <p:cNvSpPr/>
              <p:nvPr/>
            </p:nvSpPr>
            <p:spPr>
              <a:xfrm>
                <a:off x="892793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4" name="Triângulo 6393">
                <a:extLst>
                  <a:ext uri="{FF2B5EF4-FFF2-40B4-BE49-F238E27FC236}">
                    <a16:creationId xmlns:a16="http://schemas.microsoft.com/office/drawing/2014/main" id="{DE3836D1-A992-EE4B-B440-FA70597F6E71}"/>
                  </a:ext>
                </a:extLst>
              </p:cNvPr>
              <p:cNvSpPr/>
              <p:nvPr/>
            </p:nvSpPr>
            <p:spPr>
              <a:xfrm rot="10800000">
                <a:off x="916804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5" name="Triângulo 6394">
                <a:extLst>
                  <a:ext uri="{FF2B5EF4-FFF2-40B4-BE49-F238E27FC236}">
                    <a16:creationId xmlns:a16="http://schemas.microsoft.com/office/drawing/2014/main" id="{26C53EF9-88A4-3045-AC50-D9DD560D42C1}"/>
                  </a:ext>
                </a:extLst>
              </p:cNvPr>
              <p:cNvSpPr/>
              <p:nvPr/>
            </p:nvSpPr>
            <p:spPr>
              <a:xfrm>
                <a:off x="844771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6" name="Triângulo 6395">
                <a:extLst>
                  <a:ext uri="{FF2B5EF4-FFF2-40B4-BE49-F238E27FC236}">
                    <a16:creationId xmlns:a16="http://schemas.microsoft.com/office/drawing/2014/main" id="{75061C45-950D-6F47-8F0F-D64001720F46}"/>
                  </a:ext>
                </a:extLst>
              </p:cNvPr>
              <p:cNvSpPr/>
              <p:nvPr/>
            </p:nvSpPr>
            <p:spPr>
              <a:xfrm rot="10800000">
                <a:off x="868782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7" name="Triângulo 6396">
                <a:extLst>
                  <a:ext uri="{FF2B5EF4-FFF2-40B4-BE49-F238E27FC236}">
                    <a16:creationId xmlns:a16="http://schemas.microsoft.com/office/drawing/2014/main" id="{A132FD4D-6E49-9547-8B53-62B34CB9D4C0}"/>
                  </a:ext>
                </a:extLst>
              </p:cNvPr>
              <p:cNvSpPr/>
              <p:nvPr/>
            </p:nvSpPr>
            <p:spPr>
              <a:xfrm>
                <a:off x="988838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8" name="Triângulo 6397">
                <a:extLst>
                  <a:ext uri="{FF2B5EF4-FFF2-40B4-BE49-F238E27FC236}">
                    <a16:creationId xmlns:a16="http://schemas.microsoft.com/office/drawing/2014/main" id="{1B7A2FF6-0A1D-034F-BF5A-47712E43634D}"/>
                  </a:ext>
                </a:extLst>
              </p:cNvPr>
              <p:cNvSpPr/>
              <p:nvPr/>
            </p:nvSpPr>
            <p:spPr>
              <a:xfrm rot="10800000">
                <a:off x="1012849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9" name="Triângulo 6398">
                <a:extLst>
                  <a:ext uri="{FF2B5EF4-FFF2-40B4-BE49-F238E27FC236}">
                    <a16:creationId xmlns:a16="http://schemas.microsoft.com/office/drawing/2014/main" id="{0ABF5CB4-B948-E94A-BEB3-97297B25B8CC}"/>
                  </a:ext>
                </a:extLst>
              </p:cNvPr>
              <p:cNvSpPr/>
              <p:nvPr/>
            </p:nvSpPr>
            <p:spPr>
              <a:xfrm>
                <a:off x="940816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0" name="Triângulo 6399">
                <a:extLst>
                  <a:ext uri="{FF2B5EF4-FFF2-40B4-BE49-F238E27FC236}">
                    <a16:creationId xmlns:a16="http://schemas.microsoft.com/office/drawing/2014/main" id="{DD145E5A-F1FA-674D-AC31-7C999740CAA2}"/>
                  </a:ext>
                </a:extLst>
              </p:cNvPr>
              <p:cNvSpPr/>
              <p:nvPr/>
            </p:nvSpPr>
            <p:spPr>
              <a:xfrm rot="10800000">
                <a:off x="964827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8" name="Agrupar 6367">
              <a:extLst>
                <a:ext uri="{FF2B5EF4-FFF2-40B4-BE49-F238E27FC236}">
                  <a16:creationId xmlns:a16="http://schemas.microsoft.com/office/drawing/2014/main" id="{609C38E4-BA61-D34F-A090-F78C32219301}"/>
                </a:ext>
              </a:extLst>
            </p:cNvPr>
            <p:cNvGrpSpPr/>
            <p:nvPr/>
          </p:nvGrpSpPr>
          <p:grpSpPr>
            <a:xfrm rot="10800000">
              <a:off x="-390105" y="6971616"/>
              <a:ext cx="1986500" cy="221009"/>
              <a:chOff x="6756494" y="2170168"/>
              <a:chExt cx="4061050" cy="346191"/>
            </a:xfrm>
          </p:grpSpPr>
          <p:sp>
            <p:nvSpPr>
              <p:cNvPr id="6369" name="Triângulo 6368">
                <a:extLst>
                  <a:ext uri="{FF2B5EF4-FFF2-40B4-BE49-F238E27FC236}">
                    <a16:creationId xmlns:a16="http://schemas.microsoft.com/office/drawing/2014/main" id="{9D770252-E241-404D-BBDE-050A7225023A}"/>
                  </a:ext>
                </a:extLst>
              </p:cNvPr>
              <p:cNvSpPr/>
              <p:nvPr/>
            </p:nvSpPr>
            <p:spPr>
              <a:xfrm>
                <a:off x="723671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0" name="Triângulo 6369">
                <a:extLst>
                  <a:ext uri="{FF2B5EF4-FFF2-40B4-BE49-F238E27FC236}">
                    <a16:creationId xmlns:a16="http://schemas.microsoft.com/office/drawing/2014/main" id="{E2E2F5F3-6300-604D-B654-AB7930CA0517}"/>
                  </a:ext>
                </a:extLst>
              </p:cNvPr>
              <p:cNvSpPr/>
              <p:nvPr/>
            </p:nvSpPr>
            <p:spPr>
              <a:xfrm rot="10800000">
                <a:off x="7476832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1" name="Triângulo 6370">
                <a:extLst>
                  <a:ext uri="{FF2B5EF4-FFF2-40B4-BE49-F238E27FC236}">
                    <a16:creationId xmlns:a16="http://schemas.microsoft.com/office/drawing/2014/main" id="{C068F6DA-7085-0845-872C-840799712970}"/>
                  </a:ext>
                </a:extLst>
              </p:cNvPr>
              <p:cNvSpPr/>
              <p:nvPr/>
            </p:nvSpPr>
            <p:spPr>
              <a:xfrm>
                <a:off x="675649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2" name="Triângulo 6371">
                <a:extLst>
                  <a:ext uri="{FF2B5EF4-FFF2-40B4-BE49-F238E27FC236}">
                    <a16:creationId xmlns:a16="http://schemas.microsoft.com/office/drawing/2014/main" id="{97C6CB02-6C6B-DD4F-815F-23BC1D50173B}"/>
                  </a:ext>
                </a:extLst>
              </p:cNvPr>
              <p:cNvSpPr/>
              <p:nvPr/>
            </p:nvSpPr>
            <p:spPr>
              <a:xfrm rot="10800000">
                <a:off x="699660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3" name="Triângulo 6372">
                <a:extLst>
                  <a:ext uri="{FF2B5EF4-FFF2-40B4-BE49-F238E27FC236}">
                    <a16:creationId xmlns:a16="http://schemas.microsoft.com/office/drawing/2014/main" id="{47FBE8AE-B116-F54B-B5FB-62DE0F116FC8}"/>
                  </a:ext>
                </a:extLst>
              </p:cNvPr>
              <p:cNvSpPr/>
              <p:nvPr/>
            </p:nvSpPr>
            <p:spPr>
              <a:xfrm>
                <a:off x="819716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4" name="Triângulo 6373">
                <a:extLst>
                  <a:ext uri="{FF2B5EF4-FFF2-40B4-BE49-F238E27FC236}">
                    <a16:creationId xmlns:a16="http://schemas.microsoft.com/office/drawing/2014/main" id="{EB55CD77-2185-A749-9173-E32B91930CCD}"/>
                  </a:ext>
                </a:extLst>
              </p:cNvPr>
              <p:cNvSpPr/>
              <p:nvPr/>
            </p:nvSpPr>
            <p:spPr>
              <a:xfrm rot="10800000">
                <a:off x="843727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5" name="Triângulo 6374">
                <a:extLst>
                  <a:ext uri="{FF2B5EF4-FFF2-40B4-BE49-F238E27FC236}">
                    <a16:creationId xmlns:a16="http://schemas.microsoft.com/office/drawing/2014/main" id="{63C4F4FD-8691-4641-80CD-BFD10A3CA566}"/>
                  </a:ext>
                </a:extLst>
              </p:cNvPr>
              <p:cNvSpPr/>
              <p:nvPr/>
            </p:nvSpPr>
            <p:spPr>
              <a:xfrm>
                <a:off x="771694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6" name="Triângulo 6375">
                <a:extLst>
                  <a:ext uri="{FF2B5EF4-FFF2-40B4-BE49-F238E27FC236}">
                    <a16:creationId xmlns:a16="http://schemas.microsoft.com/office/drawing/2014/main" id="{491DCEF1-5CB7-9D4C-8B05-4E0C7346ACE4}"/>
                  </a:ext>
                </a:extLst>
              </p:cNvPr>
              <p:cNvSpPr/>
              <p:nvPr/>
            </p:nvSpPr>
            <p:spPr>
              <a:xfrm rot="10800000">
                <a:off x="795705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7" name="Triângulo 6376">
                <a:extLst>
                  <a:ext uri="{FF2B5EF4-FFF2-40B4-BE49-F238E27FC236}">
                    <a16:creationId xmlns:a16="http://schemas.microsoft.com/office/drawing/2014/main" id="{27C14988-B62F-CD42-B0DF-75D30A2439F4}"/>
                  </a:ext>
                </a:extLst>
              </p:cNvPr>
              <p:cNvSpPr/>
              <p:nvPr/>
            </p:nvSpPr>
            <p:spPr>
              <a:xfrm>
                <a:off x="915761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8" name="Triângulo 6377">
                <a:extLst>
                  <a:ext uri="{FF2B5EF4-FFF2-40B4-BE49-F238E27FC236}">
                    <a16:creationId xmlns:a16="http://schemas.microsoft.com/office/drawing/2014/main" id="{F32FDDEB-9895-9344-A169-4EC375CDDB0F}"/>
                  </a:ext>
                </a:extLst>
              </p:cNvPr>
              <p:cNvSpPr/>
              <p:nvPr/>
            </p:nvSpPr>
            <p:spPr>
              <a:xfrm rot="10800000">
                <a:off x="939772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9" name="Triângulo 6378">
                <a:extLst>
                  <a:ext uri="{FF2B5EF4-FFF2-40B4-BE49-F238E27FC236}">
                    <a16:creationId xmlns:a16="http://schemas.microsoft.com/office/drawing/2014/main" id="{32AC480C-00B7-EF46-A3A5-8D45ED3FD76C}"/>
                  </a:ext>
                </a:extLst>
              </p:cNvPr>
              <p:cNvSpPr/>
              <p:nvPr/>
            </p:nvSpPr>
            <p:spPr>
              <a:xfrm>
                <a:off x="867739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0" name="Triângulo 6379">
                <a:extLst>
                  <a:ext uri="{FF2B5EF4-FFF2-40B4-BE49-F238E27FC236}">
                    <a16:creationId xmlns:a16="http://schemas.microsoft.com/office/drawing/2014/main" id="{89C34AB4-F5E4-9F40-B536-3BB02525BDFF}"/>
                  </a:ext>
                </a:extLst>
              </p:cNvPr>
              <p:cNvSpPr/>
              <p:nvPr/>
            </p:nvSpPr>
            <p:spPr>
              <a:xfrm rot="10800000">
                <a:off x="891750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1" name="Triângulo 6380">
                <a:extLst>
                  <a:ext uri="{FF2B5EF4-FFF2-40B4-BE49-F238E27FC236}">
                    <a16:creationId xmlns:a16="http://schemas.microsoft.com/office/drawing/2014/main" id="{3FF31CC5-FAC9-EB4D-8BF5-483CC6F7E6D1}"/>
                  </a:ext>
                </a:extLst>
              </p:cNvPr>
              <p:cNvSpPr/>
              <p:nvPr/>
            </p:nvSpPr>
            <p:spPr>
              <a:xfrm>
                <a:off x="1011806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2" name="Triângulo 6381">
                <a:extLst>
                  <a:ext uri="{FF2B5EF4-FFF2-40B4-BE49-F238E27FC236}">
                    <a16:creationId xmlns:a16="http://schemas.microsoft.com/office/drawing/2014/main" id="{20D52D42-B16F-8143-AF90-BA2A1B45C0FE}"/>
                  </a:ext>
                </a:extLst>
              </p:cNvPr>
              <p:cNvSpPr/>
              <p:nvPr/>
            </p:nvSpPr>
            <p:spPr>
              <a:xfrm rot="10800000">
                <a:off x="1035817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3" name="Triângulo 6382">
                <a:extLst>
                  <a:ext uri="{FF2B5EF4-FFF2-40B4-BE49-F238E27FC236}">
                    <a16:creationId xmlns:a16="http://schemas.microsoft.com/office/drawing/2014/main" id="{30C54534-CB05-6B4B-8016-E8BD840FF50B}"/>
                  </a:ext>
                </a:extLst>
              </p:cNvPr>
              <p:cNvSpPr/>
              <p:nvPr/>
            </p:nvSpPr>
            <p:spPr>
              <a:xfrm>
                <a:off x="963784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4" name="Triângulo 6383">
                <a:extLst>
                  <a:ext uri="{FF2B5EF4-FFF2-40B4-BE49-F238E27FC236}">
                    <a16:creationId xmlns:a16="http://schemas.microsoft.com/office/drawing/2014/main" id="{BC8FD20D-AC3F-8B48-9F34-D2EFBFCD1624}"/>
                  </a:ext>
                </a:extLst>
              </p:cNvPr>
              <p:cNvSpPr/>
              <p:nvPr/>
            </p:nvSpPr>
            <p:spPr>
              <a:xfrm rot="10800000">
                <a:off x="987795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558" name="Retângulo 3805">
              <a:extLst>
                <a:ext uri="{FF2B5EF4-FFF2-40B4-BE49-F238E27FC236}">
                  <a16:creationId xmlns:a16="http://schemas.microsoft.com/office/drawing/2014/main" id="{2A8E99BF-C9E7-074C-99D1-C2C5E0E3DB0E}"/>
                </a:ext>
              </a:extLst>
            </p:cNvPr>
            <p:cNvSpPr>
              <a:spLocks/>
            </p:cNvSpPr>
            <p:nvPr/>
          </p:nvSpPr>
          <p:spPr>
            <a:xfrm rot="861561">
              <a:off x="631516" y="-154828"/>
              <a:ext cx="1894317" cy="2142413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59" name="Retângulo 3805">
              <a:extLst>
                <a:ext uri="{FF2B5EF4-FFF2-40B4-BE49-F238E27FC236}">
                  <a16:creationId xmlns:a16="http://schemas.microsoft.com/office/drawing/2014/main" id="{07B86D1C-C91B-BD42-B92A-D12554463C95}"/>
                </a:ext>
              </a:extLst>
            </p:cNvPr>
            <p:cNvSpPr>
              <a:spLocks/>
            </p:cNvSpPr>
            <p:nvPr/>
          </p:nvSpPr>
          <p:spPr>
            <a:xfrm rot="5400000">
              <a:off x="-489024" y="489021"/>
              <a:ext cx="2030989" cy="1052948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70" name="Retângulo 569">
            <a:extLst>
              <a:ext uri="{FF2B5EF4-FFF2-40B4-BE49-F238E27FC236}">
                <a16:creationId xmlns:a16="http://schemas.microsoft.com/office/drawing/2014/main" id="{902DF9AE-9BC8-415E-82BC-84B91D524153}"/>
              </a:ext>
            </a:extLst>
          </p:cNvPr>
          <p:cNvSpPr/>
          <p:nvPr/>
        </p:nvSpPr>
        <p:spPr>
          <a:xfrm>
            <a:off x="4159725" y="3626574"/>
            <a:ext cx="79295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 </a:t>
            </a:r>
            <a:r>
              <a:rPr lang="pt-BR" sz="2000" b="1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18 ANOS DE REGISTRO DE GENÉRICOS: A ANVISA E A AMPLIAÇÃO DO ACESSO</a:t>
            </a:r>
          </a:p>
          <a:p>
            <a:pPr algn="r">
              <a:defRPr/>
            </a:pP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  <a:p>
            <a:pPr algn="r">
              <a:defRPr/>
            </a:pPr>
            <a:r>
              <a:rPr lang="pt-BR" sz="2000" dirty="0" err="1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Varley</a:t>
            </a:r>
            <a:r>
              <a:rPr lang="pt-BR" sz="20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 Sousa</a:t>
            </a:r>
          </a:p>
          <a:p>
            <a:pPr algn="r">
              <a:defRPr/>
            </a:pPr>
            <a:r>
              <a:rPr lang="pt-BR" sz="20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Gerente Geral de Medicamentos</a:t>
            </a:r>
          </a:p>
          <a:p>
            <a:pPr algn="r">
              <a:defRPr/>
            </a:pP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  <a:p>
            <a:pPr algn="r">
              <a:defRPr/>
            </a:pPr>
            <a:r>
              <a:rPr lang="pt-BR" sz="14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Brasília, 05 de Julho de 2018</a:t>
            </a: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5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TOTAL DE REGISTROS</a:t>
            </a:r>
            <a:endParaRPr lang="pt-BR" altLang="pt-BR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CD8FB72-CDC9-43A3-B279-1F448DDEC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268467"/>
              </p:ext>
            </p:extLst>
          </p:nvPr>
        </p:nvGraphicFramePr>
        <p:xfrm>
          <a:off x="152400" y="1444988"/>
          <a:ext cx="11907078" cy="447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18725DAF-6AD3-48D2-9820-C45529FFB64C}"/>
              </a:ext>
            </a:extLst>
          </p:cNvPr>
          <p:cNvSpPr txBox="1"/>
          <p:nvPr/>
        </p:nvSpPr>
        <p:spPr>
          <a:xfrm>
            <a:off x="11383617" y="2557670"/>
            <a:ext cx="54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prstClr val="black">
                    <a:lumMod val="75000"/>
                    <a:lumOff val="25000"/>
                  </a:prstClr>
                </a:solidFill>
                <a:latin typeface="Abadi MT Condensed Light" panose="020B0306030101010103" pitchFamily="34" charset="77"/>
              </a:rPr>
              <a:t>310</a:t>
            </a:r>
          </a:p>
        </p:txBody>
      </p:sp>
    </p:spTree>
    <p:extLst>
      <p:ext uri="{BB962C8B-B14F-4D97-AF65-F5344CB8AC3E}">
        <p14:creationId xmlns:p14="http://schemas.microsoft.com/office/powerpoint/2010/main" val="293425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PRINCIPAIS PAÍSES</a:t>
            </a:r>
            <a:endParaRPr lang="pt-BR" alt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F174947-2F93-45F5-8AF3-FC8274335C05}"/>
              </a:ext>
            </a:extLst>
          </p:cNvPr>
          <p:cNvSpPr/>
          <p:nvPr/>
        </p:nvSpPr>
        <p:spPr>
          <a:xfrm>
            <a:off x="7387249" y="2829504"/>
            <a:ext cx="3594815" cy="1774580"/>
          </a:xfrm>
          <a:prstGeom prst="rect">
            <a:avLst/>
          </a:prstGeom>
          <a:noFill/>
          <a:ln>
            <a:solidFill>
              <a:srgbClr val="00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4ED01D-81F9-40E0-9AD4-E93F45EED9A5}"/>
              </a:ext>
            </a:extLst>
          </p:cNvPr>
          <p:cNvSpPr/>
          <p:nvPr/>
        </p:nvSpPr>
        <p:spPr>
          <a:xfrm>
            <a:off x="7387249" y="2460689"/>
            <a:ext cx="3594815" cy="369332"/>
          </a:xfrm>
          <a:prstGeom prst="rect">
            <a:avLst/>
          </a:prstGeom>
          <a:solidFill>
            <a:srgbClr val="004C9C"/>
          </a:solidFill>
          <a:ln>
            <a:solidFill>
              <a:srgbClr val="004C9C"/>
            </a:solidFill>
          </a:ln>
        </p:spPr>
        <p:txBody>
          <a:bodyPr wrap="square" anchor="ctr">
            <a:spAutoFit/>
          </a:bodyPr>
          <a:lstStyle/>
          <a:p>
            <a:pPr algn="ctr" defTabSz="342904">
              <a:defRPr/>
            </a:pPr>
            <a:r>
              <a:rPr lang="pt-BR" kern="0" dirty="0">
                <a:solidFill>
                  <a:schemeClr val="bg1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DADOS DO MERCADO DE GENÉRICOS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0B5CB96-DCF8-4AE7-86DB-B9F6B0AA49DD}"/>
              </a:ext>
            </a:extLst>
          </p:cNvPr>
          <p:cNvSpPr/>
          <p:nvPr/>
        </p:nvSpPr>
        <p:spPr>
          <a:xfrm>
            <a:off x="7387249" y="2829504"/>
            <a:ext cx="3368675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sz="2400" kern="0" dirty="0">
                <a:latin typeface="Franklin Gothic Demi Cond" panose="020B0706030402020204" pitchFamily="34" charset="0"/>
                <a:ea typeface="Arial"/>
                <a:cs typeface="Arial"/>
              </a:rPr>
              <a:t>Indústria brasileira responde por mais de </a:t>
            </a:r>
            <a:r>
              <a:rPr lang="pt-BR" sz="2400" kern="0" dirty="0">
                <a:solidFill>
                  <a:schemeClr val="accent2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85%</a:t>
            </a:r>
            <a:r>
              <a:rPr lang="pt-BR" sz="2400" kern="0" dirty="0">
                <a:solidFill>
                  <a:schemeClr val="tx2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 </a:t>
            </a:r>
            <a:r>
              <a:rPr lang="pt-BR" sz="2400" kern="0" dirty="0">
                <a:latin typeface="Franklin Gothic Demi Cond" panose="020B0706030402020204" pitchFamily="34" charset="0"/>
                <a:ea typeface="Arial"/>
                <a:cs typeface="Arial"/>
              </a:rPr>
              <a:t>dos registros de genéricos no Brasil</a:t>
            </a:r>
            <a:endParaRPr lang="pt-BR" kern="0" dirty="0">
              <a:latin typeface="Franklin Gothic Demi Cond" panose="020B0706030402020204" pitchFamily="34" charset="0"/>
              <a:ea typeface="Arial"/>
              <a:cs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9B779BF-8B73-4D41-943D-24AFFD7D7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87947"/>
              </p:ext>
            </p:extLst>
          </p:nvPr>
        </p:nvGraphicFramePr>
        <p:xfrm>
          <a:off x="550557" y="1562397"/>
          <a:ext cx="6022380" cy="466374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380822">
                  <a:extLst>
                    <a:ext uri="{9D8B030D-6E8A-4147-A177-3AD203B41FA5}">
                      <a16:colId xmlns:a16="http://schemas.microsoft.com/office/drawing/2014/main" val="1263645911"/>
                    </a:ext>
                  </a:extLst>
                </a:gridCol>
                <a:gridCol w="2070502">
                  <a:extLst>
                    <a:ext uri="{9D8B030D-6E8A-4147-A177-3AD203B41FA5}">
                      <a16:colId xmlns:a16="http://schemas.microsoft.com/office/drawing/2014/main" val="3279345184"/>
                    </a:ext>
                  </a:extLst>
                </a:gridCol>
                <a:gridCol w="1571056">
                  <a:extLst>
                    <a:ext uri="{9D8B030D-6E8A-4147-A177-3AD203B41FA5}">
                      <a16:colId xmlns:a16="http://schemas.microsoft.com/office/drawing/2014/main" val="620277181"/>
                    </a:ext>
                  </a:extLst>
                </a:gridCol>
              </a:tblGrid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4C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PAÍS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4C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REGISTROS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4C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0026309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6566275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289284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Alemanha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0754214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144658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150889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196239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Eslovênia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169877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Espanha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5588507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396997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Irlanda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95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97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Registro de genéricos inéditos ao longo dos anos</a:t>
            </a:r>
            <a:endParaRPr lang="pt-BR" alt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13FC3BB-AF8C-4C32-ABEA-8A0FB3777FEF}"/>
              </a:ext>
            </a:extLst>
          </p:cNvPr>
          <p:cNvSpPr/>
          <p:nvPr/>
        </p:nvSpPr>
        <p:spPr>
          <a:xfrm>
            <a:off x="7804344" y="1498009"/>
            <a:ext cx="3594815" cy="1774580"/>
          </a:xfrm>
          <a:prstGeom prst="rect">
            <a:avLst/>
          </a:prstGeom>
          <a:noFill/>
          <a:ln>
            <a:solidFill>
              <a:srgbClr val="00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3D0EA6A-1687-4253-B6E3-1EC9B0DDA1A9}"/>
              </a:ext>
            </a:extLst>
          </p:cNvPr>
          <p:cNvSpPr/>
          <p:nvPr/>
        </p:nvSpPr>
        <p:spPr>
          <a:xfrm>
            <a:off x="7804344" y="1147933"/>
            <a:ext cx="3594815" cy="369332"/>
          </a:xfrm>
          <a:prstGeom prst="rect">
            <a:avLst/>
          </a:prstGeom>
          <a:solidFill>
            <a:srgbClr val="004C9C"/>
          </a:solidFill>
          <a:ln>
            <a:solidFill>
              <a:srgbClr val="004C9C"/>
            </a:solidFill>
          </a:ln>
        </p:spPr>
        <p:txBody>
          <a:bodyPr wrap="square" anchor="ctr">
            <a:spAutoFit/>
          </a:bodyPr>
          <a:lstStyle/>
          <a:p>
            <a:pPr algn="ctr" defTabSz="342904">
              <a:defRPr/>
            </a:pPr>
            <a:r>
              <a:rPr lang="pt-BR" kern="0" dirty="0">
                <a:solidFill>
                  <a:schemeClr val="bg1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DADOS  DE INOVAÇÕES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6507C86-3EFE-4A25-8089-B28780E38804}"/>
              </a:ext>
            </a:extLst>
          </p:cNvPr>
          <p:cNvSpPr/>
          <p:nvPr/>
        </p:nvSpPr>
        <p:spPr>
          <a:xfrm>
            <a:off x="7917413" y="1600469"/>
            <a:ext cx="3368675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sz="2400" kern="0" dirty="0">
                <a:latin typeface="Franklin Gothic Demi Cond" panose="020B0706030402020204" pitchFamily="34" charset="0"/>
                <a:ea typeface="Arial"/>
                <a:cs typeface="Arial"/>
              </a:rPr>
              <a:t>Os números se referem a novas concentrações, forma farmacêutica ou fármaco</a:t>
            </a:r>
            <a:endParaRPr lang="pt-BR" kern="0" dirty="0">
              <a:latin typeface="Franklin Gothic Demi Cond" panose="020B0706030402020204" pitchFamily="34" charset="0"/>
              <a:ea typeface="Arial"/>
              <a:cs typeface="Arial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FAF9253-3443-4EF8-B14F-9E2CE6647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714642"/>
              </p:ext>
            </p:extLst>
          </p:nvPr>
        </p:nvGraphicFramePr>
        <p:xfrm>
          <a:off x="218660" y="2057400"/>
          <a:ext cx="11840817" cy="391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16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Registro de acordo com a via de administração </a:t>
            </a:r>
            <a:endParaRPr lang="pt-BR" altLang="pt-BR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1E1238C-AAA5-408B-B571-F80647766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189385"/>
              </p:ext>
            </p:extLst>
          </p:nvPr>
        </p:nvGraphicFramePr>
        <p:xfrm>
          <a:off x="178903" y="1320021"/>
          <a:ext cx="11257723" cy="451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51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Outros números</a:t>
            </a:r>
            <a:endParaRPr lang="pt-BR" alt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1717884-9DCB-1F41-9BC9-B3311199D4EB}"/>
              </a:ext>
            </a:extLst>
          </p:cNvPr>
          <p:cNvGrpSpPr/>
          <p:nvPr/>
        </p:nvGrpSpPr>
        <p:grpSpPr>
          <a:xfrm>
            <a:off x="1496698" y="1711650"/>
            <a:ext cx="9198603" cy="3945991"/>
            <a:chOff x="1726599" y="1700245"/>
            <a:chExt cx="9198603" cy="394599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D175E2B-C23A-42BB-B12E-EC4BE86D5886}"/>
                </a:ext>
              </a:extLst>
            </p:cNvPr>
            <p:cNvSpPr/>
            <p:nvPr/>
          </p:nvSpPr>
          <p:spPr>
            <a:xfrm>
              <a:off x="1726599" y="1710519"/>
              <a:ext cx="360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34% 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das prescrições médicas são para medicamentos genéricos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998709E-E873-054C-90BC-F5E2C53F0194}"/>
                </a:ext>
              </a:extLst>
            </p:cNvPr>
            <p:cNvSpPr/>
            <p:nvPr/>
          </p:nvSpPr>
          <p:spPr>
            <a:xfrm>
              <a:off x="7325202" y="1700245"/>
              <a:ext cx="360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Redução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 do Preço do medicamento em </a:t>
              </a:r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35% 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por lei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27DE4D0-FC0B-FC44-B910-4F0E18E7D290}"/>
                </a:ext>
              </a:extLst>
            </p:cNvPr>
            <p:cNvSpPr/>
            <p:nvPr/>
          </p:nvSpPr>
          <p:spPr>
            <a:xfrm>
              <a:off x="1726600" y="4073853"/>
              <a:ext cx="360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3200" b="1" dirty="0">
                  <a:latin typeface="Abadi MT Condensed Light" panose="020B0306030101010103" pitchFamily="34" charset="77"/>
                </a:rPr>
                <a:t>Medicamentos genéricos abrangem cerca </a:t>
              </a:r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95% 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das doenças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69458A4-65A2-084D-9ED5-08999DDC357D}"/>
                </a:ext>
              </a:extLst>
            </p:cNvPr>
            <p:cNvSpPr/>
            <p:nvPr/>
          </p:nvSpPr>
          <p:spPr>
            <a:xfrm>
              <a:off x="7325201" y="4076576"/>
              <a:ext cx="360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latin typeface="Abadi MT Condensed Light" panose="020B0306030101010103" pitchFamily="34" charset="77"/>
                </a:rPr>
                <a:t>Redução aferida no mercado: </a:t>
              </a:r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60%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 em média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E3728AF-F3BD-E940-A4C4-FA2B5B9B26F0}"/>
              </a:ext>
            </a:extLst>
          </p:cNvPr>
          <p:cNvGrpSpPr/>
          <p:nvPr/>
        </p:nvGrpSpPr>
        <p:grpSpPr>
          <a:xfrm>
            <a:off x="1381588" y="1561671"/>
            <a:ext cx="9428823" cy="4243227"/>
            <a:chOff x="1381588" y="1561671"/>
            <a:chExt cx="9428823" cy="4243227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AA4A82A8-477A-4141-B6F2-F0D99E5DCB3F}"/>
                </a:ext>
              </a:extLst>
            </p:cNvPr>
            <p:cNvCxnSpPr/>
            <p:nvPr/>
          </p:nvCxnSpPr>
          <p:spPr>
            <a:xfrm>
              <a:off x="6096000" y="1561671"/>
              <a:ext cx="0" cy="4243227"/>
            </a:xfrm>
            <a:prstGeom prst="line">
              <a:avLst/>
            </a:prstGeom>
            <a:ln w="12700">
              <a:solidFill>
                <a:srgbClr val="014E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4D87A5B8-0F64-1B4D-A1F1-F5E579E57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1588" y="3683284"/>
              <a:ext cx="9428823" cy="0"/>
            </a:xfrm>
            <a:prstGeom prst="line">
              <a:avLst/>
            </a:prstGeom>
            <a:ln w="12700">
              <a:solidFill>
                <a:srgbClr val="014E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570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/>
          <p:cNvSpPr>
            <a:spLocks noEditPoints="1"/>
          </p:cNvSpPr>
          <p:nvPr/>
        </p:nvSpPr>
        <p:spPr bwMode="auto">
          <a:xfrm>
            <a:off x="5882688" y="1287013"/>
            <a:ext cx="426625" cy="349767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5815096"/>
            <a:ext cx="12191999" cy="64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788568" y="1191750"/>
            <a:ext cx="10614862" cy="5264310"/>
            <a:chOff x="160034" y="769059"/>
            <a:chExt cx="11734489" cy="5819577"/>
          </a:xfrm>
        </p:grpSpPr>
        <p:grpSp>
          <p:nvGrpSpPr>
            <p:cNvPr id="3" name="Grupo 2"/>
            <p:cNvGrpSpPr/>
            <p:nvPr/>
          </p:nvGrpSpPr>
          <p:grpSpPr>
            <a:xfrm>
              <a:off x="160034" y="769059"/>
              <a:ext cx="11734489" cy="5819577"/>
              <a:chOff x="160034" y="769059"/>
              <a:chExt cx="11734489" cy="5819577"/>
            </a:xfrm>
          </p:grpSpPr>
          <p:sp>
            <p:nvSpPr>
              <p:cNvPr id="12" name="Triângulo isósceles 11"/>
              <p:cNvSpPr/>
              <p:nvPr/>
            </p:nvSpPr>
            <p:spPr>
              <a:xfrm rot="2715614">
                <a:off x="210005" y="2148552"/>
                <a:ext cx="322407" cy="275111"/>
              </a:xfrm>
              <a:prstGeom prst="triangle">
                <a:avLst/>
              </a:prstGeom>
              <a:solidFill>
                <a:srgbClr val="0012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48000" tIns="48000" rIns="48000" bIns="48000" rtlCol="0" anchor="ctr"/>
              <a:lstStyle/>
              <a:p>
                <a:pPr algn="ctr" defTabSz="1883776"/>
                <a:endParaRPr lang="pt-BR" sz="8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tângulo 12"/>
              <p:cNvSpPr/>
              <p:nvPr/>
            </p:nvSpPr>
            <p:spPr>
              <a:xfrm rot="5400000">
                <a:off x="-1415465" y="3726581"/>
                <a:ext cx="4353160" cy="852381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defTabSz="1883776">
                  <a:defRPr/>
                </a:pPr>
                <a:endParaRPr lang="pt-BR" sz="933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tângulo de cantos arredondados 13"/>
              <p:cNvSpPr/>
              <p:nvPr/>
            </p:nvSpPr>
            <p:spPr>
              <a:xfrm>
                <a:off x="383545" y="769059"/>
                <a:ext cx="4999095" cy="974092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</a:ln>
              <a:effectLst/>
            </p:spPr>
            <p:txBody>
              <a:bodyPr lIns="34285" tIns="34285" rIns="34285" bIns="34285" rtlCol="0" anchor="t"/>
              <a:lstStyle/>
              <a:p>
                <a:pPr algn="ctr" defTabSz="1883776">
                  <a:defRPr/>
                </a:pPr>
                <a:r>
                  <a:rPr lang="pt-BR" sz="1200" b="1" kern="0" dirty="0"/>
                  <a:t>MISSÃO</a:t>
                </a:r>
              </a:p>
              <a:p>
                <a:pPr algn="ctr" defTabSz="1883776">
                  <a:defRPr/>
                </a:pPr>
                <a:r>
                  <a:rPr lang="pt-BR" sz="1050" i="1" kern="0" dirty="0"/>
                  <a:t>“Proteger e promover a saúde da população, mediante a intervenção nos riscos decorrentes da produção e do uso de produtos e serviços sujeitos à vigilância sanitária, em ação coordenada e integrada no âmbito do Sistema Único de Saúde”</a:t>
                </a:r>
              </a:p>
            </p:txBody>
          </p:sp>
          <p:sp>
            <p:nvSpPr>
              <p:cNvPr id="15" name="Retângulo 14"/>
              <p:cNvSpPr/>
              <p:nvPr/>
            </p:nvSpPr>
            <p:spPr>
              <a:xfrm rot="5400000">
                <a:off x="4434453" y="-889916"/>
                <a:ext cx="3409157" cy="11510981"/>
              </a:xfrm>
              <a:prstGeom prst="rect">
                <a:avLst/>
              </a:prstGeom>
              <a:solidFill>
                <a:srgbClr val="003772">
                  <a:alpha val="10000"/>
                </a:srgbClr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algn="ctr" defTabSz="1883776">
                  <a:defRPr/>
                </a:pPr>
                <a:endParaRPr lang="pt-BR" sz="93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tângulo com Único Canto Aparado 15"/>
              <p:cNvSpPr/>
              <p:nvPr/>
            </p:nvSpPr>
            <p:spPr>
              <a:xfrm>
                <a:off x="6696583" y="3505307"/>
                <a:ext cx="2693593" cy="719598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4. Aprimorar</a:t>
                </a:r>
                <a:r>
                  <a:rPr lang="pt-BR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as ações de vigilância em pós-uso, com foco no controle e monitoramento</a:t>
                </a:r>
                <a:endParaRPr lang="en-US" sz="1100" b="1" kern="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Retângulo com Único Canto Aparado 16"/>
              <p:cNvSpPr/>
              <p:nvPr/>
            </p:nvSpPr>
            <p:spPr>
              <a:xfrm>
                <a:off x="2893014" y="5273075"/>
                <a:ext cx="2608231" cy="719597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/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8.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Implantar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modelo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de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governança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que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favoreça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a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integração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, a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inovação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e o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desenvolvimento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institucional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18" name="Retângulo 17"/>
              <p:cNvSpPr/>
              <p:nvPr/>
            </p:nvSpPr>
            <p:spPr>
              <a:xfrm rot="5400000">
                <a:off x="5545441" y="-3284096"/>
                <a:ext cx="1187183" cy="11510980"/>
              </a:xfrm>
              <a:prstGeom prst="rect">
                <a:avLst/>
              </a:prstGeom>
              <a:solidFill>
                <a:srgbClr val="003772">
                  <a:alpha val="22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defTabSz="1883776">
                  <a:defRPr/>
                </a:pPr>
                <a:endParaRPr lang="pt-BR" sz="533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Arredondar Retângulo no Mesmo Canto Lateral 18"/>
              <p:cNvSpPr/>
              <p:nvPr/>
            </p:nvSpPr>
            <p:spPr>
              <a:xfrm rot="5400000">
                <a:off x="1142927" y="999969"/>
                <a:ext cx="284329" cy="22501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377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48000" tIns="48000" rIns="48000" bIns="288000" rtlCol="0" anchor="ctr"/>
              <a:lstStyle/>
              <a:p>
                <a:pPr defTabSz="1883776"/>
                <a:r>
                  <a:rPr lang="pt-BR" sz="9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OBJETIVOS DE RESULTADOS</a:t>
                </a:r>
              </a:p>
            </p:txBody>
          </p:sp>
          <p:sp>
            <p:nvSpPr>
              <p:cNvPr id="20" name="Retângulo com Único Canto Aparado 19"/>
              <p:cNvSpPr/>
              <p:nvPr/>
            </p:nvSpPr>
            <p:spPr>
              <a:xfrm>
                <a:off x="6139032" y="2308258"/>
                <a:ext cx="4356616" cy="678696"/>
              </a:xfrm>
              <a:prstGeom prst="snip1Rect">
                <a:avLst/>
              </a:prstGeom>
              <a:solidFill>
                <a:srgbClr val="003772"/>
              </a:solidFill>
              <a:ln w="12700" cap="flat" cmpd="sng" algn="ctr">
                <a:solidFill>
                  <a:srgbClr val="003772"/>
                </a:solidFill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2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2. Aprimorar o marco regulatório em vigilância sanitária</a:t>
                </a:r>
              </a:p>
            </p:txBody>
          </p:sp>
          <p:sp>
            <p:nvSpPr>
              <p:cNvPr id="21" name="Retângulo com Único Canto Aparado 20"/>
              <p:cNvSpPr/>
              <p:nvPr/>
            </p:nvSpPr>
            <p:spPr>
              <a:xfrm>
                <a:off x="1441255" y="2307902"/>
                <a:ext cx="4356616" cy="678696"/>
              </a:xfrm>
              <a:prstGeom prst="snip1Rect">
                <a:avLst/>
              </a:prstGeom>
              <a:solidFill>
                <a:srgbClr val="003772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2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1. Ampliar o acesso seguro da população a produtos e serviços sujeitos à vigilância sanitária</a:t>
                </a:r>
              </a:p>
            </p:txBody>
          </p:sp>
          <p:sp>
            <p:nvSpPr>
              <p:cNvPr id="22" name="Retângulo com Único Canto Aparado 21"/>
              <p:cNvSpPr/>
              <p:nvPr/>
            </p:nvSpPr>
            <p:spPr>
              <a:xfrm>
                <a:off x="2806538" y="3529022"/>
                <a:ext cx="2694707" cy="717961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3. Otimizar as ações de </a:t>
                </a:r>
                <a:r>
                  <a:rPr lang="pt-BR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pré</a:t>
                </a:r>
                <a:r>
                  <a:rPr lang="pt-BR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-mercado com base na avaliação do risco sanitário</a:t>
                </a:r>
                <a:endParaRPr lang="en-US" sz="1100" b="1" kern="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" name="Retângulo com Único Canto Aparado 22"/>
              <p:cNvSpPr/>
              <p:nvPr/>
            </p:nvSpPr>
            <p:spPr>
              <a:xfrm>
                <a:off x="1559962" y="4429955"/>
                <a:ext cx="2713889" cy="719598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5. Fortalecer as ações de coordenação do Sistema Nacional de Vigilância Sanitária</a:t>
                </a:r>
              </a:p>
            </p:txBody>
          </p:sp>
          <p:sp>
            <p:nvSpPr>
              <p:cNvPr id="24" name="Retângulo com Único Canto Aparado 23"/>
              <p:cNvSpPr/>
              <p:nvPr/>
            </p:nvSpPr>
            <p:spPr>
              <a:xfrm>
                <a:off x="7895202" y="4437380"/>
                <a:ext cx="2694707" cy="719598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/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7.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Aprimorar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as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ações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de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cooperação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e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convergência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regulatória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no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âmbito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internacional</a:t>
                </a:r>
                <a:endParaRPr lang="en-US" sz="1100" b="1" kern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Retângulo com Único Canto Aparado 24"/>
              <p:cNvSpPr/>
              <p:nvPr/>
            </p:nvSpPr>
            <p:spPr>
              <a:xfrm>
                <a:off x="4713555" y="4429955"/>
                <a:ext cx="2687426" cy="719598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/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6.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Elevar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a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eficiência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das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operações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em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portos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,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aeroportos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e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fronteiras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6" name="Triângulo isósceles 25"/>
              <p:cNvSpPr/>
              <p:nvPr/>
            </p:nvSpPr>
            <p:spPr>
              <a:xfrm rot="2715614">
                <a:off x="210005" y="3367752"/>
                <a:ext cx="322407" cy="275111"/>
              </a:xfrm>
              <a:prstGeom prst="triangle">
                <a:avLst/>
              </a:prstGeom>
              <a:solidFill>
                <a:srgbClr val="0012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48000" tIns="48000" rIns="48000" bIns="48000" rtlCol="0" anchor="ctr"/>
              <a:lstStyle/>
              <a:p>
                <a:pPr algn="ctr" defTabSz="1883776"/>
                <a:endParaRPr lang="pt-BR" sz="8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Arredondar Retângulo no Mesmo Canto Lateral 26"/>
              <p:cNvSpPr/>
              <p:nvPr/>
            </p:nvSpPr>
            <p:spPr>
              <a:xfrm rot="5400000">
                <a:off x="1142927" y="2219169"/>
                <a:ext cx="284329" cy="22501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48000" tIns="48000" rIns="48000" bIns="288000" rtlCol="0" anchor="ctr"/>
              <a:lstStyle/>
              <a:p>
                <a:pPr defTabSz="1883776"/>
                <a:r>
                  <a:rPr lang="pt-BR" sz="9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OBJETIVOS HABILITADORES</a:t>
                </a:r>
              </a:p>
            </p:txBody>
          </p:sp>
          <p:sp>
            <p:nvSpPr>
              <p:cNvPr id="28" name="Retângulo de cantos arredondados 27"/>
              <p:cNvSpPr/>
              <p:nvPr/>
            </p:nvSpPr>
            <p:spPr>
              <a:xfrm>
                <a:off x="7058114" y="769059"/>
                <a:ext cx="4763715" cy="974092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</a:ln>
              <a:effectLst/>
            </p:spPr>
            <p:txBody>
              <a:bodyPr lIns="34285" tIns="34285" rIns="34285" bIns="34285" rtlCol="0" anchor="t"/>
              <a:lstStyle/>
              <a:p>
                <a:pPr algn="ctr" defTabSz="1883776">
                  <a:defRPr/>
                </a:pPr>
                <a:r>
                  <a:rPr lang="pt-BR" sz="1200" b="1" kern="0" dirty="0"/>
                  <a:t>VISÃO</a:t>
                </a:r>
              </a:p>
              <a:p>
                <a:pPr algn="ctr" defTabSz="1883776">
                  <a:defRPr/>
                </a:pPr>
                <a:r>
                  <a:rPr lang="pt-BR" sz="1050" i="1" kern="0" dirty="0"/>
                  <a:t>“Ser uma instituição promotora de saúde, cidadania e desenvolvimento, que atua de forma ágil, eficiente e transparente, consolidando-se como protagonista no campo da regulação e do controle sanitário, nacional e internacionalmente”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462175" y="6173138"/>
                <a:ext cx="103549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50" b="1" i="1" kern="0" dirty="0">
                    <a:cs typeface="Arial" panose="020B0604020202020204" pitchFamily="34" charset="0"/>
                  </a:rPr>
                  <a:t>* Considera a gestão de pessoas, a infraestrutura, sistemas de informação, comunicação interna e dinâmicas de gestão</a:t>
                </a:r>
                <a:endParaRPr lang="en-US" sz="1050" b="1" i="1" kern="0" dirty="0">
                  <a:cs typeface="Arial" panose="020B0604020202020204" pitchFamily="34" charset="0"/>
                </a:endParaRPr>
              </a:p>
              <a:p>
                <a:r>
                  <a:rPr lang="pt-BR" sz="1050" i="1" dirty="0"/>
                  <a:t>**</a:t>
                </a:r>
                <a:r>
                  <a:rPr lang="pt-BR" sz="1050" b="1" i="1" kern="0" dirty="0">
                    <a:cs typeface="Arial" panose="020B0604020202020204" pitchFamily="34" charset="0"/>
                  </a:rPr>
                  <a:t>Cidadãos, profissionais da saúde, setor regulado, demais órgãos do governo, Poder Legislativo, Poder Judiciário, Sociedade Civil Organizada e outros</a:t>
                </a:r>
              </a:p>
            </p:txBody>
          </p:sp>
          <p:sp>
            <p:nvSpPr>
              <p:cNvPr id="31" name="Retângulo com Único Canto Aparado 30"/>
              <p:cNvSpPr/>
              <p:nvPr/>
            </p:nvSpPr>
            <p:spPr>
              <a:xfrm>
                <a:off x="6726082" y="5273074"/>
                <a:ext cx="2694707" cy="719597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/>
                <a:r>
                  <a:rPr lang="pt-BR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9. Fortalecer as ações de educação e  comunicação em vigilância sanitária e o modelo de relacionamento institucional**</a:t>
                </a:r>
              </a:p>
            </p:txBody>
          </p:sp>
        </p:grp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6603" y="1019764"/>
              <a:ext cx="1584830" cy="350237"/>
            </a:xfrm>
            <a:prstGeom prst="rect">
              <a:avLst/>
            </a:prstGeom>
          </p:spPr>
        </p:pic>
      </p:grpSp>
      <p:sp>
        <p:nvSpPr>
          <p:cNvPr id="35" name="Título 1"/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r>
              <a:rPr lang="pt-BR" sz="3200" dirty="0">
                <a:latin typeface="Franklin Gothic Demi Cond" panose="020B0706030402020204" pitchFamily="34" charset="0"/>
              </a:rPr>
              <a:t>MAPA ESTRATÉGICO – ANVISA 2016 - 2019</a:t>
            </a:r>
          </a:p>
        </p:txBody>
      </p:sp>
    </p:spTree>
    <p:extLst>
      <p:ext uri="{BB962C8B-B14F-4D97-AF65-F5344CB8AC3E}">
        <p14:creationId xmlns:p14="http://schemas.microsoft.com/office/powerpoint/2010/main" val="224298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Outros números</a:t>
            </a:r>
            <a:endParaRPr lang="pt-BR" alt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1479CFC-D3F7-4274-B51B-4F88D3E6CB0C}"/>
              </a:ext>
            </a:extLst>
          </p:cNvPr>
          <p:cNvGrpSpPr/>
          <p:nvPr/>
        </p:nvGrpSpPr>
        <p:grpSpPr>
          <a:xfrm>
            <a:off x="617016" y="1660247"/>
            <a:ext cx="10957968" cy="3373272"/>
            <a:chOff x="466351" y="1863744"/>
            <a:chExt cx="10957968" cy="3532883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C4B8090-DC70-4370-8F7E-8CCB262420C4}"/>
                </a:ext>
              </a:extLst>
            </p:cNvPr>
            <p:cNvSpPr/>
            <p:nvPr/>
          </p:nvSpPr>
          <p:spPr>
            <a:xfrm>
              <a:off x="4331485" y="2941475"/>
              <a:ext cx="3240439" cy="2455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Cloridrato de metformina  36</a:t>
              </a:r>
            </a:p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Captopril 34</a:t>
              </a:r>
            </a:p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Atenolol 31</a:t>
              </a:r>
            </a:p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 err="1">
                  <a:latin typeface="Franklin Gothic Medium Cond" panose="020B0603020102020204" pitchFamily="34" charset="0"/>
                </a:rPr>
                <a:t>Losartana</a:t>
              </a:r>
              <a:r>
                <a:rPr lang="pt-BR" sz="2000" dirty="0">
                  <a:latin typeface="Franklin Gothic Medium Cond" panose="020B0603020102020204" pitchFamily="34" charset="0"/>
                </a:rPr>
                <a:t> potássica 28</a:t>
              </a:r>
            </a:p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 err="1">
                  <a:latin typeface="Franklin Gothic Medium Cond" panose="020B0603020102020204" pitchFamily="34" charset="0"/>
                </a:rPr>
                <a:t>Carbamazepina</a:t>
              </a:r>
              <a:r>
                <a:rPr lang="pt-BR" sz="2000" dirty="0">
                  <a:latin typeface="Franklin Gothic Medium Cond" panose="020B0603020102020204" pitchFamily="34" charset="0"/>
                </a:rPr>
                <a:t> 25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216607A-25E4-423D-B5DD-43C536D0CAB5}"/>
                </a:ext>
              </a:extLst>
            </p:cNvPr>
            <p:cNvSpPr/>
            <p:nvPr/>
          </p:nvSpPr>
          <p:spPr>
            <a:xfrm>
              <a:off x="8183880" y="2946660"/>
              <a:ext cx="3240439" cy="203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161 Princípios ativos com 1 registro</a:t>
              </a:r>
            </a:p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80 Princípios ativos com 2 registros</a:t>
              </a:r>
            </a:p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54 Princípios ativos com 3 registros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6436FFB-BEDC-4DD7-98F1-CB4979E9ED4B}"/>
                </a:ext>
              </a:extLst>
            </p:cNvPr>
            <p:cNvSpPr/>
            <p:nvPr/>
          </p:nvSpPr>
          <p:spPr>
            <a:xfrm>
              <a:off x="466351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PRINCIPAIS ANTIBIÓTICOS 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BCEF6E7-D207-4A38-A310-85A12B378ED5}"/>
                </a:ext>
              </a:extLst>
            </p:cNvPr>
            <p:cNvSpPr/>
            <p:nvPr/>
          </p:nvSpPr>
          <p:spPr>
            <a:xfrm>
              <a:off x="4331485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PRINCIPAIS </a:t>
              </a:r>
            </a:p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MEDICAMENTOS DE USO CONTÍNUO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58917AE9-B283-4EDE-8ADF-4870E1203FB6}"/>
                </a:ext>
              </a:extLst>
            </p:cNvPr>
            <p:cNvSpPr/>
            <p:nvPr/>
          </p:nvSpPr>
          <p:spPr>
            <a:xfrm>
              <a:off x="8183880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ESPAÇO PARA AMPLIAÇÃO DE MEDICAMENTOS GENÉRICOS</a:t>
              </a:r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84956AF9-18A6-442B-8B4D-4CBB294A4BFA}"/>
              </a:ext>
            </a:extLst>
          </p:cNvPr>
          <p:cNvSpPr/>
          <p:nvPr/>
        </p:nvSpPr>
        <p:spPr>
          <a:xfrm>
            <a:off x="308126" y="1436256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40D2420-E132-4589-99EC-E3ED1D056DAE}"/>
              </a:ext>
            </a:extLst>
          </p:cNvPr>
          <p:cNvSpPr/>
          <p:nvPr/>
        </p:nvSpPr>
        <p:spPr>
          <a:xfrm>
            <a:off x="4237999" y="1305426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5CED83-5134-4050-98A2-0B281A620BCE}"/>
              </a:ext>
            </a:extLst>
          </p:cNvPr>
          <p:cNvSpPr/>
          <p:nvPr/>
        </p:nvSpPr>
        <p:spPr>
          <a:xfrm>
            <a:off x="8075153" y="1366270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3</a:t>
            </a:r>
          </a:p>
        </p:txBody>
      </p:sp>
      <p:cxnSp>
        <p:nvCxnSpPr>
          <p:cNvPr id="17" name="Conector Reto 25">
            <a:extLst>
              <a:ext uri="{FF2B5EF4-FFF2-40B4-BE49-F238E27FC236}">
                <a16:creationId xmlns:a16="http://schemas.microsoft.com/office/drawing/2014/main" id="{C54953D8-C64F-4740-9C51-24631DB6EE13}"/>
              </a:ext>
            </a:extLst>
          </p:cNvPr>
          <p:cNvCxnSpPr>
            <a:cxnSpLocks/>
          </p:cNvCxnSpPr>
          <p:nvPr/>
        </p:nvCxnSpPr>
        <p:spPr>
          <a:xfrm>
            <a:off x="4145279" y="1660247"/>
            <a:ext cx="0" cy="3482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26">
            <a:extLst>
              <a:ext uri="{FF2B5EF4-FFF2-40B4-BE49-F238E27FC236}">
                <a16:creationId xmlns:a16="http://schemas.microsoft.com/office/drawing/2014/main" id="{0AA59CEA-4591-4689-B631-1F83E80A3728}"/>
              </a:ext>
            </a:extLst>
          </p:cNvPr>
          <p:cNvCxnSpPr>
            <a:cxnSpLocks/>
          </p:cNvCxnSpPr>
          <p:nvPr/>
        </p:nvCxnSpPr>
        <p:spPr>
          <a:xfrm>
            <a:off x="8031479" y="1660247"/>
            <a:ext cx="0" cy="3482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CEA180A4-2FD1-4512-87C3-DAA396A48189}"/>
              </a:ext>
            </a:extLst>
          </p:cNvPr>
          <p:cNvSpPr/>
          <p:nvPr/>
        </p:nvSpPr>
        <p:spPr>
          <a:xfrm>
            <a:off x="595950" y="2648759"/>
            <a:ext cx="34867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2202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Franklin Gothic Medium Cond" panose="020B0603020102020204" pitchFamily="34" charset="0"/>
              </a:rPr>
              <a:t>Amoxicilina 71</a:t>
            </a:r>
          </a:p>
          <a:p>
            <a:pPr marL="342900" indent="-342900" defTabSz="42202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Franklin Gothic Medium Cond" panose="020B0603020102020204" pitchFamily="34" charset="0"/>
              </a:rPr>
              <a:t>Cloridrato de </a:t>
            </a:r>
            <a:r>
              <a:rPr lang="pt-BR" sz="2000" dirty="0" err="1">
                <a:latin typeface="Franklin Gothic Medium Cond" panose="020B0603020102020204" pitchFamily="34" charset="0"/>
              </a:rPr>
              <a:t>ciprofloxacino</a:t>
            </a:r>
            <a:r>
              <a:rPr lang="pt-BR" sz="2000" dirty="0">
                <a:latin typeface="Franklin Gothic Medium Cond" panose="020B0603020102020204" pitchFamily="34" charset="0"/>
              </a:rPr>
              <a:t> 45</a:t>
            </a:r>
          </a:p>
          <a:p>
            <a:pPr marL="342900" indent="-342900" defTabSz="42202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 err="1">
                <a:latin typeface="Franklin Gothic Medium Cond" panose="020B0603020102020204" pitchFamily="34" charset="0"/>
              </a:rPr>
              <a:t>Cefalexina</a:t>
            </a:r>
            <a:r>
              <a:rPr lang="pt-BR" sz="2000" dirty="0">
                <a:latin typeface="Franklin Gothic Medium Cond" panose="020B0603020102020204" pitchFamily="34" charset="0"/>
              </a:rPr>
              <a:t> 37</a:t>
            </a:r>
          </a:p>
          <a:p>
            <a:pPr marL="342900" indent="-342900" defTabSz="422023">
              <a:buFont typeface="Wingdings" pitchFamily="2" charset="2"/>
              <a:buChar char="§"/>
              <a:defRPr/>
            </a:pPr>
            <a:r>
              <a:rPr lang="pt-BR" sz="2000" dirty="0">
                <a:latin typeface="Franklin Gothic Medium Cond" panose="020B0603020102020204" pitchFamily="34" charset="0"/>
              </a:rPr>
              <a:t>Amoxicilina + </a:t>
            </a:r>
            <a:r>
              <a:rPr lang="pt-BR" sz="2000" dirty="0" err="1">
                <a:latin typeface="Franklin Gothic Medium Cond" panose="020B0603020102020204" pitchFamily="34" charset="0"/>
              </a:rPr>
              <a:t>Clavulanato</a:t>
            </a:r>
            <a:r>
              <a:rPr lang="pt-BR" sz="2000" dirty="0">
                <a:latin typeface="Franklin Gothic Medium Cond" panose="020B0603020102020204" pitchFamily="34" charset="0"/>
              </a:rPr>
              <a:t> de potássio 36</a:t>
            </a:r>
          </a:p>
          <a:p>
            <a:pPr marL="342900" indent="-342900" defTabSz="42202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Franklin Gothic Medium Cond" panose="020B0603020102020204" pitchFamily="34" charset="0"/>
              </a:rPr>
              <a:t>Azitromicina 36</a:t>
            </a:r>
          </a:p>
          <a:p>
            <a:pPr marL="342900" indent="-342900" defTabSz="422023">
              <a:buFont typeface="Wingdings" pitchFamily="2" charset="2"/>
              <a:buChar char="§"/>
              <a:defRPr/>
            </a:pPr>
            <a:endParaRPr lang="pt-BR" sz="2000" dirty="0">
              <a:latin typeface="Franklin Gothic Medium Cond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2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Transparência dos dados</a:t>
            </a:r>
            <a:endParaRPr lang="pt-BR" alt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5643650-9E86-45B1-B480-B06E9FBC1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5" t="22401" r="13716" b="25786"/>
          <a:stretch/>
        </p:blipFill>
        <p:spPr>
          <a:xfrm>
            <a:off x="544978" y="1849684"/>
            <a:ext cx="6216580" cy="333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3EDB232-DEDB-49E8-8B26-246F1F54D515}"/>
              </a:ext>
            </a:extLst>
          </p:cNvPr>
          <p:cNvSpPr/>
          <p:nvPr/>
        </p:nvSpPr>
        <p:spPr>
          <a:xfrm>
            <a:off x="7033779" y="2559725"/>
            <a:ext cx="505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badi MT Condensed Light" panose="020B0306030101010103" pitchFamily="34" charset="77"/>
              </a:rPr>
              <a:t>1) portal.anvisa.gov.br/genericos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D6DCEF-3A58-4FA7-AC00-123EBCEC9775}"/>
              </a:ext>
            </a:extLst>
          </p:cNvPr>
          <p:cNvSpPr/>
          <p:nvPr/>
        </p:nvSpPr>
        <p:spPr>
          <a:xfrm>
            <a:off x="7033777" y="3407915"/>
            <a:ext cx="4953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badi MT Condensed Light" panose="020B0306030101010103" pitchFamily="34" charset="77"/>
              </a:rPr>
              <a:t>2) Publicação de parecer público das decisões técnicas</a:t>
            </a:r>
          </a:p>
        </p:txBody>
      </p:sp>
    </p:spTree>
    <p:extLst>
      <p:ext uri="{BB962C8B-B14F-4D97-AF65-F5344CB8AC3E}">
        <p14:creationId xmlns:p14="http://schemas.microsoft.com/office/powerpoint/2010/main" val="22766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Retângulo 6546">
            <a:extLst>
              <a:ext uri="{FF2B5EF4-FFF2-40B4-BE49-F238E27FC236}">
                <a16:creationId xmlns:a16="http://schemas.microsoft.com/office/drawing/2014/main" id="{95D07310-2FA6-DB41-AC3B-B343EB50E0FA}"/>
              </a:ext>
            </a:extLst>
          </p:cNvPr>
          <p:cNvSpPr/>
          <p:nvPr/>
        </p:nvSpPr>
        <p:spPr>
          <a:xfrm>
            <a:off x="4029056" y="1"/>
            <a:ext cx="816294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50" name="Agrupar 6549">
            <a:extLst>
              <a:ext uri="{FF2B5EF4-FFF2-40B4-BE49-F238E27FC236}">
                <a16:creationId xmlns:a16="http://schemas.microsoft.com/office/drawing/2014/main" id="{5DB0FF27-E1EC-3E45-992D-C99D73FCDF13}"/>
              </a:ext>
            </a:extLst>
          </p:cNvPr>
          <p:cNvGrpSpPr/>
          <p:nvPr/>
        </p:nvGrpSpPr>
        <p:grpSpPr>
          <a:xfrm rot="10800000">
            <a:off x="-2165" y="-334625"/>
            <a:ext cx="4476751" cy="7527250"/>
            <a:chOff x="-376250" y="-334625"/>
            <a:chExt cx="4476751" cy="7527250"/>
          </a:xfrm>
        </p:grpSpPr>
        <p:sp>
          <p:nvSpPr>
            <p:cNvPr id="3806" name="Retângulo 3805">
              <a:extLst>
                <a:ext uri="{FF2B5EF4-FFF2-40B4-BE49-F238E27FC236}">
                  <a16:creationId xmlns:a16="http://schemas.microsoft.com/office/drawing/2014/main" id="{EDEB8CD5-84BB-8A4B-8F7F-7E44BCDD8AD5}"/>
                </a:ext>
              </a:extLst>
            </p:cNvPr>
            <p:cNvSpPr>
              <a:spLocks/>
            </p:cNvSpPr>
            <p:nvPr/>
          </p:nvSpPr>
          <p:spPr>
            <a:xfrm>
              <a:off x="-342912" y="0"/>
              <a:ext cx="444341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6545" name="Agrupar 6544">
              <a:extLst>
                <a:ext uri="{FF2B5EF4-FFF2-40B4-BE49-F238E27FC236}">
                  <a16:creationId xmlns:a16="http://schemas.microsoft.com/office/drawing/2014/main" id="{5B3BDF16-AC4D-A34D-8944-EA687C137CED}"/>
                </a:ext>
              </a:extLst>
            </p:cNvPr>
            <p:cNvGrpSpPr/>
            <p:nvPr/>
          </p:nvGrpSpPr>
          <p:grpSpPr>
            <a:xfrm>
              <a:off x="-376250" y="-334625"/>
              <a:ext cx="4461482" cy="7527250"/>
              <a:chOff x="-861516" y="-269186"/>
              <a:chExt cx="4461482" cy="7527250"/>
            </a:xfrm>
          </p:grpSpPr>
          <p:grpSp>
            <p:nvGrpSpPr>
              <p:cNvPr id="3431" name="Agrupar 3430">
                <a:extLst>
                  <a:ext uri="{FF2B5EF4-FFF2-40B4-BE49-F238E27FC236}">
                    <a16:creationId xmlns:a16="http://schemas.microsoft.com/office/drawing/2014/main" id="{FE49A271-F979-4D46-92AE-0124C1CD314D}"/>
                  </a:ext>
                </a:extLst>
              </p:cNvPr>
              <p:cNvGrpSpPr/>
              <p:nvPr/>
            </p:nvGrpSpPr>
            <p:grpSpPr>
              <a:xfrm>
                <a:off x="1022399" y="3383923"/>
                <a:ext cx="1993033" cy="221009"/>
                <a:chOff x="5556528" y="4061522"/>
                <a:chExt cx="4074409" cy="346191"/>
              </a:xfrm>
            </p:grpSpPr>
            <p:sp>
              <p:nvSpPr>
                <p:cNvPr id="3602" name="Triângulo 3601">
                  <a:extLst>
                    <a:ext uri="{FF2B5EF4-FFF2-40B4-BE49-F238E27FC236}">
                      <a16:creationId xmlns:a16="http://schemas.microsoft.com/office/drawing/2014/main" id="{4229E6AC-E84A-4844-9C94-69605D650A35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3" name="Triângulo 3602">
                  <a:extLst>
                    <a:ext uri="{FF2B5EF4-FFF2-40B4-BE49-F238E27FC236}">
                      <a16:creationId xmlns:a16="http://schemas.microsoft.com/office/drawing/2014/main" id="{F5D7D710-1B26-6C4A-8FAF-A8EA467E9A9D}"/>
                    </a:ext>
                  </a:extLst>
                </p:cNvPr>
                <p:cNvSpPr/>
                <p:nvPr/>
              </p:nvSpPr>
              <p:spPr>
                <a:xfrm rot="10800000">
                  <a:off x="6279540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4" name="Triângulo 3603">
                  <a:extLst>
                    <a:ext uri="{FF2B5EF4-FFF2-40B4-BE49-F238E27FC236}">
                      <a16:creationId xmlns:a16="http://schemas.microsoft.com/office/drawing/2014/main" id="{5B3F7767-52BB-9940-BDA0-AC86B02EF610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5" name="Triângulo 3604">
                  <a:extLst>
                    <a:ext uri="{FF2B5EF4-FFF2-40B4-BE49-F238E27FC236}">
                      <a16:creationId xmlns:a16="http://schemas.microsoft.com/office/drawing/2014/main" id="{6B26AB8C-2EF5-4D43-BFA4-E7725FBFBA40}"/>
                    </a:ext>
                  </a:extLst>
                </p:cNvPr>
                <p:cNvSpPr/>
                <p:nvPr/>
              </p:nvSpPr>
              <p:spPr>
                <a:xfrm rot="10800000">
                  <a:off x="5797535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6" name="Triângulo 3605">
                  <a:extLst>
                    <a:ext uri="{FF2B5EF4-FFF2-40B4-BE49-F238E27FC236}">
                      <a16:creationId xmlns:a16="http://schemas.microsoft.com/office/drawing/2014/main" id="{50423187-8065-4744-B1FC-2B3C92E475B7}"/>
                    </a:ext>
                  </a:extLst>
                </p:cNvPr>
                <p:cNvSpPr/>
                <p:nvPr/>
              </p:nvSpPr>
              <p:spPr>
                <a:xfrm>
                  <a:off x="8930566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7" name="Triângulo 3606">
                  <a:extLst>
                    <a:ext uri="{FF2B5EF4-FFF2-40B4-BE49-F238E27FC236}">
                      <a16:creationId xmlns:a16="http://schemas.microsoft.com/office/drawing/2014/main" id="{F7381521-E796-0D4B-9CB8-8C7CFFC06DD3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8" name="Triângulo 3607">
                  <a:extLst>
                    <a:ext uri="{FF2B5EF4-FFF2-40B4-BE49-F238E27FC236}">
                      <a16:creationId xmlns:a16="http://schemas.microsoft.com/office/drawing/2014/main" id="{6AAECA3D-A4DE-5E4E-A155-876966FC9F03}"/>
                    </a:ext>
                  </a:extLst>
                </p:cNvPr>
                <p:cNvSpPr/>
                <p:nvPr/>
              </p:nvSpPr>
              <p:spPr>
                <a:xfrm>
                  <a:off x="8448561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9" name="Triângulo 3608">
                  <a:extLst>
                    <a:ext uri="{FF2B5EF4-FFF2-40B4-BE49-F238E27FC236}">
                      <a16:creationId xmlns:a16="http://schemas.microsoft.com/office/drawing/2014/main" id="{E16C2805-9D6D-7043-B74E-4C08F9DA42AD}"/>
                    </a:ext>
                  </a:extLst>
                </p:cNvPr>
                <p:cNvSpPr/>
                <p:nvPr/>
              </p:nvSpPr>
              <p:spPr>
                <a:xfrm rot="10800000">
                  <a:off x="8689563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0" name="Triângulo 3609">
                  <a:extLst>
                    <a:ext uri="{FF2B5EF4-FFF2-40B4-BE49-F238E27FC236}">
                      <a16:creationId xmlns:a16="http://schemas.microsoft.com/office/drawing/2014/main" id="{2D64281B-0AAB-AC40-BB88-4636636A6506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1" name="Triângulo 3610">
                  <a:extLst>
                    <a:ext uri="{FF2B5EF4-FFF2-40B4-BE49-F238E27FC236}">
                      <a16:creationId xmlns:a16="http://schemas.microsoft.com/office/drawing/2014/main" id="{7ABA3D9D-88A8-A748-A9BD-7FCFDEBDA2B4}"/>
                    </a:ext>
                  </a:extLst>
                </p:cNvPr>
                <p:cNvSpPr/>
                <p:nvPr/>
              </p:nvSpPr>
              <p:spPr>
                <a:xfrm rot="10800000">
                  <a:off x="8207560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2" name="Triângulo 3611">
                  <a:extLst>
                    <a:ext uri="{FF2B5EF4-FFF2-40B4-BE49-F238E27FC236}">
                      <a16:creationId xmlns:a16="http://schemas.microsoft.com/office/drawing/2014/main" id="{A98CAA4F-CBBC-D14D-ABF3-EFD4ECED572B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3" name="Triângulo 3612">
                  <a:extLst>
                    <a:ext uri="{FF2B5EF4-FFF2-40B4-BE49-F238E27FC236}">
                      <a16:creationId xmlns:a16="http://schemas.microsoft.com/office/drawing/2014/main" id="{253DBE85-E885-684D-A770-9C3227DF1DA3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4" name="Triângulo 3613">
                  <a:extLst>
                    <a:ext uri="{FF2B5EF4-FFF2-40B4-BE49-F238E27FC236}">
                      <a16:creationId xmlns:a16="http://schemas.microsoft.com/office/drawing/2014/main" id="{64F18AAB-80C4-0941-A4AD-74FDBC723085}"/>
                    </a:ext>
                  </a:extLst>
                </p:cNvPr>
                <p:cNvSpPr/>
                <p:nvPr/>
              </p:nvSpPr>
              <p:spPr>
                <a:xfrm>
                  <a:off x="700254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5" name="Triângulo 3614">
                  <a:extLst>
                    <a:ext uri="{FF2B5EF4-FFF2-40B4-BE49-F238E27FC236}">
                      <a16:creationId xmlns:a16="http://schemas.microsoft.com/office/drawing/2014/main" id="{DF158F8F-C655-0D43-9BCB-FF3C1C05F308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6" name="Triângulo 3615">
                  <a:extLst>
                    <a:ext uri="{FF2B5EF4-FFF2-40B4-BE49-F238E27FC236}">
                      <a16:creationId xmlns:a16="http://schemas.microsoft.com/office/drawing/2014/main" id="{6740858A-16E3-1349-82A3-E9BE20D30242}"/>
                    </a:ext>
                  </a:extLst>
                </p:cNvPr>
                <p:cNvSpPr/>
                <p:nvPr/>
              </p:nvSpPr>
              <p:spPr>
                <a:xfrm>
                  <a:off x="6520541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7" name="Triângulo 3616">
                  <a:extLst>
                    <a:ext uri="{FF2B5EF4-FFF2-40B4-BE49-F238E27FC236}">
                      <a16:creationId xmlns:a16="http://schemas.microsoft.com/office/drawing/2014/main" id="{098A873F-E312-3745-9459-F0951AB21918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2" name="Agrupar 3431">
                <a:extLst>
                  <a:ext uri="{FF2B5EF4-FFF2-40B4-BE49-F238E27FC236}">
                    <a16:creationId xmlns:a16="http://schemas.microsoft.com/office/drawing/2014/main" id="{5EFF3AA2-9044-D649-B119-DEB62B88DAE9}"/>
                  </a:ext>
                </a:extLst>
              </p:cNvPr>
              <p:cNvGrpSpPr/>
              <p:nvPr/>
            </p:nvGrpSpPr>
            <p:grpSpPr>
              <a:xfrm>
                <a:off x="901013" y="3612242"/>
                <a:ext cx="1993033" cy="221009"/>
                <a:chOff x="5309705" y="4418299"/>
                <a:chExt cx="4074409" cy="346191"/>
              </a:xfrm>
            </p:grpSpPr>
            <p:sp>
              <p:nvSpPr>
                <p:cNvPr id="3586" name="Triângulo 3585">
                  <a:extLst>
                    <a:ext uri="{FF2B5EF4-FFF2-40B4-BE49-F238E27FC236}">
                      <a16:creationId xmlns:a16="http://schemas.microsoft.com/office/drawing/2014/main" id="{C8C61A27-1F27-FE43-A552-449546E70093}"/>
                    </a:ext>
                  </a:extLst>
                </p:cNvPr>
                <p:cNvSpPr/>
                <p:nvPr/>
              </p:nvSpPr>
              <p:spPr>
                <a:xfrm>
                  <a:off x="579171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7" name="Triângulo 3586">
                  <a:extLst>
                    <a:ext uri="{FF2B5EF4-FFF2-40B4-BE49-F238E27FC236}">
                      <a16:creationId xmlns:a16="http://schemas.microsoft.com/office/drawing/2014/main" id="{6A3F5349-A723-014A-B97D-2751DAECFFAA}"/>
                    </a:ext>
                  </a:extLst>
                </p:cNvPr>
                <p:cNvSpPr/>
                <p:nvPr/>
              </p:nvSpPr>
              <p:spPr>
                <a:xfrm rot="10800000">
                  <a:off x="6032717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8" name="Triângulo 3587">
                  <a:extLst>
                    <a:ext uri="{FF2B5EF4-FFF2-40B4-BE49-F238E27FC236}">
                      <a16:creationId xmlns:a16="http://schemas.microsoft.com/office/drawing/2014/main" id="{C6718236-F31A-814F-9493-DDDD3DCE7763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9" name="Triângulo 3588">
                  <a:extLst>
                    <a:ext uri="{FF2B5EF4-FFF2-40B4-BE49-F238E27FC236}">
                      <a16:creationId xmlns:a16="http://schemas.microsoft.com/office/drawing/2014/main" id="{C807EDF3-B462-734F-B5AD-54C3F4C7A6D9}"/>
                    </a:ext>
                  </a:extLst>
                </p:cNvPr>
                <p:cNvSpPr/>
                <p:nvPr/>
              </p:nvSpPr>
              <p:spPr>
                <a:xfrm rot="10800000">
                  <a:off x="5550712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0" name="Triângulo 3589">
                  <a:extLst>
                    <a:ext uri="{FF2B5EF4-FFF2-40B4-BE49-F238E27FC236}">
                      <a16:creationId xmlns:a16="http://schemas.microsoft.com/office/drawing/2014/main" id="{649B8592-7DDC-DF4B-9C5A-987E2B064ECC}"/>
                    </a:ext>
                  </a:extLst>
                </p:cNvPr>
                <p:cNvSpPr/>
                <p:nvPr/>
              </p:nvSpPr>
              <p:spPr>
                <a:xfrm>
                  <a:off x="8683743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1" name="Triângulo 3590">
                  <a:extLst>
                    <a:ext uri="{FF2B5EF4-FFF2-40B4-BE49-F238E27FC236}">
                      <a16:creationId xmlns:a16="http://schemas.microsoft.com/office/drawing/2014/main" id="{3A7D3ED9-9130-B14B-AE24-068BDC692EAD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2" name="Triângulo 3591">
                  <a:extLst>
                    <a:ext uri="{FF2B5EF4-FFF2-40B4-BE49-F238E27FC236}">
                      <a16:creationId xmlns:a16="http://schemas.microsoft.com/office/drawing/2014/main" id="{527E9B8D-A98B-0B4B-B374-010905C35291}"/>
                    </a:ext>
                  </a:extLst>
                </p:cNvPr>
                <p:cNvSpPr/>
                <p:nvPr/>
              </p:nvSpPr>
              <p:spPr>
                <a:xfrm>
                  <a:off x="8201738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3" name="Triângulo 3592">
                  <a:extLst>
                    <a:ext uri="{FF2B5EF4-FFF2-40B4-BE49-F238E27FC236}">
                      <a16:creationId xmlns:a16="http://schemas.microsoft.com/office/drawing/2014/main" id="{47C7FFD9-1E69-8C45-8DEF-024514F4D99C}"/>
                    </a:ext>
                  </a:extLst>
                </p:cNvPr>
                <p:cNvSpPr/>
                <p:nvPr/>
              </p:nvSpPr>
              <p:spPr>
                <a:xfrm rot="10800000">
                  <a:off x="8442740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4" name="Triângulo 3593">
                  <a:extLst>
                    <a:ext uri="{FF2B5EF4-FFF2-40B4-BE49-F238E27FC236}">
                      <a16:creationId xmlns:a16="http://schemas.microsoft.com/office/drawing/2014/main" id="{20088017-ADF4-7541-9884-CB39331342A3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5" name="Triângulo 3594">
                  <a:extLst>
                    <a:ext uri="{FF2B5EF4-FFF2-40B4-BE49-F238E27FC236}">
                      <a16:creationId xmlns:a16="http://schemas.microsoft.com/office/drawing/2014/main" id="{E5EAEDB6-DE69-334F-A0E4-F854903754E6}"/>
                    </a:ext>
                  </a:extLst>
                </p:cNvPr>
                <p:cNvSpPr/>
                <p:nvPr/>
              </p:nvSpPr>
              <p:spPr>
                <a:xfrm rot="10800000">
                  <a:off x="7960737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6" name="Triângulo 3595">
                  <a:extLst>
                    <a:ext uri="{FF2B5EF4-FFF2-40B4-BE49-F238E27FC236}">
                      <a16:creationId xmlns:a16="http://schemas.microsoft.com/office/drawing/2014/main" id="{B06F2F57-2EC6-1047-9E1E-C6F253AA511E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7" name="Triângulo 3596">
                  <a:extLst>
                    <a:ext uri="{FF2B5EF4-FFF2-40B4-BE49-F238E27FC236}">
                      <a16:creationId xmlns:a16="http://schemas.microsoft.com/office/drawing/2014/main" id="{5E0C2D32-4E6E-5146-A1D8-416B66454901}"/>
                    </a:ext>
                  </a:extLst>
                </p:cNvPr>
                <p:cNvSpPr/>
                <p:nvPr/>
              </p:nvSpPr>
              <p:spPr>
                <a:xfrm rot="10800000">
                  <a:off x="7478732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8" name="Triângulo 3597">
                  <a:extLst>
                    <a:ext uri="{FF2B5EF4-FFF2-40B4-BE49-F238E27FC236}">
                      <a16:creationId xmlns:a16="http://schemas.microsoft.com/office/drawing/2014/main" id="{B72CD6F0-04A0-1341-A66F-42BDEE0DD260}"/>
                    </a:ext>
                  </a:extLst>
                </p:cNvPr>
                <p:cNvSpPr/>
                <p:nvPr/>
              </p:nvSpPr>
              <p:spPr>
                <a:xfrm>
                  <a:off x="675572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9" name="Triângulo 3598">
                  <a:extLst>
                    <a:ext uri="{FF2B5EF4-FFF2-40B4-BE49-F238E27FC236}">
                      <a16:creationId xmlns:a16="http://schemas.microsoft.com/office/drawing/2014/main" id="{E896234E-0BAE-F145-B664-69491419687B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0" name="Triângulo 3599">
                  <a:extLst>
                    <a:ext uri="{FF2B5EF4-FFF2-40B4-BE49-F238E27FC236}">
                      <a16:creationId xmlns:a16="http://schemas.microsoft.com/office/drawing/2014/main" id="{01428A47-0C66-FA45-8FE5-FC454EB90193}"/>
                    </a:ext>
                  </a:extLst>
                </p:cNvPr>
                <p:cNvSpPr/>
                <p:nvPr/>
              </p:nvSpPr>
              <p:spPr>
                <a:xfrm>
                  <a:off x="6273718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1" name="Triângulo 3600">
                  <a:extLst>
                    <a:ext uri="{FF2B5EF4-FFF2-40B4-BE49-F238E27FC236}">
                      <a16:creationId xmlns:a16="http://schemas.microsoft.com/office/drawing/2014/main" id="{2A5EEC12-E494-9547-9368-AD982734AD6A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3" name="Agrupar 3432">
                <a:extLst>
                  <a:ext uri="{FF2B5EF4-FFF2-40B4-BE49-F238E27FC236}">
                    <a16:creationId xmlns:a16="http://schemas.microsoft.com/office/drawing/2014/main" id="{15C2B049-84AD-DD49-BC57-F26A98D0E149}"/>
                  </a:ext>
                </a:extLst>
              </p:cNvPr>
              <p:cNvGrpSpPr/>
              <p:nvPr/>
            </p:nvGrpSpPr>
            <p:grpSpPr>
              <a:xfrm>
                <a:off x="779628" y="3840561"/>
                <a:ext cx="1993033" cy="221010"/>
                <a:chOff x="5062884" y="4775074"/>
                <a:chExt cx="4074409" cy="346192"/>
              </a:xfrm>
            </p:grpSpPr>
            <p:sp>
              <p:nvSpPr>
                <p:cNvPr id="3570" name="Triângulo 3569">
                  <a:extLst>
                    <a:ext uri="{FF2B5EF4-FFF2-40B4-BE49-F238E27FC236}">
                      <a16:creationId xmlns:a16="http://schemas.microsoft.com/office/drawing/2014/main" id="{037B435F-B502-3148-BD13-CA0FF73F4C80}"/>
                    </a:ext>
                  </a:extLst>
                </p:cNvPr>
                <p:cNvSpPr/>
                <p:nvPr/>
              </p:nvSpPr>
              <p:spPr>
                <a:xfrm>
                  <a:off x="5544894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1" name="Triângulo 3570">
                  <a:extLst>
                    <a:ext uri="{FF2B5EF4-FFF2-40B4-BE49-F238E27FC236}">
                      <a16:creationId xmlns:a16="http://schemas.microsoft.com/office/drawing/2014/main" id="{34A4EA23-9BB6-9942-B4BF-DA3C67159734}"/>
                    </a:ext>
                  </a:extLst>
                </p:cNvPr>
                <p:cNvSpPr/>
                <p:nvPr/>
              </p:nvSpPr>
              <p:spPr>
                <a:xfrm rot="10800000">
                  <a:off x="5785897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2" name="Triângulo 3571">
                  <a:extLst>
                    <a:ext uri="{FF2B5EF4-FFF2-40B4-BE49-F238E27FC236}">
                      <a16:creationId xmlns:a16="http://schemas.microsoft.com/office/drawing/2014/main" id="{1C583337-F954-CC4B-A56F-66A918B6B9DE}"/>
                    </a:ext>
                  </a:extLst>
                </p:cNvPr>
                <p:cNvSpPr/>
                <p:nvPr/>
              </p:nvSpPr>
              <p:spPr>
                <a:xfrm>
                  <a:off x="5062884" y="4775074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3" name="Triângulo 3572">
                  <a:extLst>
                    <a:ext uri="{FF2B5EF4-FFF2-40B4-BE49-F238E27FC236}">
                      <a16:creationId xmlns:a16="http://schemas.microsoft.com/office/drawing/2014/main" id="{16069FAB-35CE-1244-BF22-8C4DCFB96451}"/>
                    </a:ext>
                  </a:extLst>
                </p:cNvPr>
                <p:cNvSpPr/>
                <p:nvPr/>
              </p:nvSpPr>
              <p:spPr>
                <a:xfrm rot="10800000">
                  <a:off x="5303891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4" name="Triângulo 3573">
                  <a:extLst>
                    <a:ext uri="{FF2B5EF4-FFF2-40B4-BE49-F238E27FC236}">
                      <a16:creationId xmlns:a16="http://schemas.microsoft.com/office/drawing/2014/main" id="{3F7031F2-20CC-ED4F-BA97-F33EF5B35B9B}"/>
                    </a:ext>
                  </a:extLst>
                </p:cNvPr>
                <p:cNvSpPr/>
                <p:nvPr/>
              </p:nvSpPr>
              <p:spPr>
                <a:xfrm>
                  <a:off x="8436922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5" name="Triângulo 3574">
                  <a:extLst>
                    <a:ext uri="{FF2B5EF4-FFF2-40B4-BE49-F238E27FC236}">
                      <a16:creationId xmlns:a16="http://schemas.microsoft.com/office/drawing/2014/main" id="{99E182E8-D634-5748-A71E-FE070C5431AB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6" name="Triângulo 3575">
                  <a:extLst>
                    <a:ext uri="{FF2B5EF4-FFF2-40B4-BE49-F238E27FC236}">
                      <a16:creationId xmlns:a16="http://schemas.microsoft.com/office/drawing/2014/main" id="{099BBB8B-896D-5141-8552-B775E2210A74}"/>
                    </a:ext>
                  </a:extLst>
                </p:cNvPr>
                <p:cNvSpPr/>
                <p:nvPr/>
              </p:nvSpPr>
              <p:spPr>
                <a:xfrm>
                  <a:off x="7954917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7" name="Triângulo 3576">
                  <a:extLst>
                    <a:ext uri="{FF2B5EF4-FFF2-40B4-BE49-F238E27FC236}">
                      <a16:creationId xmlns:a16="http://schemas.microsoft.com/office/drawing/2014/main" id="{C09FF6EE-F889-9749-AF6D-368D2E0E8C2B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8" name="Triângulo 3577">
                  <a:extLst>
                    <a:ext uri="{FF2B5EF4-FFF2-40B4-BE49-F238E27FC236}">
                      <a16:creationId xmlns:a16="http://schemas.microsoft.com/office/drawing/2014/main" id="{6C38A48D-D09D-8246-AC7B-2280A71FF295}"/>
                    </a:ext>
                  </a:extLst>
                </p:cNvPr>
                <p:cNvSpPr/>
                <p:nvPr/>
              </p:nvSpPr>
              <p:spPr>
                <a:xfrm>
                  <a:off x="7472914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9" name="Triângulo 3578">
                  <a:extLst>
                    <a:ext uri="{FF2B5EF4-FFF2-40B4-BE49-F238E27FC236}">
                      <a16:creationId xmlns:a16="http://schemas.microsoft.com/office/drawing/2014/main" id="{CD945A8C-4917-7E40-8CA6-1361DEBD1FCF}"/>
                    </a:ext>
                  </a:extLst>
                </p:cNvPr>
                <p:cNvSpPr/>
                <p:nvPr/>
              </p:nvSpPr>
              <p:spPr>
                <a:xfrm rot="10800000">
                  <a:off x="7713916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0" name="Triângulo 3579">
                  <a:extLst>
                    <a:ext uri="{FF2B5EF4-FFF2-40B4-BE49-F238E27FC236}">
                      <a16:creationId xmlns:a16="http://schemas.microsoft.com/office/drawing/2014/main" id="{0DDFBA1E-4AE9-B540-8B6E-E7E0FFA32091}"/>
                    </a:ext>
                  </a:extLst>
                </p:cNvPr>
                <p:cNvSpPr/>
                <p:nvPr/>
              </p:nvSpPr>
              <p:spPr>
                <a:xfrm>
                  <a:off x="6990908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1" name="Triângulo 3580">
                  <a:extLst>
                    <a:ext uri="{FF2B5EF4-FFF2-40B4-BE49-F238E27FC236}">
                      <a16:creationId xmlns:a16="http://schemas.microsoft.com/office/drawing/2014/main" id="{9C418D50-4B82-8D47-9C8D-A2AC587A44CC}"/>
                    </a:ext>
                  </a:extLst>
                </p:cNvPr>
                <p:cNvSpPr/>
                <p:nvPr/>
              </p:nvSpPr>
              <p:spPr>
                <a:xfrm rot="10800000">
                  <a:off x="7231911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2" name="Triângulo 3581">
                  <a:extLst>
                    <a:ext uri="{FF2B5EF4-FFF2-40B4-BE49-F238E27FC236}">
                      <a16:creationId xmlns:a16="http://schemas.microsoft.com/office/drawing/2014/main" id="{4DE004C8-E8A7-EF46-8E29-7D5670FB745D}"/>
                    </a:ext>
                  </a:extLst>
                </p:cNvPr>
                <p:cNvSpPr/>
                <p:nvPr/>
              </p:nvSpPr>
              <p:spPr>
                <a:xfrm>
                  <a:off x="6508903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3" name="Triângulo 3582">
                  <a:extLst>
                    <a:ext uri="{FF2B5EF4-FFF2-40B4-BE49-F238E27FC236}">
                      <a16:creationId xmlns:a16="http://schemas.microsoft.com/office/drawing/2014/main" id="{804A6E99-EE5B-AA47-ABCA-DE8DC2C83FD9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4" name="Triângulo 3583">
                  <a:extLst>
                    <a:ext uri="{FF2B5EF4-FFF2-40B4-BE49-F238E27FC236}">
                      <a16:creationId xmlns:a16="http://schemas.microsoft.com/office/drawing/2014/main" id="{47BE0B2F-7429-5542-9004-7CE320AC6848}"/>
                    </a:ext>
                  </a:extLst>
                </p:cNvPr>
                <p:cNvSpPr/>
                <p:nvPr/>
              </p:nvSpPr>
              <p:spPr>
                <a:xfrm>
                  <a:off x="6026899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5" name="Triângulo 3584">
                  <a:extLst>
                    <a:ext uri="{FF2B5EF4-FFF2-40B4-BE49-F238E27FC236}">
                      <a16:creationId xmlns:a16="http://schemas.microsoft.com/office/drawing/2014/main" id="{C3810ED3-3DC5-F048-BFC9-E789FADFC0B7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4" name="Agrupar 3433">
                <a:extLst>
                  <a:ext uri="{FF2B5EF4-FFF2-40B4-BE49-F238E27FC236}">
                    <a16:creationId xmlns:a16="http://schemas.microsoft.com/office/drawing/2014/main" id="{BB599F3F-8B07-1A4C-948D-EBFE63C4B209}"/>
                  </a:ext>
                </a:extLst>
              </p:cNvPr>
              <p:cNvGrpSpPr/>
              <p:nvPr/>
            </p:nvGrpSpPr>
            <p:grpSpPr>
              <a:xfrm>
                <a:off x="658241" y="4068881"/>
                <a:ext cx="1993034" cy="221010"/>
                <a:chOff x="4816061" y="5131850"/>
                <a:chExt cx="4074411" cy="346192"/>
              </a:xfrm>
            </p:grpSpPr>
            <p:sp>
              <p:nvSpPr>
                <p:cNvPr id="3554" name="Triângulo 3553">
                  <a:extLst>
                    <a:ext uri="{FF2B5EF4-FFF2-40B4-BE49-F238E27FC236}">
                      <a16:creationId xmlns:a16="http://schemas.microsoft.com/office/drawing/2014/main" id="{12C1C1A4-810C-FB42-ACCC-4BD4D00AA84E}"/>
                    </a:ext>
                  </a:extLst>
                </p:cNvPr>
                <p:cNvSpPr/>
                <p:nvPr/>
              </p:nvSpPr>
              <p:spPr>
                <a:xfrm>
                  <a:off x="5298073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5" name="Triângulo 3554">
                  <a:extLst>
                    <a:ext uri="{FF2B5EF4-FFF2-40B4-BE49-F238E27FC236}">
                      <a16:creationId xmlns:a16="http://schemas.microsoft.com/office/drawing/2014/main" id="{61DD9A17-A174-5A4D-B763-C6978217CBE4}"/>
                    </a:ext>
                  </a:extLst>
                </p:cNvPr>
                <p:cNvSpPr/>
                <p:nvPr/>
              </p:nvSpPr>
              <p:spPr>
                <a:xfrm rot="10800000">
                  <a:off x="5539076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6" name="Triângulo 3555">
                  <a:extLst>
                    <a:ext uri="{FF2B5EF4-FFF2-40B4-BE49-F238E27FC236}">
                      <a16:creationId xmlns:a16="http://schemas.microsoft.com/office/drawing/2014/main" id="{1CFCFCCB-A289-244F-B54E-E8D02F742494}"/>
                    </a:ext>
                  </a:extLst>
                </p:cNvPr>
                <p:cNvSpPr/>
                <p:nvPr/>
              </p:nvSpPr>
              <p:spPr>
                <a:xfrm>
                  <a:off x="4816061" y="513185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7" name="Triângulo 3556">
                  <a:extLst>
                    <a:ext uri="{FF2B5EF4-FFF2-40B4-BE49-F238E27FC236}">
                      <a16:creationId xmlns:a16="http://schemas.microsoft.com/office/drawing/2014/main" id="{3718C38F-C4F7-C645-89CF-82FD3E6895F8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8" name="Triângulo 3557">
                  <a:extLst>
                    <a:ext uri="{FF2B5EF4-FFF2-40B4-BE49-F238E27FC236}">
                      <a16:creationId xmlns:a16="http://schemas.microsoft.com/office/drawing/2014/main" id="{856D0DEB-FC56-0942-A7F1-DAECB69204A9}"/>
                    </a:ext>
                  </a:extLst>
                </p:cNvPr>
                <p:cNvSpPr/>
                <p:nvPr/>
              </p:nvSpPr>
              <p:spPr>
                <a:xfrm>
                  <a:off x="8190102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9" name="Triângulo 3558">
                  <a:extLst>
                    <a:ext uri="{FF2B5EF4-FFF2-40B4-BE49-F238E27FC236}">
                      <a16:creationId xmlns:a16="http://schemas.microsoft.com/office/drawing/2014/main" id="{40E5ED87-1B6B-8749-9301-5F0508AA10FF}"/>
                    </a:ext>
                  </a:extLst>
                </p:cNvPr>
                <p:cNvSpPr/>
                <p:nvPr/>
              </p:nvSpPr>
              <p:spPr>
                <a:xfrm rot="10800000">
                  <a:off x="8431104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0" name="Triângulo 3559">
                  <a:extLst>
                    <a:ext uri="{FF2B5EF4-FFF2-40B4-BE49-F238E27FC236}">
                      <a16:creationId xmlns:a16="http://schemas.microsoft.com/office/drawing/2014/main" id="{AA6C3F5A-7304-A34F-9EDF-0E67374FB3CE}"/>
                    </a:ext>
                  </a:extLst>
                </p:cNvPr>
                <p:cNvSpPr/>
                <p:nvPr/>
              </p:nvSpPr>
              <p:spPr>
                <a:xfrm>
                  <a:off x="7708096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1" name="Triângulo 3560">
                  <a:extLst>
                    <a:ext uri="{FF2B5EF4-FFF2-40B4-BE49-F238E27FC236}">
                      <a16:creationId xmlns:a16="http://schemas.microsoft.com/office/drawing/2014/main" id="{7BF48B46-975C-1440-80C7-D23E4112A4B9}"/>
                    </a:ext>
                  </a:extLst>
                </p:cNvPr>
                <p:cNvSpPr/>
                <p:nvPr/>
              </p:nvSpPr>
              <p:spPr>
                <a:xfrm rot="10800000">
                  <a:off x="7949099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2" name="Triângulo 3561">
                  <a:extLst>
                    <a:ext uri="{FF2B5EF4-FFF2-40B4-BE49-F238E27FC236}">
                      <a16:creationId xmlns:a16="http://schemas.microsoft.com/office/drawing/2014/main" id="{13B5D364-E844-FF40-891A-5FC6EEE0C7D1}"/>
                    </a:ext>
                  </a:extLst>
                </p:cNvPr>
                <p:cNvSpPr/>
                <p:nvPr/>
              </p:nvSpPr>
              <p:spPr>
                <a:xfrm>
                  <a:off x="7226093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3" name="Triângulo 3562">
                  <a:extLst>
                    <a:ext uri="{FF2B5EF4-FFF2-40B4-BE49-F238E27FC236}">
                      <a16:creationId xmlns:a16="http://schemas.microsoft.com/office/drawing/2014/main" id="{1AD41D45-0DAA-A541-9E03-57FA11E84E8B}"/>
                    </a:ext>
                  </a:extLst>
                </p:cNvPr>
                <p:cNvSpPr/>
                <p:nvPr/>
              </p:nvSpPr>
              <p:spPr>
                <a:xfrm rot="10800000">
                  <a:off x="746709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4" name="Triângulo 3563">
                  <a:extLst>
                    <a:ext uri="{FF2B5EF4-FFF2-40B4-BE49-F238E27FC236}">
                      <a16:creationId xmlns:a16="http://schemas.microsoft.com/office/drawing/2014/main" id="{6A64FF8D-17DC-2D4A-8984-B1DE24AC785A}"/>
                    </a:ext>
                  </a:extLst>
                </p:cNvPr>
                <p:cNvSpPr/>
                <p:nvPr/>
              </p:nvSpPr>
              <p:spPr>
                <a:xfrm>
                  <a:off x="6744087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5" name="Triângulo 3564">
                  <a:extLst>
                    <a:ext uri="{FF2B5EF4-FFF2-40B4-BE49-F238E27FC236}">
                      <a16:creationId xmlns:a16="http://schemas.microsoft.com/office/drawing/2014/main" id="{EAF54B50-6F74-2B4F-BAF9-BA3159760CBF}"/>
                    </a:ext>
                  </a:extLst>
                </p:cNvPr>
                <p:cNvSpPr/>
                <p:nvPr/>
              </p:nvSpPr>
              <p:spPr>
                <a:xfrm rot="10800000">
                  <a:off x="6985090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6" name="Triângulo 3565">
                  <a:extLst>
                    <a:ext uri="{FF2B5EF4-FFF2-40B4-BE49-F238E27FC236}">
                      <a16:creationId xmlns:a16="http://schemas.microsoft.com/office/drawing/2014/main" id="{A369D873-9355-7644-897B-7D70F0EDB915}"/>
                    </a:ext>
                  </a:extLst>
                </p:cNvPr>
                <p:cNvSpPr/>
                <p:nvPr/>
              </p:nvSpPr>
              <p:spPr>
                <a:xfrm>
                  <a:off x="6262082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7" name="Triângulo 3566">
                  <a:extLst>
                    <a:ext uri="{FF2B5EF4-FFF2-40B4-BE49-F238E27FC236}">
                      <a16:creationId xmlns:a16="http://schemas.microsoft.com/office/drawing/2014/main" id="{E3ED99DD-57FD-9147-8D13-1F844A871C65}"/>
                    </a:ext>
                  </a:extLst>
                </p:cNvPr>
                <p:cNvSpPr/>
                <p:nvPr/>
              </p:nvSpPr>
              <p:spPr>
                <a:xfrm rot="10800000">
                  <a:off x="650308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8" name="Triângulo 3567">
                  <a:extLst>
                    <a:ext uri="{FF2B5EF4-FFF2-40B4-BE49-F238E27FC236}">
                      <a16:creationId xmlns:a16="http://schemas.microsoft.com/office/drawing/2014/main" id="{E03042C3-EC59-534A-97F2-80F65AAAC3DE}"/>
                    </a:ext>
                  </a:extLst>
                </p:cNvPr>
                <p:cNvSpPr/>
                <p:nvPr/>
              </p:nvSpPr>
              <p:spPr>
                <a:xfrm>
                  <a:off x="5780078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9" name="Triângulo 3568">
                  <a:extLst>
                    <a:ext uri="{FF2B5EF4-FFF2-40B4-BE49-F238E27FC236}">
                      <a16:creationId xmlns:a16="http://schemas.microsoft.com/office/drawing/2014/main" id="{B47EF41F-F6E9-E746-BB3A-48F9E12B74A9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5" name="Agrupar 3434">
                <a:extLst>
                  <a:ext uri="{FF2B5EF4-FFF2-40B4-BE49-F238E27FC236}">
                    <a16:creationId xmlns:a16="http://schemas.microsoft.com/office/drawing/2014/main" id="{5EA2B08C-8752-B14F-992A-184A460012AC}"/>
                  </a:ext>
                </a:extLst>
              </p:cNvPr>
              <p:cNvGrpSpPr/>
              <p:nvPr/>
            </p:nvGrpSpPr>
            <p:grpSpPr>
              <a:xfrm>
                <a:off x="1143785" y="3155604"/>
                <a:ext cx="1993032" cy="221009"/>
                <a:chOff x="5803349" y="3704747"/>
                <a:chExt cx="4074408" cy="346191"/>
              </a:xfrm>
            </p:grpSpPr>
            <p:sp>
              <p:nvSpPr>
                <p:cNvPr id="3538" name="Triângulo 3537">
                  <a:extLst>
                    <a:ext uri="{FF2B5EF4-FFF2-40B4-BE49-F238E27FC236}">
                      <a16:creationId xmlns:a16="http://schemas.microsoft.com/office/drawing/2014/main" id="{DDDE40A3-3DD5-7F4B-B3DA-4E472A2574CA}"/>
                    </a:ext>
                  </a:extLst>
                </p:cNvPr>
                <p:cNvSpPr/>
                <p:nvPr/>
              </p:nvSpPr>
              <p:spPr>
                <a:xfrm>
                  <a:off x="6285358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9" name="Triângulo 3538">
                  <a:extLst>
                    <a:ext uri="{FF2B5EF4-FFF2-40B4-BE49-F238E27FC236}">
                      <a16:creationId xmlns:a16="http://schemas.microsoft.com/office/drawing/2014/main" id="{11937F29-1E0B-3F4E-8595-317EDB9563D7}"/>
                    </a:ext>
                  </a:extLst>
                </p:cNvPr>
                <p:cNvSpPr/>
                <p:nvPr/>
              </p:nvSpPr>
              <p:spPr>
                <a:xfrm rot="10800000">
                  <a:off x="6526361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0" name="Triângulo 3539">
                  <a:extLst>
                    <a:ext uri="{FF2B5EF4-FFF2-40B4-BE49-F238E27FC236}">
                      <a16:creationId xmlns:a16="http://schemas.microsoft.com/office/drawing/2014/main" id="{3F060B63-6206-F84F-9FA1-8BA1B8C5E78C}"/>
                    </a:ext>
                  </a:extLst>
                </p:cNvPr>
                <p:cNvSpPr/>
                <p:nvPr/>
              </p:nvSpPr>
              <p:spPr>
                <a:xfrm>
                  <a:off x="5803349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1" name="Triângulo 3540">
                  <a:extLst>
                    <a:ext uri="{FF2B5EF4-FFF2-40B4-BE49-F238E27FC236}">
                      <a16:creationId xmlns:a16="http://schemas.microsoft.com/office/drawing/2014/main" id="{CB7298D1-B762-9A40-8DEC-2A74AE39258E}"/>
                    </a:ext>
                  </a:extLst>
                </p:cNvPr>
                <p:cNvSpPr/>
                <p:nvPr/>
              </p:nvSpPr>
              <p:spPr>
                <a:xfrm rot="10800000">
                  <a:off x="6044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2" name="Triângulo 3541">
                  <a:extLst>
                    <a:ext uri="{FF2B5EF4-FFF2-40B4-BE49-F238E27FC236}">
                      <a16:creationId xmlns:a16="http://schemas.microsoft.com/office/drawing/2014/main" id="{4A8661A0-AAE6-644A-828F-A1774C5178D3}"/>
                    </a:ext>
                  </a:extLst>
                </p:cNvPr>
                <p:cNvSpPr/>
                <p:nvPr/>
              </p:nvSpPr>
              <p:spPr>
                <a:xfrm>
                  <a:off x="9177387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3" name="Triângulo 3542">
                  <a:extLst>
                    <a:ext uri="{FF2B5EF4-FFF2-40B4-BE49-F238E27FC236}">
                      <a16:creationId xmlns:a16="http://schemas.microsoft.com/office/drawing/2014/main" id="{12EB0721-D973-254A-8772-E35DCE7F20DD}"/>
                    </a:ext>
                  </a:extLst>
                </p:cNvPr>
                <p:cNvSpPr/>
                <p:nvPr/>
              </p:nvSpPr>
              <p:spPr>
                <a:xfrm rot="10800000">
                  <a:off x="941838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4" name="Triângulo 3543">
                  <a:extLst>
                    <a:ext uri="{FF2B5EF4-FFF2-40B4-BE49-F238E27FC236}">
                      <a16:creationId xmlns:a16="http://schemas.microsoft.com/office/drawing/2014/main" id="{E4042B85-613F-434E-8054-835AA69B6D4F}"/>
                    </a:ext>
                  </a:extLst>
                </p:cNvPr>
                <p:cNvSpPr/>
                <p:nvPr/>
              </p:nvSpPr>
              <p:spPr>
                <a:xfrm>
                  <a:off x="8695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5" name="Triângulo 3544">
                  <a:extLst>
                    <a:ext uri="{FF2B5EF4-FFF2-40B4-BE49-F238E27FC236}">
                      <a16:creationId xmlns:a16="http://schemas.microsoft.com/office/drawing/2014/main" id="{04D160FF-32FE-6A4A-9FA2-99C5A9B0663E}"/>
                    </a:ext>
                  </a:extLst>
                </p:cNvPr>
                <p:cNvSpPr/>
                <p:nvPr/>
              </p:nvSpPr>
              <p:spPr>
                <a:xfrm rot="10800000">
                  <a:off x="8936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6" name="Triângulo 3545">
                  <a:extLst>
                    <a:ext uri="{FF2B5EF4-FFF2-40B4-BE49-F238E27FC236}">
                      <a16:creationId xmlns:a16="http://schemas.microsoft.com/office/drawing/2014/main" id="{86D1A05F-8FE5-5847-BFB0-E91256D85CD6}"/>
                    </a:ext>
                  </a:extLst>
                </p:cNvPr>
                <p:cNvSpPr/>
                <p:nvPr/>
              </p:nvSpPr>
              <p:spPr>
                <a:xfrm>
                  <a:off x="821337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7" name="Triângulo 3546">
                  <a:extLst>
                    <a:ext uri="{FF2B5EF4-FFF2-40B4-BE49-F238E27FC236}">
                      <a16:creationId xmlns:a16="http://schemas.microsoft.com/office/drawing/2014/main" id="{7E7E073B-B441-C747-9567-B7286CCC1F96}"/>
                    </a:ext>
                  </a:extLst>
                </p:cNvPr>
                <p:cNvSpPr/>
                <p:nvPr/>
              </p:nvSpPr>
              <p:spPr>
                <a:xfrm rot="10800000">
                  <a:off x="8454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8" name="Triângulo 3547">
                  <a:extLst>
                    <a:ext uri="{FF2B5EF4-FFF2-40B4-BE49-F238E27FC236}">
                      <a16:creationId xmlns:a16="http://schemas.microsoft.com/office/drawing/2014/main" id="{1CB71235-2F25-7246-B15A-48D7FF62ABD1}"/>
                    </a:ext>
                  </a:extLst>
                </p:cNvPr>
                <p:cNvSpPr/>
                <p:nvPr/>
              </p:nvSpPr>
              <p:spPr>
                <a:xfrm>
                  <a:off x="773137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9" name="Triângulo 3548">
                  <a:extLst>
                    <a:ext uri="{FF2B5EF4-FFF2-40B4-BE49-F238E27FC236}">
                      <a16:creationId xmlns:a16="http://schemas.microsoft.com/office/drawing/2014/main" id="{D4A8374F-C95F-6E44-984C-BE79D3F1A602}"/>
                    </a:ext>
                  </a:extLst>
                </p:cNvPr>
                <p:cNvSpPr/>
                <p:nvPr/>
              </p:nvSpPr>
              <p:spPr>
                <a:xfrm rot="10800000">
                  <a:off x="7972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0" name="Triângulo 3549">
                  <a:extLst>
                    <a:ext uri="{FF2B5EF4-FFF2-40B4-BE49-F238E27FC236}">
                      <a16:creationId xmlns:a16="http://schemas.microsoft.com/office/drawing/2014/main" id="{C08FC82A-007F-634B-BFC7-B3D081985724}"/>
                    </a:ext>
                  </a:extLst>
                </p:cNvPr>
                <p:cNvSpPr/>
                <p:nvPr/>
              </p:nvSpPr>
              <p:spPr>
                <a:xfrm>
                  <a:off x="7249367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1" name="Triângulo 3550">
                  <a:extLst>
                    <a:ext uri="{FF2B5EF4-FFF2-40B4-BE49-F238E27FC236}">
                      <a16:creationId xmlns:a16="http://schemas.microsoft.com/office/drawing/2014/main" id="{BB932A4D-E737-A84B-AB6A-E0BC518931E6}"/>
                    </a:ext>
                  </a:extLst>
                </p:cNvPr>
                <p:cNvSpPr/>
                <p:nvPr/>
              </p:nvSpPr>
              <p:spPr>
                <a:xfrm rot="10800000">
                  <a:off x="749037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2" name="Triângulo 3551">
                  <a:extLst>
                    <a:ext uri="{FF2B5EF4-FFF2-40B4-BE49-F238E27FC236}">
                      <a16:creationId xmlns:a16="http://schemas.microsoft.com/office/drawing/2014/main" id="{51DEE1E9-A6DB-7D4E-A684-375F72E126C2}"/>
                    </a:ext>
                  </a:extLst>
                </p:cNvPr>
                <p:cNvSpPr/>
                <p:nvPr/>
              </p:nvSpPr>
              <p:spPr>
                <a:xfrm>
                  <a:off x="6767364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3" name="Triângulo 3552">
                  <a:extLst>
                    <a:ext uri="{FF2B5EF4-FFF2-40B4-BE49-F238E27FC236}">
                      <a16:creationId xmlns:a16="http://schemas.microsoft.com/office/drawing/2014/main" id="{619D6AA9-54BC-F942-BC46-25E62D1775E1}"/>
                    </a:ext>
                  </a:extLst>
                </p:cNvPr>
                <p:cNvSpPr/>
                <p:nvPr/>
              </p:nvSpPr>
              <p:spPr>
                <a:xfrm rot="10800000">
                  <a:off x="7008366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6" name="Agrupar 3435">
                <a:extLst>
                  <a:ext uri="{FF2B5EF4-FFF2-40B4-BE49-F238E27FC236}">
                    <a16:creationId xmlns:a16="http://schemas.microsoft.com/office/drawing/2014/main" id="{6FE502C4-5382-404F-B428-30C77FBEE991}"/>
                  </a:ext>
                </a:extLst>
              </p:cNvPr>
              <p:cNvGrpSpPr/>
              <p:nvPr/>
            </p:nvGrpSpPr>
            <p:grpSpPr>
              <a:xfrm>
                <a:off x="1265170" y="2927285"/>
                <a:ext cx="1990243" cy="221009"/>
                <a:chOff x="6050171" y="3347971"/>
                <a:chExt cx="4068705" cy="346191"/>
              </a:xfrm>
            </p:grpSpPr>
            <p:sp>
              <p:nvSpPr>
                <p:cNvPr id="3522" name="Triângulo 3521">
                  <a:extLst>
                    <a:ext uri="{FF2B5EF4-FFF2-40B4-BE49-F238E27FC236}">
                      <a16:creationId xmlns:a16="http://schemas.microsoft.com/office/drawing/2014/main" id="{5173154D-2633-4A46-A7E0-A88ED89C1512}"/>
                    </a:ext>
                  </a:extLst>
                </p:cNvPr>
                <p:cNvSpPr/>
                <p:nvPr/>
              </p:nvSpPr>
              <p:spPr>
                <a:xfrm>
                  <a:off x="6531414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3" name="Triângulo 3522">
                  <a:extLst>
                    <a:ext uri="{FF2B5EF4-FFF2-40B4-BE49-F238E27FC236}">
                      <a16:creationId xmlns:a16="http://schemas.microsoft.com/office/drawing/2014/main" id="{84DED611-5117-5949-871A-39959D03AE70}"/>
                    </a:ext>
                  </a:extLst>
                </p:cNvPr>
                <p:cNvSpPr/>
                <p:nvPr/>
              </p:nvSpPr>
              <p:spPr>
                <a:xfrm rot="10800000">
                  <a:off x="6772035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4" name="Triângulo 3523">
                  <a:extLst>
                    <a:ext uri="{FF2B5EF4-FFF2-40B4-BE49-F238E27FC236}">
                      <a16:creationId xmlns:a16="http://schemas.microsoft.com/office/drawing/2014/main" id="{9AD2507F-1DC3-2047-A4EF-D5A83BCDECD8}"/>
                    </a:ext>
                  </a:extLst>
                </p:cNvPr>
                <p:cNvSpPr/>
                <p:nvPr/>
              </p:nvSpPr>
              <p:spPr>
                <a:xfrm>
                  <a:off x="605017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5" name="Triângulo 3524">
                  <a:extLst>
                    <a:ext uri="{FF2B5EF4-FFF2-40B4-BE49-F238E27FC236}">
                      <a16:creationId xmlns:a16="http://schemas.microsoft.com/office/drawing/2014/main" id="{49FF2A02-06B7-5441-AD1F-25BF930338DF}"/>
                    </a:ext>
                  </a:extLst>
                </p:cNvPr>
                <p:cNvSpPr/>
                <p:nvPr/>
              </p:nvSpPr>
              <p:spPr>
                <a:xfrm rot="10800000">
                  <a:off x="629079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6" name="Triângulo 3525">
                  <a:extLst>
                    <a:ext uri="{FF2B5EF4-FFF2-40B4-BE49-F238E27FC236}">
                      <a16:creationId xmlns:a16="http://schemas.microsoft.com/office/drawing/2014/main" id="{7BD1BD54-B586-5F45-ACD6-D17B5A78E6D6}"/>
                    </a:ext>
                  </a:extLst>
                </p:cNvPr>
                <p:cNvSpPr/>
                <p:nvPr/>
              </p:nvSpPr>
              <p:spPr>
                <a:xfrm>
                  <a:off x="845639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7" name="Triângulo 3526">
                  <a:extLst>
                    <a:ext uri="{FF2B5EF4-FFF2-40B4-BE49-F238E27FC236}">
                      <a16:creationId xmlns:a16="http://schemas.microsoft.com/office/drawing/2014/main" id="{6D080774-5E57-654A-9EEE-B0CDC6A4FF67}"/>
                    </a:ext>
                  </a:extLst>
                </p:cNvPr>
                <p:cNvSpPr/>
                <p:nvPr/>
              </p:nvSpPr>
              <p:spPr>
                <a:xfrm rot="10800000">
                  <a:off x="869701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8" name="Triângulo 3527">
                  <a:extLst>
                    <a:ext uri="{FF2B5EF4-FFF2-40B4-BE49-F238E27FC236}">
                      <a16:creationId xmlns:a16="http://schemas.microsoft.com/office/drawing/2014/main" id="{ED083CBE-0CF4-674E-B506-D9A8EFD77854}"/>
                    </a:ext>
                  </a:extLst>
                </p:cNvPr>
                <p:cNvSpPr/>
                <p:nvPr/>
              </p:nvSpPr>
              <p:spPr>
                <a:xfrm>
                  <a:off x="797515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9" name="Triângulo 3528">
                  <a:extLst>
                    <a:ext uri="{FF2B5EF4-FFF2-40B4-BE49-F238E27FC236}">
                      <a16:creationId xmlns:a16="http://schemas.microsoft.com/office/drawing/2014/main" id="{82FCBD46-38C9-C34B-87C3-B68234F204C8}"/>
                    </a:ext>
                  </a:extLst>
                </p:cNvPr>
                <p:cNvSpPr/>
                <p:nvPr/>
              </p:nvSpPr>
              <p:spPr>
                <a:xfrm rot="10800000">
                  <a:off x="821577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0" name="Triângulo 3529">
                  <a:extLst>
                    <a:ext uri="{FF2B5EF4-FFF2-40B4-BE49-F238E27FC236}">
                      <a16:creationId xmlns:a16="http://schemas.microsoft.com/office/drawing/2014/main" id="{C23BD178-7675-EC48-94C2-1DB020FA107E}"/>
                    </a:ext>
                  </a:extLst>
                </p:cNvPr>
                <p:cNvSpPr/>
                <p:nvPr/>
              </p:nvSpPr>
              <p:spPr>
                <a:xfrm>
                  <a:off x="749390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1" name="Triângulo 3530">
                  <a:extLst>
                    <a:ext uri="{FF2B5EF4-FFF2-40B4-BE49-F238E27FC236}">
                      <a16:creationId xmlns:a16="http://schemas.microsoft.com/office/drawing/2014/main" id="{3DC39DC4-79CA-644D-A4C9-383A638E39F8}"/>
                    </a:ext>
                  </a:extLst>
                </p:cNvPr>
                <p:cNvSpPr/>
                <p:nvPr/>
              </p:nvSpPr>
              <p:spPr>
                <a:xfrm rot="10800000">
                  <a:off x="773452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2" name="Triângulo 3531">
                  <a:extLst>
                    <a:ext uri="{FF2B5EF4-FFF2-40B4-BE49-F238E27FC236}">
                      <a16:creationId xmlns:a16="http://schemas.microsoft.com/office/drawing/2014/main" id="{42827188-8A82-E246-B2CE-8066B520474D}"/>
                    </a:ext>
                  </a:extLst>
                </p:cNvPr>
                <p:cNvSpPr/>
                <p:nvPr/>
              </p:nvSpPr>
              <p:spPr>
                <a:xfrm>
                  <a:off x="701265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3" name="Triângulo 3532">
                  <a:extLst>
                    <a:ext uri="{FF2B5EF4-FFF2-40B4-BE49-F238E27FC236}">
                      <a16:creationId xmlns:a16="http://schemas.microsoft.com/office/drawing/2014/main" id="{B3E8DA26-04A1-F44C-8223-01BDA2955D4D}"/>
                    </a:ext>
                  </a:extLst>
                </p:cNvPr>
                <p:cNvSpPr/>
                <p:nvPr/>
              </p:nvSpPr>
              <p:spPr>
                <a:xfrm rot="10800000">
                  <a:off x="7253282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4" name="Triângulo 3533">
                  <a:extLst>
                    <a:ext uri="{FF2B5EF4-FFF2-40B4-BE49-F238E27FC236}">
                      <a16:creationId xmlns:a16="http://schemas.microsoft.com/office/drawing/2014/main" id="{53D02551-FC17-A34D-8D7D-3B51E9CB831D}"/>
                    </a:ext>
                  </a:extLst>
                </p:cNvPr>
                <p:cNvSpPr/>
                <p:nvPr/>
              </p:nvSpPr>
              <p:spPr>
                <a:xfrm>
                  <a:off x="9418885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5" name="Triângulo 3534">
                  <a:extLst>
                    <a:ext uri="{FF2B5EF4-FFF2-40B4-BE49-F238E27FC236}">
                      <a16:creationId xmlns:a16="http://schemas.microsoft.com/office/drawing/2014/main" id="{CDE505F2-C244-0D43-B675-CA57BBA5F947}"/>
                    </a:ext>
                  </a:extLst>
                </p:cNvPr>
                <p:cNvSpPr/>
                <p:nvPr/>
              </p:nvSpPr>
              <p:spPr>
                <a:xfrm rot="10800000">
                  <a:off x="965950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6" name="Triângulo 3535">
                  <a:extLst>
                    <a:ext uri="{FF2B5EF4-FFF2-40B4-BE49-F238E27FC236}">
                      <a16:creationId xmlns:a16="http://schemas.microsoft.com/office/drawing/2014/main" id="{2C2D89A0-44C0-0348-A2B8-416357945702}"/>
                    </a:ext>
                  </a:extLst>
                </p:cNvPr>
                <p:cNvSpPr/>
                <p:nvPr/>
              </p:nvSpPr>
              <p:spPr>
                <a:xfrm>
                  <a:off x="893764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7" name="Triângulo 3536">
                  <a:extLst>
                    <a:ext uri="{FF2B5EF4-FFF2-40B4-BE49-F238E27FC236}">
                      <a16:creationId xmlns:a16="http://schemas.microsoft.com/office/drawing/2014/main" id="{02EB0900-8367-764C-983C-791D7B8DC8EF}"/>
                    </a:ext>
                  </a:extLst>
                </p:cNvPr>
                <p:cNvSpPr/>
                <p:nvPr/>
              </p:nvSpPr>
              <p:spPr>
                <a:xfrm rot="10800000">
                  <a:off x="917826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7" name="Agrupar 3436">
                <a:extLst>
                  <a:ext uri="{FF2B5EF4-FFF2-40B4-BE49-F238E27FC236}">
                    <a16:creationId xmlns:a16="http://schemas.microsoft.com/office/drawing/2014/main" id="{C3B1E1E3-B719-DB49-A806-62354B86E06C}"/>
                  </a:ext>
                </a:extLst>
              </p:cNvPr>
              <p:cNvGrpSpPr/>
              <p:nvPr/>
            </p:nvGrpSpPr>
            <p:grpSpPr>
              <a:xfrm>
                <a:off x="1383766" y="2698966"/>
                <a:ext cx="1986499" cy="221009"/>
                <a:chOff x="6291288" y="2991196"/>
                <a:chExt cx="4061051" cy="346191"/>
              </a:xfrm>
            </p:grpSpPr>
            <p:sp>
              <p:nvSpPr>
                <p:cNvPr id="3506" name="Triângulo 3505">
                  <a:extLst>
                    <a:ext uri="{FF2B5EF4-FFF2-40B4-BE49-F238E27FC236}">
                      <a16:creationId xmlns:a16="http://schemas.microsoft.com/office/drawing/2014/main" id="{9C4F28C1-04B1-9E4A-AC9E-4125F5C80CDA}"/>
                    </a:ext>
                  </a:extLst>
                </p:cNvPr>
                <p:cNvSpPr/>
                <p:nvPr/>
              </p:nvSpPr>
              <p:spPr>
                <a:xfrm>
                  <a:off x="6771513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7" name="Triângulo 3506">
                  <a:extLst>
                    <a:ext uri="{FF2B5EF4-FFF2-40B4-BE49-F238E27FC236}">
                      <a16:creationId xmlns:a16="http://schemas.microsoft.com/office/drawing/2014/main" id="{52A987EA-EEAC-8B4B-B623-C118C69391FF}"/>
                    </a:ext>
                  </a:extLst>
                </p:cNvPr>
                <p:cNvSpPr/>
                <p:nvPr/>
              </p:nvSpPr>
              <p:spPr>
                <a:xfrm rot="10800000">
                  <a:off x="7011626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8" name="Triângulo 3507">
                  <a:extLst>
                    <a:ext uri="{FF2B5EF4-FFF2-40B4-BE49-F238E27FC236}">
                      <a16:creationId xmlns:a16="http://schemas.microsoft.com/office/drawing/2014/main" id="{5B6A4948-EC09-224B-BC2B-4E85A51CE0BE}"/>
                    </a:ext>
                  </a:extLst>
                </p:cNvPr>
                <p:cNvSpPr/>
                <p:nvPr/>
              </p:nvSpPr>
              <p:spPr>
                <a:xfrm>
                  <a:off x="629128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9" name="Triângulo 3508">
                  <a:extLst>
                    <a:ext uri="{FF2B5EF4-FFF2-40B4-BE49-F238E27FC236}">
                      <a16:creationId xmlns:a16="http://schemas.microsoft.com/office/drawing/2014/main" id="{6DDC5746-2DB2-354B-9175-864B4F9B54E4}"/>
                    </a:ext>
                  </a:extLst>
                </p:cNvPr>
                <p:cNvSpPr/>
                <p:nvPr/>
              </p:nvSpPr>
              <p:spPr>
                <a:xfrm rot="10800000">
                  <a:off x="653140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0" name="Triângulo 3509">
                  <a:extLst>
                    <a:ext uri="{FF2B5EF4-FFF2-40B4-BE49-F238E27FC236}">
                      <a16:creationId xmlns:a16="http://schemas.microsoft.com/office/drawing/2014/main" id="{A4C11F25-9F65-F746-BEF6-11426775E49C}"/>
                    </a:ext>
                  </a:extLst>
                </p:cNvPr>
                <p:cNvSpPr/>
                <p:nvPr/>
              </p:nvSpPr>
              <p:spPr>
                <a:xfrm>
                  <a:off x="773196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1" name="Triângulo 3510">
                  <a:extLst>
                    <a:ext uri="{FF2B5EF4-FFF2-40B4-BE49-F238E27FC236}">
                      <a16:creationId xmlns:a16="http://schemas.microsoft.com/office/drawing/2014/main" id="{F23A51C8-A6E8-3F40-A7F6-E88A5291EB95}"/>
                    </a:ext>
                  </a:extLst>
                </p:cNvPr>
                <p:cNvSpPr/>
                <p:nvPr/>
              </p:nvSpPr>
              <p:spPr>
                <a:xfrm rot="10800000">
                  <a:off x="7972073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2" name="Triângulo 3511">
                  <a:extLst>
                    <a:ext uri="{FF2B5EF4-FFF2-40B4-BE49-F238E27FC236}">
                      <a16:creationId xmlns:a16="http://schemas.microsoft.com/office/drawing/2014/main" id="{BED5540D-F2A3-034A-B220-E13D803CA210}"/>
                    </a:ext>
                  </a:extLst>
                </p:cNvPr>
                <p:cNvSpPr/>
                <p:nvPr/>
              </p:nvSpPr>
              <p:spPr>
                <a:xfrm>
                  <a:off x="725173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3" name="Triângulo 3512">
                  <a:extLst>
                    <a:ext uri="{FF2B5EF4-FFF2-40B4-BE49-F238E27FC236}">
                      <a16:creationId xmlns:a16="http://schemas.microsoft.com/office/drawing/2014/main" id="{9A2203CC-A31C-7C4A-B9A7-E6B602EAF044}"/>
                    </a:ext>
                  </a:extLst>
                </p:cNvPr>
                <p:cNvSpPr/>
                <p:nvPr/>
              </p:nvSpPr>
              <p:spPr>
                <a:xfrm rot="10800000">
                  <a:off x="749185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4" name="Triângulo 3513">
                  <a:extLst>
                    <a:ext uri="{FF2B5EF4-FFF2-40B4-BE49-F238E27FC236}">
                      <a16:creationId xmlns:a16="http://schemas.microsoft.com/office/drawing/2014/main" id="{AE962BAC-6486-EE41-B563-F27C6604C844}"/>
                    </a:ext>
                  </a:extLst>
                </p:cNvPr>
                <p:cNvSpPr/>
                <p:nvPr/>
              </p:nvSpPr>
              <p:spPr>
                <a:xfrm>
                  <a:off x="869241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5" name="Triângulo 3514">
                  <a:extLst>
                    <a:ext uri="{FF2B5EF4-FFF2-40B4-BE49-F238E27FC236}">
                      <a16:creationId xmlns:a16="http://schemas.microsoft.com/office/drawing/2014/main" id="{EB561C3F-A634-CB41-869A-79112C56CD1C}"/>
                    </a:ext>
                  </a:extLst>
                </p:cNvPr>
                <p:cNvSpPr/>
                <p:nvPr/>
              </p:nvSpPr>
              <p:spPr>
                <a:xfrm rot="10800000">
                  <a:off x="893252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6" name="Triângulo 3515">
                  <a:extLst>
                    <a:ext uri="{FF2B5EF4-FFF2-40B4-BE49-F238E27FC236}">
                      <a16:creationId xmlns:a16="http://schemas.microsoft.com/office/drawing/2014/main" id="{AD99CC66-D0E2-8247-88D0-E5A9619EC635}"/>
                    </a:ext>
                  </a:extLst>
                </p:cNvPr>
                <p:cNvSpPr/>
                <p:nvPr/>
              </p:nvSpPr>
              <p:spPr>
                <a:xfrm>
                  <a:off x="821218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7" name="Triângulo 3516">
                  <a:extLst>
                    <a:ext uri="{FF2B5EF4-FFF2-40B4-BE49-F238E27FC236}">
                      <a16:creationId xmlns:a16="http://schemas.microsoft.com/office/drawing/2014/main" id="{B6ABA655-E93C-F84F-83B3-9B9F4D3C5357}"/>
                    </a:ext>
                  </a:extLst>
                </p:cNvPr>
                <p:cNvSpPr/>
                <p:nvPr/>
              </p:nvSpPr>
              <p:spPr>
                <a:xfrm rot="10800000">
                  <a:off x="845229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8" name="Triângulo 3517">
                  <a:extLst>
                    <a:ext uri="{FF2B5EF4-FFF2-40B4-BE49-F238E27FC236}">
                      <a16:creationId xmlns:a16="http://schemas.microsoft.com/office/drawing/2014/main" id="{8DAD3239-D955-9A4F-9979-06EB357DFFD5}"/>
                    </a:ext>
                  </a:extLst>
                </p:cNvPr>
                <p:cNvSpPr/>
                <p:nvPr/>
              </p:nvSpPr>
              <p:spPr>
                <a:xfrm>
                  <a:off x="9652860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9" name="Triângulo 3518">
                  <a:extLst>
                    <a:ext uri="{FF2B5EF4-FFF2-40B4-BE49-F238E27FC236}">
                      <a16:creationId xmlns:a16="http://schemas.microsoft.com/office/drawing/2014/main" id="{F280B737-22F8-4B42-A9A8-23084F740C07}"/>
                    </a:ext>
                  </a:extLst>
                </p:cNvPr>
                <p:cNvSpPr/>
                <p:nvPr/>
              </p:nvSpPr>
              <p:spPr>
                <a:xfrm rot="10800000">
                  <a:off x="989297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0" name="Triângulo 3519">
                  <a:extLst>
                    <a:ext uri="{FF2B5EF4-FFF2-40B4-BE49-F238E27FC236}">
                      <a16:creationId xmlns:a16="http://schemas.microsoft.com/office/drawing/2014/main" id="{9C88E048-693B-3647-8069-6336D77D3FA2}"/>
                    </a:ext>
                  </a:extLst>
                </p:cNvPr>
                <p:cNvSpPr/>
                <p:nvPr/>
              </p:nvSpPr>
              <p:spPr>
                <a:xfrm>
                  <a:off x="917263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1" name="Triângulo 3520">
                  <a:extLst>
                    <a:ext uri="{FF2B5EF4-FFF2-40B4-BE49-F238E27FC236}">
                      <a16:creationId xmlns:a16="http://schemas.microsoft.com/office/drawing/2014/main" id="{023EEBA5-F43D-BD40-83E4-C6F2E2AB3DBC}"/>
                    </a:ext>
                  </a:extLst>
                </p:cNvPr>
                <p:cNvSpPr/>
                <p:nvPr/>
              </p:nvSpPr>
              <p:spPr>
                <a:xfrm rot="10800000">
                  <a:off x="941274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8" name="Agrupar 3437">
                <a:extLst>
                  <a:ext uri="{FF2B5EF4-FFF2-40B4-BE49-F238E27FC236}">
                    <a16:creationId xmlns:a16="http://schemas.microsoft.com/office/drawing/2014/main" id="{B3BB8C99-9098-374F-B5F5-948C4ADAAADE}"/>
                  </a:ext>
                </a:extLst>
              </p:cNvPr>
              <p:cNvGrpSpPr/>
              <p:nvPr/>
            </p:nvGrpSpPr>
            <p:grpSpPr>
              <a:xfrm>
                <a:off x="542434" y="4297201"/>
                <a:ext cx="1987454" cy="221010"/>
                <a:chOff x="4580642" y="5488627"/>
                <a:chExt cx="4063005" cy="346192"/>
              </a:xfrm>
            </p:grpSpPr>
            <p:sp>
              <p:nvSpPr>
                <p:cNvPr id="3490" name="Triângulo 3489">
                  <a:extLst>
                    <a:ext uri="{FF2B5EF4-FFF2-40B4-BE49-F238E27FC236}">
                      <a16:creationId xmlns:a16="http://schemas.microsoft.com/office/drawing/2014/main" id="{6EE8122A-A1B0-A344-9CD6-F256D0B3621E}"/>
                    </a:ext>
                  </a:extLst>
                </p:cNvPr>
                <p:cNvSpPr/>
                <p:nvPr/>
              </p:nvSpPr>
              <p:spPr>
                <a:xfrm>
                  <a:off x="7944038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1" name="Triângulo 3490">
                  <a:extLst>
                    <a:ext uri="{FF2B5EF4-FFF2-40B4-BE49-F238E27FC236}">
                      <a16:creationId xmlns:a16="http://schemas.microsoft.com/office/drawing/2014/main" id="{93C99F22-98F6-BC45-B8FF-2F4E739344C7}"/>
                    </a:ext>
                  </a:extLst>
                </p:cNvPr>
                <p:cNvSpPr/>
                <p:nvPr/>
              </p:nvSpPr>
              <p:spPr>
                <a:xfrm rot="10800000">
                  <a:off x="818427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2" name="Triângulo 3491">
                  <a:extLst>
                    <a:ext uri="{FF2B5EF4-FFF2-40B4-BE49-F238E27FC236}">
                      <a16:creationId xmlns:a16="http://schemas.microsoft.com/office/drawing/2014/main" id="{742C4757-F143-4945-9543-A6E8FFB4079E}"/>
                    </a:ext>
                  </a:extLst>
                </p:cNvPr>
                <p:cNvSpPr/>
                <p:nvPr/>
              </p:nvSpPr>
              <p:spPr>
                <a:xfrm>
                  <a:off x="7463554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3" name="Triângulo 3492">
                  <a:extLst>
                    <a:ext uri="{FF2B5EF4-FFF2-40B4-BE49-F238E27FC236}">
                      <a16:creationId xmlns:a16="http://schemas.microsoft.com/office/drawing/2014/main" id="{B5B5257F-D069-9940-B0C2-0A0C4F820FBB}"/>
                    </a:ext>
                  </a:extLst>
                </p:cNvPr>
                <p:cNvSpPr/>
                <p:nvPr/>
              </p:nvSpPr>
              <p:spPr>
                <a:xfrm rot="10800000">
                  <a:off x="7703796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4" name="Triângulo 3493">
                  <a:extLst>
                    <a:ext uri="{FF2B5EF4-FFF2-40B4-BE49-F238E27FC236}">
                      <a16:creationId xmlns:a16="http://schemas.microsoft.com/office/drawing/2014/main" id="{3F4AC1E8-3740-B44C-9F77-3C69136DEDBA}"/>
                    </a:ext>
                  </a:extLst>
                </p:cNvPr>
                <p:cNvSpPr/>
                <p:nvPr/>
              </p:nvSpPr>
              <p:spPr>
                <a:xfrm>
                  <a:off x="6983070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5" name="Triângulo 3494">
                  <a:extLst>
                    <a:ext uri="{FF2B5EF4-FFF2-40B4-BE49-F238E27FC236}">
                      <a16:creationId xmlns:a16="http://schemas.microsoft.com/office/drawing/2014/main" id="{92E85A4E-D7C6-5044-B818-C55D0943FDF6}"/>
                    </a:ext>
                  </a:extLst>
                </p:cNvPr>
                <p:cNvSpPr/>
                <p:nvPr/>
              </p:nvSpPr>
              <p:spPr>
                <a:xfrm rot="10800000">
                  <a:off x="7223312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6" name="Triângulo 3495">
                  <a:extLst>
                    <a:ext uri="{FF2B5EF4-FFF2-40B4-BE49-F238E27FC236}">
                      <a16:creationId xmlns:a16="http://schemas.microsoft.com/office/drawing/2014/main" id="{9E2690C3-1200-E34C-876B-F4E8CC02088A}"/>
                    </a:ext>
                  </a:extLst>
                </p:cNvPr>
                <p:cNvSpPr/>
                <p:nvPr/>
              </p:nvSpPr>
              <p:spPr>
                <a:xfrm>
                  <a:off x="6502587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7" name="Triângulo 3496">
                  <a:extLst>
                    <a:ext uri="{FF2B5EF4-FFF2-40B4-BE49-F238E27FC236}">
                      <a16:creationId xmlns:a16="http://schemas.microsoft.com/office/drawing/2014/main" id="{7555FBC8-3651-4E48-9528-3543853B2D49}"/>
                    </a:ext>
                  </a:extLst>
                </p:cNvPr>
                <p:cNvSpPr/>
                <p:nvPr/>
              </p:nvSpPr>
              <p:spPr>
                <a:xfrm rot="10800000">
                  <a:off x="674282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8" name="Triângulo 3497">
                  <a:extLst>
                    <a:ext uri="{FF2B5EF4-FFF2-40B4-BE49-F238E27FC236}">
                      <a16:creationId xmlns:a16="http://schemas.microsoft.com/office/drawing/2014/main" id="{909F9DD0-F2EF-0A49-8BB2-0398765409AB}"/>
                    </a:ext>
                  </a:extLst>
                </p:cNvPr>
                <p:cNvSpPr/>
                <p:nvPr/>
              </p:nvSpPr>
              <p:spPr>
                <a:xfrm>
                  <a:off x="6022101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9" name="Triângulo 3498">
                  <a:extLst>
                    <a:ext uri="{FF2B5EF4-FFF2-40B4-BE49-F238E27FC236}">
                      <a16:creationId xmlns:a16="http://schemas.microsoft.com/office/drawing/2014/main" id="{0C632C95-4433-2445-B555-79A93C332E42}"/>
                    </a:ext>
                  </a:extLst>
                </p:cNvPr>
                <p:cNvSpPr/>
                <p:nvPr/>
              </p:nvSpPr>
              <p:spPr>
                <a:xfrm rot="10800000">
                  <a:off x="6262343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0" name="Triângulo 3499">
                  <a:extLst>
                    <a:ext uri="{FF2B5EF4-FFF2-40B4-BE49-F238E27FC236}">
                      <a16:creationId xmlns:a16="http://schemas.microsoft.com/office/drawing/2014/main" id="{5FD8BAF0-EA71-124D-87FB-CDA569C7985A}"/>
                    </a:ext>
                  </a:extLst>
                </p:cNvPr>
                <p:cNvSpPr/>
                <p:nvPr/>
              </p:nvSpPr>
              <p:spPr>
                <a:xfrm>
                  <a:off x="5541618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1" name="Triângulo 3500">
                  <a:extLst>
                    <a:ext uri="{FF2B5EF4-FFF2-40B4-BE49-F238E27FC236}">
                      <a16:creationId xmlns:a16="http://schemas.microsoft.com/office/drawing/2014/main" id="{0DCDF463-A796-0249-A8AD-55D47CD44F0A}"/>
                    </a:ext>
                  </a:extLst>
                </p:cNvPr>
                <p:cNvSpPr/>
                <p:nvPr/>
              </p:nvSpPr>
              <p:spPr>
                <a:xfrm rot="10800000">
                  <a:off x="5781859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2" name="Triângulo 3501">
                  <a:extLst>
                    <a:ext uri="{FF2B5EF4-FFF2-40B4-BE49-F238E27FC236}">
                      <a16:creationId xmlns:a16="http://schemas.microsoft.com/office/drawing/2014/main" id="{0C291C91-260B-C449-899C-D3733BC9066C}"/>
                    </a:ext>
                  </a:extLst>
                </p:cNvPr>
                <p:cNvSpPr/>
                <p:nvPr/>
              </p:nvSpPr>
              <p:spPr>
                <a:xfrm>
                  <a:off x="5061134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3" name="Triângulo 3502">
                  <a:extLst>
                    <a:ext uri="{FF2B5EF4-FFF2-40B4-BE49-F238E27FC236}">
                      <a16:creationId xmlns:a16="http://schemas.microsoft.com/office/drawing/2014/main" id="{1A24386C-A00B-3149-A806-808A7FF964E2}"/>
                    </a:ext>
                  </a:extLst>
                </p:cNvPr>
                <p:cNvSpPr/>
                <p:nvPr/>
              </p:nvSpPr>
              <p:spPr>
                <a:xfrm rot="10800000">
                  <a:off x="5301376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4" name="Triângulo 3503">
                  <a:extLst>
                    <a:ext uri="{FF2B5EF4-FFF2-40B4-BE49-F238E27FC236}">
                      <a16:creationId xmlns:a16="http://schemas.microsoft.com/office/drawing/2014/main" id="{AED8B4BA-65B3-1F43-A93A-A6FB440AB94A}"/>
                    </a:ext>
                  </a:extLst>
                </p:cNvPr>
                <p:cNvSpPr/>
                <p:nvPr/>
              </p:nvSpPr>
              <p:spPr>
                <a:xfrm>
                  <a:off x="4580642" y="5488627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5" name="Triângulo 3504">
                  <a:extLst>
                    <a:ext uri="{FF2B5EF4-FFF2-40B4-BE49-F238E27FC236}">
                      <a16:creationId xmlns:a16="http://schemas.microsoft.com/office/drawing/2014/main" id="{A6614108-27A8-974D-BF98-60D590482D9B}"/>
                    </a:ext>
                  </a:extLst>
                </p:cNvPr>
                <p:cNvSpPr/>
                <p:nvPr/>
              </p:nvSpPr>
              <p:spPr>
                <a:xfrm rot="10800000">
                  <a:off x="4820892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9" name="Agrupar 3438">
                <a:extLst>
                  <a:ext uri="{FF2B5EF4-FFF2-40B4-BE49-F238E27FC236}">
                    <a16:creationId xmlns:a16="http://schemas.microsoft.com/office/drawing/2014/main" id="{176595FE-75D6-0E44-A9FF-6998F92D48A2}"/>
                  </a:ext>
                </a:extLst>
              </p:cNvPr>
              <p:cNvGrpSpPr/>
              <p:nvPr/>
            </p:nvGrpSpPr>
            <p:grpSpPr>
              <a:xfrm>
                <a:off x="429123" y="4525521"/>
                <a:ext cx="1984958" cy="221011"/>
                <a:chOff x="4350327" y="5845403"/>
                <a:chExt cx="4057901" cy="346193"/>
              </a:xfrm>
            </p:grpSpPr>
            <p:sp>
              <p:nvSpPr>
                <p:cNvPr id="3474" name="Triângulo 3473">
                  <a:extLst>
                    <a:ext uri="{FF2B5EF4-FFF2-40B4-BE49-F238E27FC236}">
                      <a16:creationId xmlns:a16="http://schemas.microsoft.com/office/drawing/2014/main" id="{EDB8FE1D-0509-4D48-A23D-06E7995D90FA}"/>
                    </a:ext>
                  </a:extLst>
                </p:cNvPr>
                <p:cNvSpPr/>
                <p:nvPr/>
              </p:nvSpPr>
              <p:spPr>
                <a:xfrm>
                  <a:off x="7708957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5" name="Triângulo 3474">
                  <a:extLst>
                    <a:ext uri="{FF2B5EF4-FFF2-40B4-BE49-F238E27FC236}">
                      <a16:creationId xmlns:a16="http://schemas.microsoft.com/office/drawing/2014/main" id="{8C37912C-887D-824A-8CC1-14ECFF14B18A}"/>
                    </a:ext>
                  </a:extLst>
                </p:cNvPr>
                <p:cNvSpPr/>
                <p:nvPr/>
              </p:nvSpPr>
              <p:spPr>
                <a:xfrm rot="10800000">
                  <a:off x="7948860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6" name="Triângulo 3475">
                  <a:extLst>
                    <a:ext uri="{FF2B5EF4-FFF2-40B4-BE49-F238E27FC236}">
                      <a16:creationId xmlns:a16="http://schemas.microsoft.com/office/drawing/2014/main" id="{3B8EF8D7-D9E7-BF45-ADDF-298E6807D6EE}"/>
                    </a:ext>
                  </a:extLst>
                </p:cNvPr>
                <p:cNvSpPr/>
                <p:nvPr/>
              </p:nvSpPr>
              <p:spPr>
                <a:xfrm>
                  <a:off x="7229153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7" name="Triângulo 3476">
                  <a:extLst>
                    <a:ext uri="{FF2B5EF4-FFF2-40B4-BE49-F238E27FC236}">
                      <a16:creationId xmlns:a16="http://schemas.microsoft.com/office/drawing/2014/main" id="{E4E4EAA9-B9D2-CC43-AEAA-EE1D9A7C9CC2}"/>
                    </a:ext>
                  </a:extLst>
                </p:cNvPr>
                <p:cNvSpPr/>
                <p:nvPr/>
              </p:nvSpPr>
              <p:spPr>
                <a:xfrm rot="10800000">
                  <a:off x="7469054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8" name="Triângulo 3477">
                  <a:extLst>
                    <a:ext uri="{FF2B5EF4-FFF2-40B4-BE49-F238E27FC236}">
                      <a16:creationId xmlns:a16="http://schemas.microsoft.com/office/drawing/2014/main" id="{15A7C2FE-2FE5-554A-BCF6-76D178E624AF}"/>
                    </a:ext>
                  </a:extLst>
                </p:cNvPr>
                <p:cNvSpPr/>
                <p:nvPr/>
              </p:nvSpPr>
              <p:spPr>
                <a:xfrm>
                  <a:off x="674934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9" name="Triângulo 3478">
                  <a:extLst>
                    <a:ext uri="{FF2B5EF4-FFF2-40B4-BE49-F238E27FC236}">
                      <a16:creationId xmlns:a16="http://schemas.microsoft.com/office/drawing/2014/main" id="{8A05C517-DAAB-B843-A55F-898D1A332527}"/>
                    </a:ext>
                  </a:extLst>
                </p:cNvPr>
                <p:cNvSpPr/>
                <p:nvPr/>
              </p:nvSpPr>
              <p:spPr>
                <a:xfrm rot="10800000">
                  <a:off x="6989250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0" name="Triângulo 3479">
                  <a:extLst>
                    <a:ext uri="{FF2B5EF4-FFF2-40B4-BE49-F238E27FC236}">
                      <a16:creationId xmlns:a16="http://schemas.microsoft.com/office/drawing/2014/main" id="{685FF94D-66AA-A148-8799-C562574155D0}"/>
                    </a:ext>
                  </a:extLst>
                </p:cNvPr>
                <p:cNvSpPr/>
                <p:nvPr/>
              </p:nvSpPr>
              <p:spPr>
                <a:xfrm>
                  <a:off x="626954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1" name="Triângulo 3480">
                  <a:extLst>
                    <a:ext uri="{FF2B5EF4-FFF2-40B4-BE49-F238E27FC236}">
                      <a16:creationId xmlns:a16="http://schemas.microsoft.com/office/drawing/2014/main" id="{FA9964B1-A67B-904A-8585-02C0CBDDAC8D}"/>
                    </a:ext>
                  </a:extLst>
                </p:cNvPr>
                <p:cNvSpPr/>
                <p:nvPr/>
              </p:nvSpPr>
              <p:spPr>
                <a:xfrm rot="10800000">
                  <a:off x="650944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2" name="Triângulo 3481">
                  <a:extLst>
                    <a:ext uri="{FF2B5EF4-FFF2-40B4-BE49-F238E27FC236}">
                      <a16:creationId xmlns:a16="http://schemas.microsoft.com/office/drawing/2014/main" id="{3491FAC0-266A-8743-AE85-9C04D7C7CFF4}"/>
                    </a:ext>
                  </a:extLst>
                </p:cNvPr>
                <p:cNvSpPr/>
                <p:nvPr/>
              </p:nvSpPr>
              <p:spPr>
                <a:xfrm>
                  <a:off x="578973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3" name="Triângulo 3482">
                  <a:extLst>
                    <a:ext uri="{FF2B5EF4-FFF2-40B4-BE49-F238E27FC236}">
                      <a16:creationId xmlns:a16="http://schemas.microsoft.com/office/drawing/2014/main" id="{EF9AC919-5018-7245-ADB5-530F5F4DF33D}"/>
                    </a:ext>
                  </a:extLst>
                </p:cNvPr>
                <p:cNvSpPr/>
                <p:nvPr/>
              </p:nvSpPr>
              <p:spPr>
                <a:xfrm rot="10800000">
                  <a:off x="6029639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4" name="Triângulo 3483">
                  <a:extLst>
                    <a:ext uri="{FF2B5EF4-FFF2-40B4-BE49-F238E27FC236}">
                      <a16:creationId xmlns:a16="http://schemas.microsoft.com/office/drawing/2014/main" id="{24C46492-C6EC-A84F-BB24-5E850563166A}"/>
                    </a:ext>
                  </a:extLst>
                </p:cNvPr>
                <p:cNvSpPr/>
                <p:nvPr/>
              </p:nvSpPr>
              <p:spPr>
                <a:xfrm>
                  <a:off x="5309931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5" name="Triângulo 3484">
                  <a:extLst>
                    <a:ext uri="{FF2B5EF4-FFF2-40B4-BE49-F238E27FC236}">
                      <a16:creationId xmlns:a16="http://schemas.microsoft.com/office/drawing/2014/main" id="{F2C9EC09-1AFE-B247-B36D-08790CBE6404}"/>
                    </a:ext>
                  </a:extLst>
                </p:cNvPr>
                <p:cNvSpPr/>
                <p:nvPr/>
              </p:nvSpPr>
              <p:spPr>
                <a:xfrm rot="10800000">
                  <a:off x="554983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6" name="Triângulo 3485">
                  <a:extLst>
                    <a:ext uri="{FF2B5EF4-FFF2-40B4-BE49-F238E27FC236}">
                      <a16:creationId xmlns:a16="http://schemas.microsoft.com/office/drawing/2014/main" id="{9E5BF26B-65CF-DB4C-A89E-CEEED64D2751}"/>
                    </a:ext>
                  </a:extLst>
                </p:cNvPr>
                <p:cNvSpPr/>
                <p:nvPr/>
              </p:nvSpPr>
              <p:spPr>
                <a:xfrm>
                  <a:off x="4830125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7" name="Triângulo 3486">
                  <a:extLst>
                    <a:ext uri="{FF2B5EF4-FFF2-40B4-BE49-F238E27FC236}">
                      <a16:creationId xmlns:a16="http://schemas.microsoft.com/office/drawing/2014/main" id="{07E4A1F6-2CA4-FB4A-8B66-007BB0BA9891}"/>
                    </a:ext>
                  </a:extLst>
                </p:cNvPr>
                <p:cNvSpPr/>
                <p:nvPr/>
              </p:nvSpPr>
              <p:spPr>
                <a:xfrm rot="10800000">
                  <a:off x="5070028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8" name="Triângulo 3487">
                  <a:extLst>
                    <a:ext uri="{FF2B5EF4-FFF2-40B4-BE49-F238E27FC236}">
                      <a16:creationId xmlns:a16="http://schemas.microsoft.com/office/drawing/2014/main" id="{75D4AC81-C4D4-7341-BD04-5F550080156A}"/>
                    </a:ext>
                  </a:extLst>
                </p:cNvPr>
                <p:cNvSpPr/>
                <p:nvPr/>
              </p:nvSpPr>
              <p:spPr>
                <a:xfrm>
                  <a:off x="4350327" y="5845403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9" name="Triângulo 3488">
                  <a:extLst>
                    <a:ext uri="{FF2B5EF4-FFF2-40B4-BE49-F238E27FC236}">
                      <a16:creationId xmlns:a16="http://schemas.microsoft.com/office/drawing/2014/main" id="{80B42D93-0034-1C47-8464-E2FF5F3501A8}"/>
                    </a:ext>
                  </a:extLst>
                </p:cNvPr>
                <p:cNvSpPr/>
                <p:nvPr/>
              </p:nvSpPr>
              <p:spPr>
                <a:xfrm rot="10800000">
                  <a:off x="459022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40" name="Agrupar 3439">
                <a:extLst>
                  <a:ext uri="{FF2B5EF4-FFF2-40B4-BE49-F238E27FC236}">
                    <a16:creationId xmlns:a16="http://schemas.microsoft.com/office/drawing/2014/main" id="{0EC2603E-1058-3947-81F3-B6B66171C889}"/>
                  </a:ext>
                </a:extLst>
              </p:cNvPr>
              <p:cNvGrpSpPr/>
              <p:nvPr/>
            </p:nvGrpSpPr>
            <p:grpSpPr>
              <a:xfrm>
                <a:off x="1498617" y="2470647"/>
                <a:ext cx="1986499" cy="221009"/>
                <a:chOff x="6526816" y="2635596"/>
                <a:chExt cx="4061051" cy="346191"/>
              </a:xfrm>
            </p:grpSpPr>
            <p:sp>
              <p:nvSpPr>
                <p:cNvPr id="3458" name="Triângulo 3457">
                  <a:extLst>
                    <a:ext uri="{FF2B5EF4-FFF2-40B4-BE49-F238E27FC236}">
                      <a16:creationId xmlns:a16="http://schemas.microsoft.com/office/drawing/2014/main" id="{4B5AD2D9-ACEA-6F4F-9ADE-FD7DE7DB0095}"/>
                    </a:ext>
                  </a:extLst>
                </p:cNvPr>
                <p:cNvSpPr/>
                <p:nvPr/>
              </p:nvSpPr>
              <p:spPr>
                <a:xfrm>
                  <a:off x="7007041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9" name="Triângulo 3458">
                  <a:extLst>
                    <a:ext uri="{FF2B5EF4-FFF2-40B4-BE49-F238E27FC236}">
                      <a16:creationId xmlns:a16="http://schemas.microsoft.com/office/drawing/2014/main" id="{C01EA94A-2131-7841-98C1-51F1A223372B}"/>
                    </a:ext>
                  </a:extLst>
                </p:cNvPr>
                <p:cNvSpPr/>
                <p:nvPr/>
              </p:nvSpPr>
              <p:spPr>
                <a:xfrm rot="10800000">
                  <a:off x="7247154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0" name="Triângulo 3459">
                  <a:extLst>
                    <a:ext uri="{FF2B5EF4-FFF2-40B4-BE49-F238E27FC236}">
                      <a16:creationId xmlns:a16="http://schemas.microsoft.com/office/drawing/2014/main" id="{8D83709D-4A79-AC4B-8AE3-8ABC583FE6D8}"/>
                    </a:ext>
                  </a:extLst>
                </p:cNvPr>
                <p:cNvSpPr/>
                <p:nvPr/>
              </p:nvSpPr>
              <p:spPr>
                <a:xfrm>
                  <a:off x="652681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1" name="Triângulo 3460">
                  <a:extLst>
                    <a:ext uri="{FF2B5EF4-FFF2-40B4-BE49-F238E27FC236}">
                      <a16:creationId xmlns:a16="http://schemas.microsoft.com/office/drawing/2014/main" id="{35BD47C9-F772-5C4B-A287-62E4F056798B}"/>
                    </a:ext>
                  </a:extLst>
                </p:cNvPr>
                <p:cNvSpPr/>
                <p:nvPr/>
              </p:nvSpPr>
              <p:spPr>
                <a:xfrm rot="10800000">
                  <a:off x="676693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2" name="Triângulo 3461">
                  <a:extLst>
                    <a:ext uri="{FF2B5EF4-FFF2-40B4-BE49-F238E27FC236}">
                      <a16:creationId xmlns:a16="http://schemas.microsoft.com/office/drawing/2014/main" id="{3B7092BB-E44D-8242-8FE3-FA4D6DDD65DD}"/>
                    </a:ext>
                  </a:extLst>
                </p:cNvPr>
                <p:cNvSpPr/>
                <p:nvPr/>
              </p:nvSpPr>
              <p:spPr>
                <a:xfrm>
                  <a:off x="796749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3" name="Triângulo 3462">
                  <a:extLst>
                    <a:ext uri="{FF2B5EF4-FFF2-40B4-BE49-F238E27FC236}">
                      <a16:creationId xmlns:a16="http://schemas.microsoft.com/office/drawing/2014/main" id="{9C40E3DD-0457-CE43-BEFC-A32A4150A4E5}"/>
                    </a:ext>
                  </a:extLst>
                </p:cNvPr>
                <p:cNvSpPr/>
                <p:nvPr/>
              </p:nvSpPr>
              <p:spPr>
                <a:xfrm rot="10800000">
                  <a:off x="8207601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4" name="Triângulo 3463">
                  <a:extLst>
                    <a:ext uri="{FF2B5EF4-FFF2-40B4-BE49-F238E27FC236}">
                      <a16:creationId xmlns:a16="http://schemas.microsoft.com/office/drawing/2014/main" id="{DEDAF8C1-457A-7444-8206-E8CD3626B607}"/>
                    </a:ext>
                  </a:extLst>
                </p:cNvPr>
                <p:cNvSpPr/>
                <p:nvPr/>
              </p:nvSpPr>
              <p:spPr>
                <a:xfrm>
                  <a:off x="748726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5" name="Triângulo 3464">
                  <a:extLst>
                    <a:ext uri="{FF2B5EF4-FFF2-40B4-BE49-F238E27FC236}">
                      <a16:creationId xmlns:a16="http://schemas.microsoft.com/office/drawing/2014/main" id="{83477F7C-DAAD-7D43-BB15-2263FE0CC9EF}"/>
                    </a:ext>
                  </a:extLst>
                </p:cNvPr>
                <p:cNvSpPr/>
                <p:nvPr/>
              </p:nvSpPr>
              <p:spPr>
                <a:xfrm rot="10800000">
                  <a:off x="772737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6" name="Triângulo 3465">
                  <a:extLst>
                    <a:ext uri="{FF2B5EF4-FFF2-40B4-BE49-F238E27FC236}">
                      <a16:creationId xmlns:a16="http://schemas.microsoft.com/office/drawing/2014/main" id="{2B343E3E-1E02-D942-A9F7-28B5D4843D4E}"/>
                    </a:ext>
                  </a:extLst>
                </p:cNvPr>
                <p:cNvSpPr/>
                <p:nvPr/>
              </p:nvSpPr>
              <p:spPr>
                <a:xfrm>
                  <a:off x="892793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7" name="Triângulo 3466">
                  <a:extLst>
                    <a:ext uri="{FF2B5EF4-FFF2-40B4-BE49-F238E27FC236}">
                      <a16:creationId xmlns:a16="http://schemas.microsoft.com/office/drawing/2014/main" id="{CF17002D-8219-B44C-8CE1-1B72DCAF1E3B}"/>
                    </a:ext>
                  </a:extLst>
                </p:cNvPr>
                <p:cNvSpPr/>
                <p:nvPr/>
              </p:nvSpPr>
              <p:spPr>
                <a:xfrm rot="10800000">
                  <a:off x="916805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8" name="Triângulo 3467">
                  <a:extLst>
                    <a:ext uri="{FF2B5EF4-FFF2-40B4-BE49-F238E27FC236}">
                      <a16:creationId xmlns:a16="http://schemas.microsoft.com/office/drawing/2014/main" id="{4EE82593-40CB-1E4C-A6BC-ED42065104E8}"/>
                    </a:ext>
                  </a:extLst>
                </p:cNvPr>
                <p:cNvSpPr/>
                <p:nvPr/>
              </p:nvSpPr>
              <p:spPr>
                <a:xfrm>
                  <a:off x="844771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9" name="Triângulo 3468">
                  <a:extLst>
                    <a:ext uri="{FF2B5EF4-FFF2-40B4-BE49-F238E27FC236}">
                      <a16:creationId xmlns:a16="http://schemas.microsoft.com/office/drawing/2014/main" id="{4A1ADDB3-946E-044F-ACDC-89CD01E0AE06}"/>
                    </a:ext>
                  </a:extLst>
                </p:cNvPr>
                <p:cNvSpPr/>
                <p:nvPr/>
              </p:nvSpPr>
              <p:spPr>
                <a:xfrm rot="10800000">
                  <a:off x="868782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0" name="Triângulo 3469">
                  <a:extLst>
                    <a:ext uri="{FF2B5EF4-FFF2-40B4-BE49-F238E27FC236}">
                      <a16:creationId xmlns:a16="http://schemas.microsoft.com/office/drawing/2014/main" id="{3269D9A6-6CCB-CC45-A8ED-EB57ACB50FBA}"/>
                    </a:ext>
                  </a:extLst>
                </p:cNvPr>
                <p:cNvSpPr/>
                <p:nvPr/>
              </p:nvSpPr>
              <p:spPr>
                <a:xfrm>
                  <a:off x="9888388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1" name="Triângulo 3470">
                  <a:extLst>
                    <a:ext uri="{FF2B5EF4-FFF2-40B4-BE49-F238E27FC236}">
                      <a16:creationId xmlns:a16="http://schemas.microsoft.com/office/drawing/2014/main" id="{55078EEB-4AED-B04E-9265-91794A3F8C33}"/>
                    </a:ext>
                  </a:extLst>
                </p:cNvPr>
                <p:cNvSpPr/>
                <p:nvPr/>
              </p:nvSpPr>
              <p:spPr>
                <a:xfrm rot="10800000">
                  <a:off x="1012849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2" name="Triângulo 3471">
                  <a:extLst>
                    <a:ext uri="{FF2B5EF4-FFF2-40B4-BE49-F238E27FC236}">
                      <a16:creationId xmlns:a16="http://schemas.microsoft.com/office/drawing/2014/main" id="{7B57372B-1D16-8D4C-BBE6-72465BE92B02}"/>
                    </a:ext>
                  </a:extLst>
                </p:cNvPr>
                <p:cNvSpPr/>
                <p:nvPr/>
              </p:nvSpPr>
              <p:spPr>
                <a:xfrm>
                  <a:off x="940816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3" name="Triângulo 3472">
                  <a:extLst>
                    <a:ext uri="{FF2B5EF4-FFF2-40B4-BE49-F238E27FC236}">
                      <a16:creationId xmlns:a16="http://schemas.microsoft.com/office/drawing/2014/main" id="{C8164DD4-DF68-7643-8635-23A751DD55F6}"/>
                    </a:ext>
                  </a:extLst>
                </p:cNvPr>
                <p:cNvSpPr/>
                <p:nvPr/>
              </p:nvSpPr>
              <p:spPr>
                <a:xfrm rot="10800000">
                  <a:off x="964827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41" name="Agrupar 3440">
                <a:extLst>
                  <a:ext uri="{FF2B5EF4-FFF2-40B4-BE49-F238E27FC236}">
                    <a16:creationId xmlns:a16="http://schemas.microsoft.com/office/drawing/2014/main" id="{F5F13DA3-AD96-F548-A4FA-61D549FC50A6}"/>
                  </a:ext>
                </a:extLst>
              </p:cNvPr>
              <p:cNvGrpSpPr/>
              <p:nvPr/>
            </p:nvGrpSpPr>
            <p:grpSpPr>
              <a:xfrm>
                <a:off x="1613467" y="2242328"/>
                <a:ext cx="1986499" cy="221009"/>
                <a:chOff x="6756500" y="2170168"/>
                <a:chExt cx="4061051" cy="346191"/>
              </a:xfrm>
            </p:grpSpPr>
            <p:sp>
              <p:nvSpPr>
                <p:cNvPr id="3442" name="Triângulo 3441">
                  <a:extLst>
                    <a:ext uri="{FF2B5EF4-FFF2-40B4-BE49-F238E27FC236}">
                      <a16:creationId xmlns:a16="http://schemas.microsoft.com/office/drawing/2014/main" id="{D7A2B2D1-4A12-E14B-A209-95990C8974CF}"/>
                    </a:ext>
                  </a:extLst>
                </p:cNvPr>
                <p:cNvSpPr/>
                <p:nvPr/>
              </p:nvSpPr>
              <p:spPr>
                <a:xfrm>
                  <a:off x="7236725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3" name="Triângulo 3442">
                  <a:extLst>
                    <a:ext uri="{FF2B5EF4-FFF2-40B4-BE49-F238E27FC236}">
                      <a16:creationId xmlns:a16="http://schemas.microsoft.com/office/drawing/2014/main" id="{16552FA7-030B-EA4D-B02C-DC8C61086F73}"/>
                    </a:ext>
                  </a:extLst>
                </p:cNvPr>
                <p:cNvSpPr/>
                <p:nvPr/>
              </p:nvSpPr>
              <p:spPr>
                <a:xfrm rot="10800000">
                  <a:off x="747683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4" name="Triângulo 3443">
                  <a:extLst>
                    <a:ext uri="{FF2B5EF4-FFF2-40B4-BE49-F238E27FC236}">
                      <a16:creationId xmlns:a16="http://schemas.microsoft.com/office/drawing/2014/main" id="{0ECBE557-4CEA-BF47-9820-45A328C42977}"/>
                    </a:ext>
                  </a:extLst>
                </p:cNvPr>
                <p:cNvSpPr/>
                <p:nvPr/>
              </p:nvSpPr>
              <p:spPr>
                <a:xfrm>
                  <a:off x="6756500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5" name="Triângulo 3444">
                  <a:extLst>
                    <a:ext uri="{FF2B5EF4-FFF2-40B4-BE49-F238E27FC236}">
                      <a16:creationId xmlns:a16="http://schemas.microsoft.com/office/drawing/2014/main" id="{2EBA1179-C4A0-9947-B7B1-0098ED282DEB}"/>
                    </a:ext>
                  </a:extLst>
                </p:cNvPr>
                <p:cNvSpPr/>
                <p:nvPr/>
              </p:nvSpPr>
              <p:spPr>
                <a:xfrm rot="10800000">
                  <a:off x="699661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6" name="Triângulo 3445">
                  <a:extLst>
                    <a:ext uri="{FF2B5EF4-FFF2-40B4-BE49-F238E27FC236}">
                      <a16:creationId xmlns:a16="http://schemas.microsoft.com/office/drawing/2014/main" id="{E21ABB0E-BD93-4F49-8AD0-20D26BD75A08}"/>
                    </a:ext>
                  </a:extLst>
                </p:cNvPr>
                <p:cNvSpPr/>
                <p:nvPr/>
              </p:nvSpPr>
              <p:spPr>
                <a:xfrm>
                  <a:off x="819717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7" name="Triângulo 3446">
                  <a:extLst>
                    <a:ext uri="{FF2B5EF4-FFF2-40B4-BE49-F238E27FC236}">
                      <a16:creationId xmlns:a16="http://schemas.microsoft.com/office/drawing/2014/main" id="{835985E6-9CF4-4D42-B1CC-38CAA5490B15}"/>
                    </a:ext>
                  </a:extLst>
                </p:cNvPr>
                <p:cNvSpPr/>
                <p:nvPr/>
              </p:nvSpPr>
              <p:spPr>
                <a:xfrm rot="10800000">
                  <a:off x="8437285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8" name="Triângulo 3447">
                  <a:extLst>
                    <a:ext uri="{FF2B5EF4-FFF2-40B4-BE49-F238E27FC236}">
                      <a16:creationId xmlns:a16="http://schemas.microsoft.com/office/drawing/2014/main" id="{C8882499-ABF6-7D43-848A-B8CEE29E4566}"/>
                    </a:ext>
                  </a:extLst>
                </p:cNvPr>
                <p:cNvSpPr/>
                <p:nvPr/>
              </p:nvSpPr>
              <p:spPr>
                <a:xfrm>
                  <a:off x="771694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9" name="Triângulo 3448">
                  <a:extLst>
                    <a:ext uri="{FF2B5EF4-FFF2-40B4-BE49-F238E27FC236}">
                      <a16:creationId xmlns:a16="http://schemas.microsoft.com/office/drawing/2014/main" id="{982D9CB6-8ABF-9844-B931-9BE484A9FA45}"/>
                    </a:ext>
                  </a:extLst>
                </p:cNvPr>
                <p:cNvSpPr/>
                <p:nvPr/>
              </p:nvSpPr>
              <p:spPr>
                <a:xfrm rot="10800000">
                  <a:off x="795706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0" name="Triângulo 3449">
                  <a:extLst>
                    <a:ext uri="{FF2B5EF4-FFF2-40B4-BE49-F238E27FC236}">
                      <a16:creationId xmlns:a16="http://schemas.microsoft.com/office/drawing/2014/main" id="{291BF0BE-A064-C644-AF7D-EC8AEAF96833}"/>
                    </a:ext>
                  </a:extLst>
                </p:cNvPr>
                <p:cNvSpPr/>
                <p:nvPr/>
              </p:nvSpPr>
              <p:spPr>
                <a:xfrm>
                  <a:off x="915762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1" name="Triângulo 3450">
                  <a:extLst>
                    <a:ext uri="{FF2B5EF4-FFF2-40B4-BE49-F238E27FC236}">
                      <a16:creationId xmlns:a16="http://schemas.microsoft.com/office/drawing/2014/main" id="{4CFD4E61-9EA6-8C4C-A510-81B13FF4D491}"/>
                    </a:ext>
                  </a:extLst>
                </p:cNvPr>
                <p:cNvSpPr/>
                <p:nvPr/>
              </p:nvSpPr>
              <p:spPr>
                <a:xfrm rot="10800000">
                  <a:off x="939773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2" name="Triângulo 3451">
                  <a:extLst>
                    <a:ext uri="{FF2B5EF4-FFF2-40B4-BE49-F238E27FC236}">
                      <a16:creationId xmlns:a16="http://schemas.microsoft.com/office/drawing/2014/main" id="{C3C97F9F-9751-5C4C-9F00-137E42B45738}"/>
                    </a:ext>
                  </a:extLst>
                </p:cNvPr>
                <p:cNvSpPr/>
                <p:nvPr/>
              </p:nvSpPr>
              <p:spPr>
                <a:xfrm>
                  <a:off x="867739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3" name="Triângulo 3452">
                  <a:extLst>
                    <a:ext uri="{FF2B5EF4-FFF2-40B4-BE49-F238E27FC236}">
                      <a16:creationId xmlns:a16="http://schemas.microsoft.com/office/drawing/2014/main" id="{443FB833-6627-674E-A7EC-87040D2CE724}"/>
                    </a:ext>
                  </a:extLst>
                </p:cNvPr>
                <p:cNvSpPr/>
                <p:nvPr/>
              </p:nvSpPr>
              <p:spPr>
                <a:xfrm rot="10800000">
                  <a:off x="8917510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4" name="Triângulo 3453">
                  <a:extLst>
                    <a:ext uri="{FF2B5EF4-FFF2-40B4-BE49-F238E27FC236}">
                      <a16:creationId xmlns:a16="http://schemas.microsoft.com/office/drawing/2014/main" id="{342F5639-54E3-BC4E-B3D4-FA63999DD8F4}"/>
                    </a:ext>
                  </a:extLst>
                </p:cNvPr>
                <p:cNvSpPr/>
                <p:nvPr/>
              </p:nvSpPr>
              <p:spPr>
                <a:xfrm>
                  <a:off x="1011807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5" name="Triângulo 3454">
                  <a:extLst>
                    <a:ext uri="{FF2B5EF4-FFF2-40B4-BE49-F238E27FC236}">
                      <a16:creationId xmlns:a16="http://schemas.microsoft.com/office/drawing/2014/main" id="{079297A7-01D2-9044-B942-5917D59000FB}"/>
                    </a:ext>
                  </a:extLst>
                </p:cNvPr>
                <p:cNvSpPr/>
                <p:nvPr/>
              </p:nvSpPr>
              <p:spPr>
                <a:xfrm rot="10800000">
                  <a:off x="1035818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6" name="Triângulo 3455">
                  <a:extLst>
                    <a:ext uri="{FF2B5EF4-FFF2-40B4-BE49-F238E27FC236}">
                      <a16:creationId xmlns:a16="http://schemas.microsoft.com/office/drawing/2014/main" id="{81D241C6-DB54-2742-A9BA-AEE6CA0DB2AF}"/>
                    </a:ext>
                  </a:extLst>
                </p:cNvPr>
                <p:cNvSpPr/>
                <p:nvPr/>
              </p:nvSpPr>
              <p:spPr>
                <a:xfrm>
                  <a:off x="963784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7" name="Triângulo 3456">
                  <a:extLst>
                    <a:ext uri="{FF2B5EF4-FFF2-40B4-BE49-F238E27FC236}">
                      <a16:creationId xmlns:a16="http://schemas.microsoft.com/office/drawing/2014/main" id="{6B4657A1-BB9A-A446-8AE8-523E29F2D5D0}"/>
                    </a:ext>
                  </a:extLst>
                </p:cNvPr>
                <p:cNvSpPr/>
                <p:nvPr/>
              </p:nvSpPr>
              <p:spPr>
                <a:xfrm rot="10800000">
                  <a:off x="987795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0" name="Agrupar 6169">
                <a:extLst>
                  <a:ext uri="{FF2B5EF4-FFF2-40B4-BE49-F238E27FC236}">
                    <a16:creationId xmlns:a16="http://schemas.microsoft.com/office/drawing/2014/main" id="{C26EF7A9-9CEB-5A4C-8095-A0E8EAFA7406}"/>
                  </a:ext>
                </a:extLst>
              </p:cNvPr>
              <p:cNvGrpSpPr/>
              <p:nvPr/>
            </p:nvGrpSpPr>
            <p:grpSpPr>
              <a:xfrm rot="10800000" flipH="1">
                <a:off x="1021691" y="872414"/>
                <a:ext cx="1990654" cy="221009"/>
                <a:chOff x="5556528" y="4061522"/>
                <a:chExt cx="4074409" cy="346191"/>
              </a:xfrm>
            </p:grpSpPr>
            <p:sp>
              <p:nvSpPr>
                <p:cNvPr id="6341" name="Triângulo 6340">
                  <a:extLst>
                    <a:ext uri="{FF2B5EF4-FFF2-40B4-BE49-F238E27FC236}">
                      <a16:creationId xmlns:a16="http://schemas.microsoft.com/office/drawing/2014/main" id="{D452E29D-1380-F348-B076-39C76A891472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2" name="Triângulo 6341">
                  <a:extLst>
                    <a:ext uri="{FF2B5EF4-FFF2-40B4-BE49-F238E27FC236}">
                      <a16:creationId xmlns:a16="http://schemas.microsoft.com/office/drawing/2014/main" id="{680B2DCF-47E7-5B48-A8BC-5DE06E21B670}"/>
                    </a:ext>
                  </a:extLst>
                </p:cNvPr>
                <p:cNvSpPr/>
                <p:nvPr/>
              </p:nvSpPr>
              <p:spPr>
                <a:xfrm rot="10800000">
                  <a:off x="6279540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3" name="Triângulo 6342">
                  <a:extLst>
                    <a:ext uri="{FF2B5EF4-FFF2-40B4-BE49-F238E27FC236}">
                      <a16:creationId xmlns:a16="http://schemas.microsoft.com/office/drawing/2014/main" id="{6D642494-4AA1-8440-9487-3ADF6304CFBA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4" name="Triângulo 6343">
                  <a:extLst>
                    <a:ext uri="{FF2B5EF4-FFF2-40B4-BE49-F238E27FC236}">
                      <a16:creationId xmlns:a16="http://schemas.microsoft.com/office/drawing/2014/main" id="{5B01C505-D46D-3048-BEDE-1ABF447C9049}"/>
                    </a:ext>
                  </a:extLst>
                </p:cNvPr>
                <p:cNvSpPr/>
                <p:nvPr/>
              </p:nvSpPr>
              <p:spPr>
                <a:xfrm rot="10800000">
                  <a:off x="5797535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5" name="Triângulo 6344">
                  <a:extLst>
                    <a:ext uri="{FF2B5EF4-FFF2-40B4-BE49-F238E27FC236}">
                      <a16:creationId xmlns:a16="http://schemas.microsoft.com/office/drawing/2014/main" id="{5A0CBED9-B1AF-6549-85CF-D30F16F5A65B}"/>
                    </a:ext>
                  </a:extLst>
                </p:cNvPr>
                <p:cNvSpPr/>
                <p:nvPr/>
              </p:nvSpPr>
              <p:spPr>
                <a:xfrm>
                  <a:off x="8930566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6" name="Triângulo 6345">
                  <a:extLst>
                    <a:ext uri="{FF2B5EF4-FFF2-40B4-BE49-F238E27FC236}">
                      <a16:creationId xmlns:a16="http://schemas.microsoft.com/office/drawing/2014/main" id="{2A0B9723-41F6-C54E-A74F-C597217DBA45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7" name="Triângulo 6346">
                  <a:extLst>
                    <a:ext uri="{FF2B5EF4-FFF2-40B4-BE49-F238E27FC236}">
                      <a16:creationId xmlns:a16="http://schemas.microsoft.com/office/drawing/2014/main" id="{276CDDF8-7618-1C48-B5C3-C555814DEB1C}"/>
                    </a:ext>
                  </a:extLst>
                </p:cNvPr>
                <p:cNvSpPr/>
                <p:nvPr/>
              </p:nvSpPr>
              <p:spPr>
                <a:xfrm>
                  <a:off x="8448561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8" name="Triângulo 6347">
                  <a:extLst>
                    <a:ext uri="{FF2B5EF4-FFF2-40B4-BE49-F238E27FC236}">
                      <a16:creationId xmlns:a16="http://schemas.microsoft.com/office/drawing/2014/main" id="{74F999B6-6D52-8B47-BBC1-4CAAC22220CE}"/>
                    </a:ext>
                  </a:extLst>
                </p:cNvPr>
                <p:cNvSpPr/>
                <p:nvPr/>
              </p:nvSpPr>
              <p:spPr>
                <a:xfrm rot="10800000">
                  <a:off x="8689563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9" name="Triângulo 6348">
                  <a:extLst>
                    <a:ext uri="{FF2B5EF4-FFF2-40B4-BE49-F238E27FC236}">
                      <a16:creationId xmlns:a16="http://schemas.microsoft.com/office/drawing/2014/main" id="{A31DE164-4931-334A-86D4-92C8BD034C77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0" name="Triângulo 6349">
                  <a:extLst>
                    <a:ext uri="{FF2B5EF4-FFF2-40B4-BE49-F238E27FC236}">
                      <a16:creationId xmlns:a16="http://schemas.microsoft.com/office/drawing/2014/main" id="{BA689AA0-CEEE-FF47-AD28-8E2FEA443601}"/>
                    </a:ext>
                  </a:extLst>
                </p:cNvPr>
                <p:cNvSpPr/>
                <p:nvPr/>
              </p:nvSpPr>
              <p:spPr>
                <a:xfrm rot="10800000">
                  <a:off x="8207560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1" name="Triângulo 6350">
                  <a:extLst>
                    <a:ext uri="{FF2B5EF4-FFF2-40B4-BE49-F238E27FC236}">
                      <a16:creationId xmlns:a16="http://schemas.microsoft.com/office/drawing/2014/main" id="{676AB992-C999-B349-94F2-486A5A30F606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2" name="Triângulo 6351">
                  <a:extLst>
                    <a:ext uri="{FF2B5EF4-FFF2-40B4-BE49-F238E27FC236}">
                      <a16:creationId xmlns:a16="http://schemas.microsoft.com/office/drawing/2014/main" id="{32F2877F-776B-B048-8245-6EF31160E61A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3" name="Triângulo 6352">
                  <a:extLst>
                    <a:ext uri="{FF2B5EF4-FFF2-40B4-BE49-F238E27FC236}">
                      <a16:creationId xmlns:a16="http://schemas.microsoft.com/office/drawing/2014/main" id="{0A5A90B0-822D-414B-BD1F-FCB338987FF7}"/>
                    </a:ext>
                  </a:extLst>
                </p:cNvPr>
                <p:cNvSpPr/>
                <p:nvPr/>
              </p:nvSpPr>
              <p:spPr>
                <a:xfrm>
                  <a:off x="700254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4" name="Triângulo 6353">
                  <a:extLst>
                    <a:ext uri="{FF2B5EF4-FFF2-40B4-BE49-F238E27FC236}">
                      <a16:creationId xmlns:a16="http://schemas.microsoft.com/office/drawing/2014/main" id="{F49AAFD6-50D0-3C4B-864D-0AF6757F77D8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5" name="Triângulo 6354">
                  <a:extLst>
                    <a:ext uri="{FF2B5EF4-FFF2-40B4-BE49-F238E27FC236}">
                      <a16:creationId xmlns:a16="http://schemas.microsoft.com/office/drawing/2014/main" id="{FF97A099-1C9D-C644-B281-24CBFCA094FA}"/>
                    </a:ext>
                  </a:extLst>
                </p:cNvPr>
                <p:cNvSpPr/>
                <p:nvPr/>
              </p:nvSpPr>
              <p:spPr>
                <a:xfrm>
                  <a:off x="6520541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6" name="Triângulo 6355">
                  <a:extLst>
                    <a:ext uri="{FF2B5EF4-FFF2-40B4-BE49-F238E27FC236}">
                      <a16:creationId xmlns:a16="http://schemas.microsoft.com/office/drawing/2014/main" id="{F07806F4-C8AD-F042-9059-BA565B0CAAE1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1" name="Agrupar 6170">
                <a:extLst>
                  <a:ext uri="{FF2B5EF4-FFF2-40B4-BE49-F238E27FC236}">
                    <a16:creationId xmlns:a16="http://schemas.microsoft.com/office/drawing/2014/main" id="{F44C82AA-293A-B748-98BF-31D8A140481B}"/>
                  </a:ext>
                </a:extLst>
              </p:cNvPr>
              <p:cNvGrpSpPr/>
              <p:nvPr/>
            </p:nvGrpSpPr>
            <p:grpSpPr>
              <a:xfrm rot="10800000" flipH="1">
                <a:off x="900450" y="644095"/>
                <a:ext cx="1990654" cy="221009"/>
                <a:chOff x="5309705" y="4418299"/>
                <a:chExt cx="4074409" cy="346191"/>
              </a:xfrm>
            </p:grpSpPr>
            <p:sp>
              <p:nvSpPr>
                <p:cNvPr id="6325" name="Triângulo 6324">
                  <a:extLst>
                    <a:ext uri="{FF2B5EF4-FFF2-40B4-BE49-F238E27FC236}">
                      <a16:creationId xmlns:a16="http://schemas.microsoft.com/office/drawing/2014/main" id="{7B9C60E4-FDC3-7E4D-89C0-EFAFC47A3EB8}"/>
                    </a:ext>
                  </a:extLst>
                </p:cNvPr>
                <p:cNvSpPr/>
                <p:nvPr/>
              </p:nvSpPr>
              <p:spPr>
                <a:xfrm>
                  <a:off x="579171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6" name="Triângulo 6325">
                  <a:extLst>
                    <a:ext uri="{FF2B5EF4-FFF2-40B4-BE49-F238E27FC236}">
                      <a16:creationId xmlns:a16="http://schemas.microsoft.com/office/drawing/2014/main" id="{4CD0FE04-C4B3-5B42-B229-6E94555A1255}"/>
                    </a:ext>
                  </a:extLst>
                </p:cNvPr>
                <p:cNvSpPr/>
                <p:nvPr/>
              </p:nvSpPr>
              <p:spPr>
                <a:xfrm rot="10800000">
                  <a:off x="6032717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7" name="Triângulo 6326">
                  <a:extLst>
                    <a:ext uri="{FF2B5EF4-FFF2-40B4-BE49-F238E27FC236}">
                      <a16:creationId xmlns:a16="http://schemas.microsoft.com/office/drawing/2014/main" id="{33A4CC5F-EB5B-3A4E-8F2D-65B6301354AA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8" name="Triângulo 6327">
                  <a:extLst>
                    <a:ext uri="{FF2B5EF4-FFF2-40B4-BE49-F238E27FC236}">
                      <a16:creationId xmlns:a16="http://schemas.microsoft.com/office/drawing/2014/main" id="{C534D620-2662-9E45-8FF9-5DF03C35086A}"/>
                    </a:ext>
                  </a:extLst>
                </p:cNvPr>
                <p:cNvSpPr/>
                <p:nvPr/>
              </p:nvSpPr>
              <p:spPr>
                <a:xfrm rot="10800000">
                  <a:off x="5550712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9" name="Triângulo 6328">
                  <a:extLst>
                    <a:ext uri="{FF2B5EF4-FFF2-40B4-BE49-F238E27FC236}">
                      <a16:creationId xmlns:a16="http://schemas.microsoft.com/office/drawing/2014/main" id="{FA3EFCD7-29B1-AF4E-A624-9CC4EF64B4A7}"/>
                    </a:ext>
                  </a:extLst>
                </p:cNvPr>
                <p:cNvSpPr/>
                <p:nvPr/>
              </p:nvSpPr>
              <p:spPr>
                <a:xfrm>
                  <a:off x="8683743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0" name="Triângulo 6329">
                  <a:extLst>
                    <a:ext uri="{FF2B5EF4-FFF2-40B4-BE49-F238E27FC236}">
                      <a16:creationId xmlns:a16="http://schemas.microsoft.com/office/drawing/2014/main" id="{7E0E59DE-820A-A24C-85C9-C08F6BC02DB4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1" name="Triângulo 6330">
                  <a:extLst>
                    <a:ext uri="{FF2B5EF4-FFF2-40B4-BE49-F238E27FC236}">
                      <a16:creationId xmlns:a16="http://schemas.microsoft.com/office/drawing/2014/main" id="{E5015967-A379-FF40-BB48-0790C1FB8FC0}"/>
                    </a:ext>
                  </a:extLst>
                </p:cNvPr>
                <p:cNvSpPr/>
                <p:nvPr/>
              </p:nvSpPr>
              <p:spPr>
                <a:xfrm>
                  <a:off x="8201738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2" name="Triângulo 6331">
                  <a:extLst>
                    <a:ext uri="{FF2B5EF4-FFF2-40B4-BE49-F238E27FC236}">
                      <a16:creationId xmlns:a16="http://schemas.microsoft.com/office/drawing/2014/main" id="{8076CB69-484A-0A40-AFDE-B7DBA71ABDD9}"/>
                    </a:ext>
                  </a:extLst>
                </p:cNvPr>
                <p:cNvSpPr/>
                <p:nvPr/>
              </p:nvSpPr>
              <p:spPr>
                <a:xfrm rot="10800000">
                  <a:off x="8442740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3" name="Triângulo 6332">
                  <a:extLst>
                    <a:ext uri="{FF2B5EF4-FFF2-40B4-BE49-F238E27FC236}">
                      <a16:creationId xmlns:a16="http://schemas.microsoft.com/office/drawing/2014/main" id="{0BDDD8B0-BE96-3B4B-9F3D-561B1004353F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4" name="Triângulo 6333">
                  <a:extLst>
                    <a:ext uri="{FF2B5EF4-FFF2-40B4-BE49-F238E27FC236}">
                      <a16:creationId xmlns:a16="http://schemas.microsoft.com/office/drawing/2014/main" id="{1C60D5FD-FEFA-B345-B58A-A55F922D700A}"/>
                    </a:ext>
                  </a:extLst>
                </p:cNvPr>
                <p:cNvSpPr/>
                <p:nvPr/>
              </p:nvSpPr>
              <p:spPr>
                <a:xfrm rot="10800000">
                  <a:off x="7960737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5" name="Triângulo 6334">
                  <a:extLst>
                    <a:ext uri="{FF2B5EF4-FFF2-40B4-BE49-F238E27FC236}">
                      <a16:creationId xmlns:a16="http://schemas.microsoft.com/office/drawing/2014/main" id="{E56B9CDB-9466-0F4E-A583-6CC3C9902360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6" name="Triângulo 6335">
                  <a:extLst>
                    <a:ext uri="{FF2B5EF4-FFF2-40B4-BE49-F238E27FC236}">
                      <a16:creationId xmlns:a16="http://schemas.microsoft.com/office/drawing/2014/main" id="{BEC94457-268D-5A4B-96F0-FB1D7BE57FF4}"/>
                    </a:ext>
                  </a:extLst>
                </p:cNvPr>
                <p:cNvSpPr/>
                <p:nvPr/>
              </p:nvSpPr>
              <p:spPr>
                <a:xfrm rot="10800000">
                  <a:off x="7478732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7" name="Triângulo 6336">
                  <a:extLst>
                    <a:ext uri="{FF2B5EF4-FFF2-40B4-BE49-F238E27FC236}">
                      <a16:creationId xmlns:a16="http://schemas.microsoft.com/office/drawing/2014/main" id="{82AD78B4-C287-B740-B95C-7F43F9020F6A}"/>
                    </a:ext>
                  </a:extLst>
                </p:cNvPr>
                <p:cNvSpPr/>
                <p:nvPr/>
              </p:nvSpPr>
              <p:spPr>
                <a:xfrm>
                  <a:off x="675572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8" name="Triângulo 6337">
                  <a:extLst>
                    <a:ext uri="{FF2B5EF4-FFF2-40B4-BE49-F238E27FC236}">
                      <a16:creationId xmlns:a16="http://schemas.microsoft.com/office/drawing/2014/main" id="{C00B5C37-D657-5D44-BE78-38148EA5766A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9" name="Triângulo 6338">
                  <a:extLst>
                    <a:ext uri="{FF2B5EF4-FFF2-40B4-BE49-F238E27FC236}">
                      <a16:creationId xmlns:a16="http://schemas.microsoft.com/office/drawing/2014/main" id="{432B9184-F143-1B49-88EC-1672D57C6FEA}"/>
                    </a:ext>
                  </a:extLst>
                </p:cNvPr>
                <p:cNvSpPr/>
                <p:nvPr/>
              </p:nvSpPr>
              <p:spPr>
                <a:xfrm>
                  <a:off x="6273718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0" name="Triângulo 6339">
                  <a:extLst>
                    <a:ext uri="{FF2B5EF4-FFF2-40B4-BE49-F238E27FC236}">
                      <a16:creationId xmlns:a16="http://schemas.microsoft.com/office/drawing/2014/main" id="{63A944AE-B4FA-D34F-881E-9EFA22E226DE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2" name="Agrupar 6171">
                <a:extLst>
                  <a:ext uri="{FF2B5EF4-FFF2-40B4-BE49-F238E27FC236}">
                    <a16:creationId xmlns:a16="http://schemas.microsoft.com/office/drawing/2014/main" id="{28F509F5-BF74-884D-8201-54B9FFE99F61}"/>
                  </a:ext>
                </a:extLst>
              </p:cNvPr>
              <p:cNvGrpSpPr/>
              <p:nvPr/>
            </p:nvGrpSpPr>
            <p:grpSpPr>
              <a:xfrm rot="10800000" flipH="1">
                <a:off x="779209" y="415775"/>
                <a:ext cx="1990654" cy="221010"/>
                <a:chOff x="5062884" y="4775074"/>
                <a:chExt cx="4074409" cy="346192"/>
              </a:xfrm>
            </p:grpSpPr>
            <p:sp>
              <p:nvSpPr>
                <p:cNvPr id="6309" name="Triângulo 6308">
                  <a:extLst>
                    <a:ext uri="{FF2B5EF4-FFF2-40B4-BE49-F238E27FC236}">
                      <a16:creationId xmlns:a16="http://schemas.microsoft.com/office/drawing/2014/main" id="{30093F89-082A-0741-AA0C-048D57541790}"/>
                    </a:ext>
                  </a:extLst>
                </p:cNvPr>
                <p:cNvSpPr/>
                <p:nvPr/>
              </p:nvSpPr>
              <p:spPr>
                <a:xfrm>
                  <a:off x="5544894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0" name="Triângulo 6309">
                  <a:extLst>
                    <a:ext uri="{FF2B5EF4-FFF2-40B4-BE49-F238E27FC236}">
                      <a16:creationId xmlns:a16="http://schemas.microsoft.com/office/drawing/2014/main" id="{44CB8B54-36F3-2D40-B8C7-6B2855677966}"/>
                    </a:ext>
                  </a:extLst>
                </p:cNvPr>
                <p:cNvSpPr/>
                <p:nvPr/>
              </p:nvSpPr>
              <p:spPr>
                <a:xfrm rot="10800000">
                  <a:off x="5785897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1" name="Triângulo 6310">
                  <a:extLst>
                    <a:ext uri="{FF2B5EF4-FFF2-40B4-BE49-F238E27FC236}">
                      <a16:creationId xmlns:a16="http://schemas.microsoft.com/office/drawing/2014/main" id="{352B9BB2-1569-CF4E-9C51-2461A926E9DE}"/>
                    </a:ext>
                  </a:extLst>
                </p:cNvPr>
                <p:cNvSpPr/>
                <p:nvPr/>
              </p:nvSpPr>
              <p:spPr>
                <a:xfrm>
                  <a:off x="5062884" y="4775074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2" name="Triângulo 6311">
                  <a:extLst>
                    <a:ext uri="{FF2B5EF4-FFF2-40B4-BE49-F238E27FC236}">
                      <a16:creationId xmlns:a16="http://schemas.microsoft.com/office/drawing/2014/main" id="{CAF64E0C-82CB-3544-B273-999683672374}"/>
                    </a:ext>
                  </a:extLst>
                </p:cNvPr>
                <p:cNvSpPr/>
                <p:nvPr/>
              </p:nvSpPr>
              <p:spPr>
                <a:xfrm rot="10800000">
                  <a:off x="5303891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3" name="Triângulo 6312">
                  <a:extLst>
                    <a:ext uri="{FF2B5EF4-FFF2-40B4-BE49-F238E27FC236}">
                      <a16:creationId xmlns:a16="http://schemas.microsoft.com/office/drawing/2014/main" id="{753D1AEF-7363-EF48-9E2E-7308958F4CEC}"/>
                    </a:ext>
                  </a:extLst>
                </p:cNvPr>
                <p:cNvSpPr/>
                <p:nvPr/>
              </p:nvSpPr>
              <p:spPr>
                <a:xfrm>
                  <a:off x="8436922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4" name="Triângulo 6313">
                  <a:extLst>
                    <a:ext uri="{FF2B5EF4-FFF2-40B4-BE49-F238E27FC236}">
                      <a16:creationId xmlns:a16="http://schemas.microsoft.com/office/drawing/2014/main" id="{6CC224B7-E54E-2C46-A921-6CECC631E452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5" name="Triângulo 6314">
                  <a:extLst>
                    <a:ext uri="{FF2B5EF4-FFF2-40B4-BE49-F238E27FC236}">
                      <a16:creationId xmlns:a16="http://schemas.microsoft.com/office/drawing/2014/main" id="{7E21FB95-4A2A-0744-8AE7-6A7CD9DE6031}"/>
                    </a:ext>
                  </a:extLst>
                </p:cNvPr>
                <p:cNvSpPr/>
                <p:nvPr/>
              </p:nvSpPr>
              <p:spPr>
                <a:xfrm>
                  <a:off x="7954917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6" name="Triângulo 6315">
                  <a:extLst>
                    <a:ext uri="{FF2B5EF4-FFF2-40B4-BE49-F238E27FC236}">
                      <a16:creationId xmlns:a16="http://schemas.microsoft.com/office/drawing/2014/main" id="{63210C0A-80CC-784F-98A0-9188D64A3C3C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7" name="Triângulo 6316">
                  <a:extLst>
                    <a:ext uri="{FF2B5EF4-FFF2-40B4-BE49-F238E27FC236}">
                      <a16:creationId xmlns:a16="http://schemas.microsoft.com/office/drawing/2014/main" id="{6A2C8CF4-1591-D24F-B7E0-CCAB86B09CAD}"/>
                    </a:ext>
                  </a:extLst>
                </p:cNvPr>
                <p:cNvSpPr/>
                <p:nvPr/>
              </p:nvSpPr>
              <p:spPr>
                <a:xfrm>
                  <a:off x="7472914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8" name="Triângulo 6317">
                  <a:extLst>
                    <a:ext uri="{FF2B5EF4-FFF2-40B4-BE49-F238E27FC236}">
                      <a16:creationId xmlns:a16="http://schemas.microsoft.com/office/drawing/2014/main" id="{E0202094-F557-A641-ACA5-9BE8583F5382}"/>
                    </a:ext>
                  </a:extLst>
                </p:cNvPr>
                <p:cNvSpPr/>
                <p:nvPr/>
              </p:nvSpPr>
              <p:spPr>
                <a:xfrm rot="10800000">
                  <a:off x="7713916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9" name="Triângulo 6318">
                  <a:extLst>
                    <a:ext uri="{FF2B5EF4-FFF2-40B4-BE49-F238E27FC236}">
                      <a16:creationId xmlns:a16="http://schemas.microsoft.com/office/drawing/2014/main" id="{33B97BE8-8F79-EE46-BCF7-16E654B0859E}"/>
                    </a:ext>
                  </a:extLst>
                </p:cNvPr>
                <p:cNvSpPr/>
                <p:nvPr/>
              </p:nvSpPr>
              <p:spPr>
                <a:xfrm>
                  <a:off x="6990908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0" name="Triângulo 6319">
                  <a:extLst>
                    <a:ext uri="{FF2B5EF4-FFF2-40B4-BE49-F238E27FC236}">
                      <a16:creationId xmlns:a16="http://schemas.microsoft.com/office/drawing/2014/main" id="{D19262F2-AE59-404C-B974-941201640337}"/>
                    </a:ext>
                  </a:extLst>
                </p:cNvPr>
                <p:cNvSpPr/>
                <p:nvPr/>
              </p:nvSpPr>
              <p:spPr>
                <a:xfrm rot="10800000">
                  <a:off x="7231911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1" name="Triângulo 6320">
                  <a:extLst>
                    <a:ext uri="{FF2B5EF4-FFF2-40B4-BE49-F238E27FC236}">
                      <a16:creationId xmlns:a16="http://schemas.microsoft.com/office/drawing/2014/main" id="{E9512FBA-0E3A-8E48-8A81-89301FF073BA}"/>
                    </a:ext>
                  </a:extLst>
                </p:cNvPr>
                <p:cNvSpPr/>
                <p:nvPr/>
              </p:nvSpPr>
              <p:spPr>
                <a:xfrm>
                  <a:off x="6508903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2" name="Triângulo 6321">
                  <a:extLst>
                    <a:ext uri="{FF2B5EF4-FFF2-40B4-BE49-F238E27FC236}">
                      <a16:creationId xmlns:a16="http://schemas.microsoft.com/office/drawing/2014/main" id="{3B127F5C-60F7-1E43-8296-946C29403426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3" name="Triângulo 6322">
                  <a:extLst>
                    <a:ext uri="{FF2B5EF4-FFF2-40B4-BE49-F238E27FC236}">
                      <a16:creationId xmlns:a16="http://schemas.microsoft.com/office/drawing/2014/main" id="{0AEDE4E5-C356-9C47-951E-223A43CB4265}"/>
                    </a:ext>
                  </a:extLst>
                </p:cNvPr>
                <p:cNvSpPr/>
                <p:nvPr/>
              </p:nvSpPr>
              <p:spPr>
                <a:xfrm>
                  <a:off x="6026899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4" name="Triângulo 6323">
                  <a:extLst>
                    <a:ext uri="{FF2B5EF4-FFF2-40B4-BE49-F238E27FC236}">
                      <a16:creationId xmlns:a16="http://schemas.microsoft.com/office/drawing/2014/main" id="{10A68708-9DF8-4243-A687-700AE33A7958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3" name="Agrupar 6172">
                <a:extLst>
                  <a:ext uri="{FF2B5EF4-FFF2-40B4-BE49-F238E27FC236}">
                    <a16:creationId xmlns:a16="http://schemas.microsoft.com/office/drawing/2014/main" id="{BE61FC0E-DC94-8544-BF66-19C8D7E388A9}"/>
                  </a:ext>
                </a:extLst>
              </p:cNvPr>
              <p:cNvGrpSpPr/>
              <p:nvPr/>
            </p:nvGrpSpPr>
            <p:grpSpPr>
              <a:xfrm rot="10800000" flipH="1">
                <a:off x="657968" y="187455"/>
                <a:ext cx="1990655" cy="221010"/>
                <a:chOff x="4816061" y="5131850"/>
                <a:chExt cx="4074411" cy="346192"/>
              </a:xfrm>
            </p:grpSpPr>
            <p:sp>
              <p:nvSpPr>
                <p:cNvPr id="6293" name="Triângulo 6292">
                  <a:extLst>
                    <a:ext uri="{FF2B5EF4-FFF2-40B4-BE49-F238E27FC236}">
                      <a16:creationId xmlns:a16="http://schemas.microsoft.com/office/drawing/2014/main" id="{615BC161-D7A6-F74E-88CB-CA1C2E6DD17A}"/>
                    </a:ext>
                  </a:extLst>
                </p:cNvPr>
                <p:cNvSpPr/>
                <p:nvPr/>
              </p:nvSpPr>
              <p:spPr>
                <a:xfrm>
                  <a:off x="5298073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4" name="Triângulo 6293">
                  <a:extLst>
                    <a:ext uri="{FF2B5EF4-FFF2-40B4-BE49-F238E27FC236}">
                      <a16:creationId xmlns:a16="http://schemas.microsoft.com/office/drawing/2014/main" id="{CAACF68A-A6F2-864D-8902-74B7B6BAE1EE}"/>
                    </a:ext>
                  </a:extLst>
                </p:cNvPr>
                <p:cNvSpPr/>
                <p:nvPr/>
              </p:nvSpPr>
              <p:spPr>
                <a:xfrm rot="10800000">
                  <a:off x="5539076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5" name="Triângulo 6294">
                  <a:extLst>
                    <a:ext uri="{FF2B5EF4-FFF2-40B4-BE49-F238E27FC236}">
                      <a16:creationId xmlns:a16="http://schemas.microsoft.com/office/drawing/2014/main" id="{9CA6584E-5B0E-6040-A805-AF8E23353535}"/>
                    </a:ext>
                  </a:extLst>
                </p:cNvPr>
                <p:cNvSpPr/>
                <p:nvPr/>
              </p:nvSpPr>
              <p:spPr>
                <a:xfrm>
                  <a:off x="4816061" y="513185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6" name="Triângulo 6295">
                  <a:extLst>
                    <a:ext uri="{FF2B5EF4-FFF2-40B4-BE49-F238E27FC236}">
                      <a16:creationId xmlns:a16="http://schemas.microsoft.com/office/drawing/2014/main" id="{F031A034-E81E-D340-99C6-C8056B3CD90E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7" name="Triângulo 6296">
                  <a:extLst>
                    <a:ext uri="{FF2B5EF4-FFF2-40B4-BE49-F238E27FC236}">
                      <a16:creationId xmlns:a16="http://schemas.microsoft.com/office/drawing/2014/main" id="{F906DB22-E0A7-B14D-A470-33F807B36FCA}"/>
                    </a:ext>
                  </a:extLst>
                </p:cNvPr>
                <p:cNvSpPr/>
                <p:nvPr/>
              </p:nvSpPr>
              <p:spPr>
                <a:xfrm>
                  <a:off x="8190102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8" name="Triângulo 6297">
                  <a:extLst>
                    <a:ext uri="{FF2B5EF4-FFF2-40B4-BE49-F238E27FC236}">
                      <a16:creationId xmlns:a16="http://schemas.microsoft.com/office/drawing/2014/main" id="{69A92D7D-3874-9042-AE3D-7B218FDCA0DB}"/>
                    </a:ext>
                  </a:extLst>
                </p:cNvPr>
                <p:cNvSpPr/>
                <p:nvPr/>
              </p:nvSpPr>
              <p:spPr>
                <a:xfrm rot="10800000">
                  <a:off x="8431104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9" name="Triângulo 6298">
                  <a:extLst>
                    <a:ext uri="{FF2B5EF4-FFF2-40B4-BE49-F238E27FC236}">
                      <a16:creationId xmlns:a16="http://schemas.microsoft.com/office/drawing/2014/main" id="{E9992222-D779-F748-9A2C-B9FCCC40D8D9}"/>
                    </a:ext>
                  </a:extLst>
                </p:cNvPr>
                <p:cNvSpPr/>
                <p:nvPr/>
              </p:nvSpPr>
              <p:spPr>
                <a:xfrm>
                  <a:off x="7708096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0" name="Triângulo 6299">
                  <a:extLst>
                    <a:ext uri="{FF2B5EF4-FFF2-40B4-BE49-F238E27FC236}">
                      <a16:creationId xmlns:a16="http://schemas.microsoft.com/office/drawing/2014/main" id="{14098439-1B89-584C-A809-10EEC0E43D19}"/>
                    </a:ext>
                  </a:extLst>
                </p:cNvPr>
                <p:cNvSpPr/>
                <p:nvPr/>
              </p:nvSpPr>
              <p:spPr>
                <a:xfrm rot="10800000">
                  <a:off x="7949099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1" name="Triângulo 6300">
                  <a:extLst>
                    <a:ext uri="{FF2B5EF4-FFF2-40B4-BE49-F238E27FC236}">
                      <a16:creationId xmlns:a16="http://schemas.microsoft.com/office/drawing/2014/main" id="{80F3BEDD-4D27-7545-B685-70630A8D19B5}"/>
                    </a:ext>
                  </a:extLst>
                </p:cNvPr>
                <p:cNvSpPr/>
                <p:nvPr/>
              </p:nvSpPr>
              <p:spPr>
                <a:xfrm>
                  <a:off x="7226093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2" name="Triângulo 6301">
                  <a:extLst>
                    <a:ext uri="{FF2B5EF4-FFF2-40B4-BE49-F238E27FC236}">
                      <a16:creationId xmlns:a16="http://schemas.microsoft.com/office/drawing/2014/main" id="{47B3701D-E328-E945-B54F-AAD852D95A5D}"/>
                    </a:ext>
                  </a:extLst>
                </p:cNvPr>
                <p:cNvSpPr/>
                <p:nvPr/>
              </p:nvSpPr>
              <p:spPr>
                <a:xfrm rot="10800000">
                  <a:off x="746709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3" name="Triângulo 6302">
                  <a:extLst>
                    <a:ext uri="{FF2B5EF4-FFF2-40B4-BE49-F238E27FC236}">
                      <a16:creationId xmlns:a16="http://schemas.microsoft.com/office/drawing/2014/main" id="{074C99CB-BAD7-4640-9200-E51D40F568FE}"/>
                    </a:ext>
                  </a:extLst>
                </p:cNvPr>
                <p:cNvSpPr/>
                <p:nvPr/>
              </p:nvSpPr>
              <p:spPr>
                <a:xfrm>
                  <a:off x="6744087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4" name="Triângulo 6303">
                  <a:extLst>
                    <a:ext uri="{FF2B5EF4-FFF2-40B4-BE49-F238E27FC236}">
                      <a16:creationId xmlns:a16="http://schemas.microsoft.com/office/drawing/2014/main" id="{E7CBD044-F6D7-F643-9C5B-EEB219D2E124}"/>
                    </a:ext>
                  </a:extLst>
                </p:cNvPr>
                <p:cNvSpPr/>
                <p:nvPr/>
              </p:nvSpPr>
              <p:spPr>
                <a:xfrm rot="10800000">
                  <a:off x="6985090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5" name="Triângulo 6304">
                  <a:extLst>
                    <a:ext uri="{FF2B5EF4-FFF2-40B4-BE49-F238E27FC236}">
                      <a16:creationId xmlns:a16="http://schemas.microsoft.com/office/drawing/2014/main" id="{2FD6519C-A99F-DA41-80B0-1C2A2846A2D7}"/>
                    </a:ext>
                  </a:extLst>
                </p:cNvPr>
                <p:cNvSpPr/>
                <p:nvPr/>
              </p:nvSpPr>
              <p:spPr>
                <a:xfrm>
                  <a:off x="6262082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6" name="Triângulo 6305">
                  <a:extLst>
                    <a:ext uri="{FF2B5EF4-FFF2-40B4-BE49-F238E27FC236}">
                      <a16:creationId xmlns:a16="http://schemas.microsoft.com/office/drawing/2014/main" id="{ED11D0BE-AD2B-034A-BE4B-98DFE401E4A7}"/>
                    </a:ext>
                  </a:extLst>
                </p:cNvPr>
                <p:cNvSpPr/>
                <p:nvPr/>
              </p:nvSpPr>
              <p:spPr>
                <a:xfrm rot="10800000">
                  <a:off x="650308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7" name="Triângulo 6306">
                  <a:extLst>
                    <a:ext uri="{FF2B5EF4-FFF2-40B4-BE49-F238E27FC236}">
                      <a16:creationId xmlns:a16="http://schemas.microsoft.com/office/drawing/2014/main" id="{D2D13342-A42A-1C42-A2B3-3ADA53612156}"/>
                    </a:ext>
                  </a:extLst>
                </p:cNvPr>
                <p:cNvSpPr/>
                <p:nvPr/>
              </p:nvSpPr>
              <p:spPr>
                <a:xfrm>
                  <a:off x="5780078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8" name="Triângulo 6307">
                  <a:extLst>
                    <a:ext uri="{FF2B5EF4-FFF2-40B4-BE49-F238E27FC236}">
                      <a16:creationId xmlns:a16="http://schemas.microsoft.com/office/drawing/2014/main" id="{62499081-0BDF-DD41-8420-95894572F147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4" name="Agrupar 6173">
                <a:extLst>
                  <a:ext uri="{FF2B5EF4-FFF2-40B4-BE49-F238E27FC236}">
                    <a16:creationId xmlns:a16="http://schemas.microsoft.com/office/drawing/2014/main" id="{0A59AB57-FE37-6E42-8506-06785B7AF720}"/>
                  </a:ext>
                </a:extLst>
              </p:cNvPr>
              <p:cNvGrpSpPr/>
              <p:nvPr/>
            </p:nvGrpSpPr>
            <p:grpSpPr>
              <a:xfrm rot="10800000" flipH="1">
                <a:off x="1142932" y="1100733"/>
                <a:ext cx="1990654" cy="221009"/>
                <a:chOff x="5803349" y="3704747"/>
                <a:chExt cx="4074408" cy="346191"/>
              </a:xfrm>
            </p:grpSpPr>
            <p:sp>
              <p:nvSpPr>
                <p:cNvPr id="6277" name="Triângulo 6276">
                  <a:extLst>
                    <a:ext uri="{FF2B5EF4-FFF2-40B4-BE49-F238E27FC236}">
                      <a16:creationId xmlns:a16="http://schemas.microsoft.com/office/drawing/2014/main" id="{FB10042F-FDE2-4545-B65F-3BBC21C708F2}"/>
                    </a:ext>
                  </a:extLst>
                </p:cNvPr>
                <p:cNvSpPr/>
                <p:nvPr/>
              </p:nvSpPr>
              <p:spPr>
                <a:xfrm>
                  <a:off x="6285358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8" name="Triângulo 6277">
                  <a:extLst>
                    <a:ext uri="{FF2B5EF4-FFF2-40B4-BE49-F238E27FC236}">
                      <a16:creationId xmlns:a16="http://schemas.microsoft.com/office/drawing/2014/main" id="{6CCA2C0E-9BA0-2A41-B062-8BA736E02E8B}"/>
                    </a:ext>
                  </a:extLst>
                </p:cNvPr>
                <p:cNvSpPr/>
                <p:nvPr/>
              </p:nvSpPr>
              <p:spPr>
                <a:xfrm rot="10800000">
                  <a:off x="6526361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9" name="Triângulo 6278">
                  <a:extLst>
                    <a:ext uri="{FF2B5EF4-FFF2-40B4-BE49-F238E27FC236}">
                      <a16:creationId xmlns:a16="http://schemas.microsoft.com/office/drawing/2014/main" id="{9708CD9C-B5B2-5B49-BA6D-29FE1F86AFE0}"/>
                    </a:ext>
                  </a:extLst>
                </p:cNvPr>
                <p:cNvSpPr/>
                <p:nvPr/>
              </p:nvSpPr>
              <p:spPr>
                <a:xfrm>
                  <a:off x="5803349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0" name="Triângulo 6279">
                  <a:extLst>
                    <a:ext uri="{FF2B5EF4-FFF2-40B4-BE49-F238E27FC236}">
                      <a16:creationId xmlns:a16="http://schemas.microsoft.com/office/drawing/2014/main" id="{B1BA9F15-EEEA-3541-B99B-7B7F28F852CE}"/>
                    </a:ext>
                  </a:extLst>
                </p:cNvPr>
                <p:cNvSpPr/>
                <p:nvPr/>
              </p:nvSpPr>
              <p:spPr>
                <a:xfrm rot="10800000">
                  <a:off x="6044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1" name="Triângulo 6280">
                  <a:extLst>
                    <a:ext uri="{FF2B5EF4-FFF2-40B4-BE49-F238E27FC236}">
                      <a16:creationId xmlns:a16="http://schemas.microsoft.com/office/drawing/2014/main" id="{5E4CE007-3FD1-6244-A9EA-9B35624394EA}"/>
                    </a:ext>
                  </a:extLst>
                </p:cNvPr>
                <p:cNvSpPr/>
                <p:nvPr/>
              </p:nvSpPr>
              <p:spPr>
                <a:xfrm>
                  <a:off x="9177387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2" name="Triângulo 6281">
                  <a:extLst>
                    <a:ext uri="{FF2B5EF4-FFF2-40B4-BE49-F238E27FC236}">
                      <a16:creationId xmlns:a16="http://schemas.microsoft.com/office/drawing/2014/main" id="{65A8BD6F-57C6-374D-A4A0-F4A235868412}"/>
                    </a:ext>
                  </a:extLst>
                </p:cNvPr>
                <p:cNvSpPr/>
                <p:nvPr/>
              </p:nvSpPr>
              <p:spPr>
                <a:xfrm rot="10800000">
                  <a:off x="941838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3" name="Triângulo 6282">
                  <a:extLst>
                    <a:ext uri="{FF2B5EF4-FFF2-40B4-BE49-F238E27FC236}">
                      <a16:creationId xmlns:a16="http://schemas.microsoft.com/office/drawing/2014/main" id="{A7968D83-8396-E149-936D-1B84B1FC8DE8}"/>
                    </a:ext>
                  </a:extLst>
                </p:cNvPr>
                <p:cNvSpPr/>
                <p:nvPr/>
              </p:nvSpPr>
              <p:spPr>
                <a:xfrm>
                  <a:off x="8695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4" name="Triângulo 6283">
                  <a:extLst>
                    <a:ext uri="{FF2B5EF4-FFF2-40B4-BE49-F238E27FC236}">
                      <a16:creationId xmlns:a16="http://schemas.microsoft.com/office/drawing/2014/main" id="{43B0021C-157E-324F-BAA4-7F9AB92E4292}"/>
                    </a:ext>
                  </a:extLst>
                </p:cNvPr>
                <p:cNvSpPr/>
                <p:nvPr/>
              </p:nvSpPr>
              <p:spPr>
                <a:xfrm rot="10800000">
                  <a:off x="8936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5" name="Triângulo 6284">
                  <a:extLst>
                    <a:ext uri="{FF2B5EF4-FFF2-40B4-BE49-F238E27FC236}">
                      <a16:creationId xmlns:a16="http://schemas.microsoft.com/office/drawing/2014/main" id="{28A186B3-8E5E-5E4A-8F16-48E1E110BD80}"/>
                    </a:ext>
                  </a:extLst>
                </p:cNvPr>
                <p:cNvSpPr/>
                <p:nvPr/>
              </p:nvSpPr>
              <p:spPr>
                <a:xfrm>
                  <a:off x="821337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6" name="Triângulo 6285">
                  <a:extLst>
                    <a:ext uri="{FF2B5EF4-FFF2-40B4-BE49-F238E27FC236}">
                      <a16:creationId xmlns:a16="http://schemas.microsoft.com/office/drawing/2014/main" id="{15CF2543-E95E-3641-83D1-D9DE07A45941}"/>
                    </a:ext>
                  </a:extLst>
                </p:cNvPr>
                <p:cNvSpPr/>
                <p:nvPr/>
              </p:nvSpPr>
              <p:spPr>
                <a:xfrm rot="10800000">
                  <a:off x="8454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7" name="Triângulo 6286">
                  <a:extLst>
                    <a:ext uri="{FF2B5EF4-FFF2-40B4-BE49-F238E27FC236}">
                      <a16:creationId xmlns:a16="http://schemas.microsoft.com/office/drawing/2014/main" id="{741F8424-37E1-3049-B84E-06BE1AC6FDF2}"/>
                    </a:ext>
                  </a:extLst>
                </p:cNvPr>
                <p:cNvSpPr/>
                <p:nvPr/>
              </p:nvSpPr>
              <p:spPr>
                <a:xfrm>
                  <a:off x="773137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8" name="Triângulo 6287">
                  <a:extLst>
                    <a:ext uri="{FF2B5EF4-FFF2-40B4-BE49-F238E27FC236}">
                      <a16:creationId xmlns:a16="http://schemas.microsoft.com/office/drawing/2014/main" id="{C75BD08B-A0F5-CB48-9350-5027E9D6A0B3}"/>
                    </a:ext>
                  </a:extLst>
                </p:cNvPr>
                <p:cNvSpPr/>
                <p:nvPr/>
              </p:nvSpPr>
              <p:spPr>
                <a:xfrm rot="10800000">
                  <a:off x="7972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9" name="Triângulo 6288">
                  <a:extLst>
                    <a:ext uri="{FF2B5EF4-FFF2-40B4-BE49-F238E27FC236}">
                      <a16:creationId xmlns:a16="http://schemas.microsoft.com/office/drawing/2014/main" id="{50E6FAAD-4D55-0744-A09F-76643EDFAB70}"/>
                    </a:ext>
                  </a:extLst>
                </p:cNvPr>
                <p:cNvSpPr/>
                <p:nvPr/>
              </p:nvSpPr>
              <p:spPr>
                <a:xfrm>
                  <a:off x="7249367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0" name="Triângulo 6289">
                  <a:extLst>
                    <a:ext uri="{FF2B5EF4-FFF2-40B4-BE49-F238E27FC236}">
                      <a16:creationId xmlns:a16="http://schemas.microsoft.com/office/drawing/2014/main" id="{0DF38E2E-3D58-AE48-A222-72A1EEEB7C72}"/>
                    </a:ext>
                  </a:extLst>
                </p:cNvPr>
                <p:cNvSpPr/>
                <p:nvPr/>
              </p:nvSpPr>
              <p:spPr>
                <a:xfrm rot="10800000">
                  <a:off x="749037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1" name="Triângulo 6290">
                  <a:extLst>
                    <a:ext uri="{FF2B5EF4-FFF2-40B4-BE49-F238E27FC236}">
                      <a16:creationId xmlns:a16="http://schemas.microsoft.com/office/drawing/2014/main" id="{364FB0DA-40E8-CF41-9AE6-516859FEF5BA}"/>
                    </a:ext>
                  </a:extLst>
                </p:cNvPr>
                <p:cNvSpPr/>
                <p:nvPr/>
              </p:nvSpPr>
              <p:spPr>
                <a:xfrm>
                  <a:off x="6767364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2" name="Triângulo 6291">
                  <a:extLst>
                    <a:ext uri="{FF2B5EF4-FFF2-40B4-BE49-F238E27FC236}">
                      <a16:creationId xmlns:a16="http://schemas.microsoft.com/office/drawing/2014/main" id="{C4B4CF51-E457-A347-97A8-CEF381B9ED55}"/>
                    </a:ext>
                  </a:extLst>
                </p:cNvPr>
                <p:cNvSpPr/>
                <p:nvPr/>
              </p:nvSpPr>
              <p:spPr>
                <a:xfrm rot="10800000">
                  <a:off x="7008366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5" name="Agrupar 6174">
                <a:extLst>
                  <a:ext uri="{FF2B5EF4-FFF2-40B4-BE49-F238E27FC236}">
                    <a16:creationId xmlns:a16="http://schemas.microsoft.com/office/drawing/2014/main" id="{8998261B-D6BB-AC41-AA18-A924F3DC96A2}"/>
                  </a:ext>
                </a:extLst>
              </p:cNvPr>
              <p:cNvGrpSpPr/>
              <p:nvPr/>
            </p:nvGrpSpPr>
            <p:grpSpPr>
              <a:xfrm rot="10800000" flipH="1">
                <a:off x="1264172" y="1329052"/>
                <a:ext cx="1987868" cy="221009"/>
                <a:chOff x="6050171" y="3347971"/>
                <a:chExt cx="4068705" cy="346191"/>
              </a:xfrm>
            </p:grpSpPr>
            <p:sp>
              <p:nvSpPr>
                <p:cNvPr id="6261" name="Triângulo 6260">
                  <a:extLst>
                    <a:ext uri="{FF2B5EF4-FFF2-40B4-BE49-F238E27FC236}">
                      <a16:creationId xmlns:a16="http://schemas.microsoft.com/office/drawing/2014/main" id="{711322FB-F05A-AF44-8277-8495224C9FDA}"/>
                    </a:ext>
                  </a:extLst>
                </p:cNvPr>
                <p:cNvSpPr/>
                <p:nvPr/>
              </p:nvSpPr>
              <p:spPr>
                <a:xfrm>
                  <a:off x="6531414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2" name="Triângulo 6261">
                  <a:extLst>
                    <a:ext uri="{FF2B5EF4-FFF2-40B4-BE49-F238E27FC236}">
                      <a16:creationId xmlns:a16="http://schemas.microsoft.com/office/drawing/2014/main" id="{09731390-D204-6A42-8F54-9A1465CE8A97}"/>
                    </a:ext>
                  </a:extLst>
                </p:cNvPr>
                <p:cNvSpPr/>
                <p:nvPr/>
              </p:nvSpPr>
              <p:spPr>
                <a:xfrm rot="10800000">
                  <a:off x="6772035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3" name="Triângulo 6262">
                  <a:extLst>
                    <a:ext uri="{FF2B5EF4-FFF2-40B4-BE49-F238E27FC236}">
                      <a16:creationId xmlns:a16="http://schemas.microsoft.com/office/drawing/2014/main" id="{F27E8F32-301C-1743-BBD2-7DC2CC0C1FC3}"/>
                    </a:ext>
                  </a:extLst>
                </p:cNvPr>
                <p:cNvSpPr/>
                <p:nvPr/>
              </p:nvSpPr>
              <p:spPr>
                <a:xfrm>
                  <a:off x="605017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4" name="Triângulo 6263">
                  <a:extLst>
                    <a:ext uri="{FF2B5EF4-FFF2-40B4-BE49-F238E27FC236}">
                      <a16:creationId xmlns:a16="http://schemas.microsoft.com/office/drawing/2014/main" id="{3B25E83D-E0F5-C844-9D65-4084D32AE62C}"/>
                    </a:ext>
                  </a:extLst>
                </p:cNvPr>
                <p:cNvSpPr/>
                <p:nvPr/>
              </p:nvSpPr>
              <p:spPr>
                <a:xfrm rot="10800000">
                  <a:off x="629079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5" name="Triângulo 6264">
                  <a:extLst>
                    <a:ext uri="{FF2B5EF4-FFF2-40B4-BE49-F238E27FC236}">
                      <a16:creationId xmlns:a16="http://schemas.microsoft.com/office/drawing/2014/main" id="{DE395034-BF78-384E-BAC6-918F62F5C940}"/>
                    </a:ext>
                  </a:extLst>
                </p:cNvPr>
                <p:cNvSpPr/>
                <p:nvPr/>
              </p:nvSpPr>
              <p:spPr>
                <a:xfrm>
                  <a:off x="845639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6" name="Triângulo 6265">
                  <a:extLst>
                    <a:ext uri="{FF2B5EF4-FFF2-40B4-BE49-F238E27FC236}">
                      <a16:creationId xmlns:a16="http://schemas.microsoft.com/office/drawing/2014/main" id="{819A1E27-1138-6944-B802-8DF50412D9A9}"/>
                    </a:ext>
                  </a:extLst>
                </p:cNvPr>
                <p:cNvSpPr/>
                <p:nvPr/>
              </p:nvSpPr>
              <p:spPr>
                <a:xfrm rot="10800000">
                  <a:off x="869701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7" name="Triângulo 6266">
                  <a:extLst>
                    <a:ext uri="{FF2B5EF4-FFF2-40B4-BE49-F238E27FC236}">
                      <a16:creationId xmlns:a16="http://schemas.microsoft.com/office/drawing/2014/main" id="{CCE42866-3229-3C4F-98F6-ADFA5DD4D62D}"/>
                    </a:ext>
                  </a:extLst>
                </p:cNvPr>
                <p:cNvSpPr/>
                <p:nvPr/>
              </p:nvSpPr>
              <p:spPr>
                <a:xfrm>
                  <a:off x="797515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8" name="Triângulo 6267">
                  <a:extLst>
                    <a:ext uri="{FF2B5EF4-FFF2-40B4-BE49-F238E27FC236}">
                      <a16:creationId xmlns:a16="http://schemas.microsoft.com/office/drawing/2014/main" id="{0990127C-33CC-A344-9D6E-D1028EAA63E2}"/>
                    </a:ext>
                  </a:extLst>
                </p:cNvPr>
                <p:cNvSpPr/>
                <p:nvPr/>
              </p:nvSpPr>
              <p:spPr>
                <a:xfrm rot="10800000">
                  <a:off x="821577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9" name="Triângulo 6268">
                  <a:extLst>
                    <a:ext uri="{FF2B5EF4-FFF2-40B4-BE49-F238E27FC236}">
                      <a16:creationId xmlns:a16="http://schemas.microsoft.com/office/drawing/2014/main" id="{BA0A164E-6A42-7546-8FE7-AE05A430D522}"/>
                    </a:ext>
                  </a:extLst>
                </p:cNvPr>
                <p:cNvSpPr/>
                <p:nvPr/>
              </p:nvSpPr>
              <p:spPr>
                <a:xfrm>
                  <a:off x="749390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0" name="Triângulo 6269">
                  <a:extLst>
                    <a:ext uri="{FF2B5EF4-FFF2-40B4-BE49-F238E27FC236}">
                      <a16:creationId xmlns:a16="http://schemas.microsoft.com/office/drawing/2014/main" id="{83EB9EC3-E729-934D-8A8A-CC4CB0EA43EA}"/>
                    </a:ext>
                  </a:extLst>
                </p:cNvPr>
                <p:cNvSpPr/>
                <p:nvPr/>
              </p:nvSpPr>
              <p:spPr>
                <a:xfrm rot="10800000">
                  <a:off x="773452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1" name="Triângulo 6270">
                  <a:extLst>
                    <a:ext uri="{FF2B5EF4-FFF2-40B4-BE49-F238E27FC236}">
                      <a16:creationId xmlns:a16="http://schemas.microsoft.com/office/drawing/2014/main" id="{CFFF2087-05F8-3042-8552-88C782878EEB}"/>
                    </a:ext>
                  </a:extLst>
                </p:cNvPr>
                <p:cNvSpPr/>
                <p:nvPr/>
              </p:nvSpPr>
              <p:spPr>
                <a:xfrm>
                  <a:off x="701265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2" name="Triângulo 6271">
                  <a:extLst>
                    <a:ext uri="{FF2B5EF4-FFF2-40B4-BE49-F238E27FC236}">
                      <a16:creationId xmlns:a16="http://schemas.microsoft.com/office/drawing/2014/main" id="{08D2D167-30C9-D243-8302-5501A0D87D8E}"/>
                    </a:ext>
                  </a:extLst>
                </p:cNvPr>
                <p:cNvSpPr/>
                <p:nvPr/>
              </p:nvSpPr>
              <p:spPr>
                <a:xfrm rot="10800000">
                  <a:off x="7253282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3" name="Triângulo 6272">
                  <a:extLst>
                    <a:ext uri="{FF2B5EF4-FFF2-40B4-BE49-F238E27FC236}">
                      <a16:creationId xmlns:a16="http://schemas.microsoft.com/office/drawing/2014/main" id="{1673448E-E26D-6F47-AADC-64B1966F6879}"/>
                    </a:ext>
                  </a:extLst>
                </p:cNvPr>
                <p:cNvSpPr/>
                <p:nvPr/>
              </p:nvSpPr>
              <p:spPr>
                <a:xfrm>
                  <a:off x="9418885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4" name="Triângulo 6273">
                  <a:extLst>
                    <a:ext uri="{FF2B5EF4-FFF2-40B4-BE49-F238E27FC236}">
                      <a16:creationId xmlns:a16="http://schemas.microsoft.com/office/drawing/2014/main" id="{26CF5CC4-60DE-CA44-BF46-F5F1F6331078}"/>
                    </a:ext>
                  </a:extLst>
                </p:cNvPr>
                <p:cNvSpPr/>
                <p:nvPr/>
              </p:nvSpPr>
              <p:spPr>
                <a:xfrm rot="10800000">
                  <a:off x="965950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5" name="Triângulo 6274">
                  <a:extLst>
                    <a:ext uri="{FF2B5EF4-FFF2-40B4-BE49-F238E27FC236}">
                      <a16:creationId xmlns:a16="http://schemas.microsoft.com/office/drawing/2014/main" id="{B498E887-51A4-1848-8E1C-1E40B9E47378}"/>
                    </a:ext>
                  </a:extLst>
                </p:cNvPr>
                <p:cNvSpPr/>
                <p:nvPr/>
              </p:nvSpPr>
              <p:spPr>
                <a:xfrm>
                  <a:off x="893764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6" name="Triângulo 6275">
                  <a:extLst>
                    <a:ext uri="{FF2B5EF4-FFF2-40B4-BE49-F238E27FC236}">
                      <a16:creationId xmlns:a16="http://schemas.microsoft.com/office/drawing/2014/main" id="{A719CB5A-CA97-0940-9B62-EF423B67939F}"/>
                    </a:ext>
                  </a:extLst>
                </p:cNvPr>
                <p:cNvSpPr/>
                <p:nvPr/>
              </p:nvSpPr>
              <p:spPr>
                <a:xfrm rot="10800000">
                  <a:off x="917826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6" name="Agrupar 6175">
                <a:extLst>
                  <a:ext uri="{FF2B5EF4-FFF2-40B4-BE49-F238E27FC236}">
                    <a16:creationId xmlns:a16="http://schemas.microsoft.com/office/drawing/2014/main" id="{ACA1534E-0588-F743-8E2D-610B27937880}"/>
                  </a:ext>
                </a:extLst>
              </p:cNvPr>
              <p:cNvGrpSpPr/>
              <p:nvPr/>
            </p:nvGrpSpPr>
            <p:grpSpPr>
              <a:xfrm rot="10800000" flipH="1">
                <a:off x="1382626" y="1557371"/>
                <a:ext cx="1984128" cy="221009"/>
                <a:chOff x="6291288" y="2991196"/>
                <a:chExt cx="4061051" cy="346191"/>
              </a:xfrm>
            </p:grpSpPr>
            <p:sp>
              <p:nvSpPr>
                <p:cNvPr id="6245" name="Triângulo 6244">
                  <a:extLst>
                    <a:ext uri="{FF2B5EF4-FFF2-40B4-BE49-F238E27FC236}">
                      <a16:creationId xmlns:a16="http://schemas.microsoft.com/office/drawing/2014/main" id="{802360F2-6084-4448-AA3D-F18809A8C9CA}"/>
                    </a:ext>
                  </a:extLst>
                </p:cNvPr>
                <p:cNvSpPr/>
                <p:nvPr/>
              </p:nvSpPr>
              <p:spPr>
                <a:xfrm>
                  <a:off x="6771513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6" name="Triângulo 6245">
                  <a:extLst>
                    <a:ext uri="{FF2B5EF4-FFF2-40B4-BE49-F238E27FC236}">
                      <a16:creationId xmlns:a16="http://schemas.microsoft.com/office/drawing/2014/main" id="{141770C8-D472-9C4D-AC26-2DE582044C45}"/>
                    </a:ext>
                  </a:extLst>
                </p:cNvPr>
                <p:cNvSpPr/>
                <p:nvPr/>
              </p:nvSpPr>
              <p:spPr>
                <a:xfrm rot="10800000">
                  <a:off x="7011626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7" name="Triângulo 6246">
                  <a:extLst>
                    <a:ext uri="{FF2B5EF4-FFF2-40B4-BE49-F238E27FC236}">
                      <a16:creationId xmlns:a16="http://schemas.microsoft.com/office/drawing/2014/main" id="{A8C2E1BF-3EBD-AC4D-A29F-B0D80EE6242A}"/>
                    </a:ext>
                  </a:extLst>
                </p:cNvPr>
                <p:cNvSpPr/>
                <p:nvPr/>
              </p:nvSpPr>
              <p:spPr>
                <a:xfrm>
                  <a:off x="629128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8" name="Triângulo 6247">
                  <a:extLst>
                    <a:ext uri="{FF2B5EF4-FFF2-40B4-BE49-F238E27FC236}">
                      <a16:creationId xmlns:a16="http://schemas.microsoft.com/office/drawing/2014/main" id="{83CED634-7C93-EC42-9669-1BF69B70537C}"/>
                    </a:ext>
                  </a:extLst>
                </p:cNvPr>
                <p:cNvSpPr/>
                <p:nvPr/>
              </p:nvSpPr>
              <p:spPr>
                <a:xfrm rot="10800000">
                  <a:off x="653140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9" name="Triângulo 6248">
                  <a:extLst>
                    <a:ext uri="{FF2B5EF4-FFF2-40B4-BE49-F238E27FC236}">
                      <a16:creationId xmlns:a16="http://schemas.microsoft.com/office/drawing/2014/main" id="{2D88F5D6-8188-4048-8D00-E458CE61ADD3}"/>
                    </a:ext>
                  </a:extLst>
                </p:cNvPr>
                <p:cNvSpPr/>
                <p:nvPr/>
              </p:nvSpPr>
              <p:spPr>
                <a:xfrm>
                  <a:off x="773196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0" name="Triângulo 6249">
                  <a:extLst>
                    <a:ext uri="{FF2B5EF4-FFF2-40B4-BE49-F238E27FC236}">
                      <a16:creationId xmlns:a16="http://schemas.microsoft.com/office/drawing/2014/main" id="{4DD84D4C-F9C3-E84D-89DB-5F053856DF88}"/>
                    </a:ext>
                  </a:extLst>
                </p:cNvPr>
                <p:cNvSpPr/>
                <p:nvPr/>
              </p:nvSpPr>
              <p:spPr>
                <a:xfrm rot="10800000">
                  <a:off x="7972073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1" name="Triângulo 6250">
                  <a:extLst>
                    <a:ext uri="{FF2B5EF4-FFF2-40B4-BE49-F238E27FC236}">
                      <a16:creationId xmlns:a16="http://schemas.microsoft.com/office/drawing/2014/main" id="{92510ED7-FAF7-4548-BBCA-D3F740A71425}"/>
                    </a:ext>
                  </a:extLst>
                </p:cNvPr>
                <p:cNvSpPr/>
                <p:nvPr/>
              </p:nvSpPr>
              <p:spPr>
                <a:xfrm>
                  <a:off x="725173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2" name="Triângulo 6251">
                  <a:extLst>
                    <a:ext uri="{FF2B5EF4-FFF2-40B4-BE49-F238E27FC236}">
                      <a16:creationId xmlns:a16="http://schemas.microsoft.com/office/drawing/2014/main" id="{62EAE0FF-8B27-CA41-98A3-810D7566C9E5}"/>
                    </a:ext>
                  </a:extLst>
                </p:cNvPr>
                <p:cNvSpPr/>
                <p:nvPr/>
              </p:nvSpPr>
              <p:spPr>
                <a:xfrm rot="10800000">
                  <a:off x="749185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3" name="Triângulo 6252">
                  <a:extLst>
                    <a:ext uri="{FF2B5EF4-FFF2-40B4-BE49-F238E27FC236}">
                      <a16:creationId xmlns:a16="http://schemas.microsoft.com/office/drawing/2014/main" id="{6200B0AD-2ED5-284F-A866-FED98C073CE0}"/>
                    </a:ext>
                  </a:extLst>
                </p:cNvPr>
                <p:cNvSpPr/>
                <p:nvPr/>
              </p:nvSpPr>
              <p:spPr>
                <a:xfrm>
                  <a:off x="869241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4" name="Triângulo 6253">
                  <a:extLst>
                    <a:ext uri="{FF2B5EF4-FFF2-40B4-BE49-F238E27FC236}">
                      <a16:creationId xmlns:a16="http://schemas.microsoft.com/office/drawing/2014/main" id="{4E5CB768-7DAC-1F4E-B212-06020EA1647C}"/>
                    </a:ext>
                  </a:extLst>
                </p:cNvPr>
                <p:cNvSpPr/>
                <p:nvPr/>
              </p:nvSpPr>
              <p:spPr>
                <a:xfrm rot="10800000">
                  <a:off x="893252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5" name="Triângulo 6254">
                  <a:extLst>
                    <a:ext uri="{FF2B5EF4-FFF2-40B4-BE49-F238E27FC236}">
                      <a16:creationId xmlns:a16="http://schemas.microsoft.com/office/drawing/2014/main" id="{3614B927-B837-5047-97E2-4D7300339756}"/>
                    </a:ext>
                  </a:extLst>
                </p:cNvPr>
                <p:cNvSpPr/>
                <p:nvPr/>
              </p:nvSpPr>
              <p:spPr>
                <a:xfrm>
                  <a:off x="821218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6" name="Triângulo 6255">
                  <a:extLst>
                    <a:ext uri="{FF2B5EF4-FFF2-40B4-BE49-F238E27FC236}">
                      <a16:creationId xmlns:a16="http://schemas.microsoft.com/office/drawing/2014/main" id="{09B48F2B-8C81-AF48-9E05-78DAAEB0222B}"/>
                    </a:ext>
                  </a:extLst>
                </p:cNvPr>
                <p:cNvSpPr/>
                <p:nvPr/>
              </p:nvSpPr>
              <p:spPr>
                <a:xfrm rot="10800000">
                  <a:off x="845229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7" name="Triângulo 6256">
                  <a:extLst>
                    <a:ext uri="{FF2B5EF4-FFF2-40B4-BE49-F238E27FC236}">
                      <a16:creationId xmlns:a16="http://schemas.microsoft.com/office/drawing/2014/main" id="{F85C5A6E-259F-C947-A78C-8E8B56F85368}"/>
                    </a:ext>
                  </a:extLst>
                </p:cNvPr>
                <p:cNvSpPr/>
                <p:nvPr/>
              </p:nvSpPr>
              <p:spPr>
                <a:xfrm>
                  <a:off x="9652860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8" name="Triângulo 6257">
                  <a:extLst>
                    <a:ext uri="{FF2B5EF4-FFF2-40B4-BE49-F238E27FC236}">
                      <a16:creationId xmlns:a16="http://schemas.microsoft.com/office/drawing/2014/main" id="{BAB7731F-C8EE-D940-9DCC-D78DC42C9A76}"/>
                    </a:ext>
                  </a:extLst>
                </p:cNvPr>
                <p:cNvSpPr/>
                <p:nvPr/>
              </p:nvSpPr>
              <p:spPr>
                <a:xfrm rot="10800000">
                  <a:off x="989297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9" name="Triângulo 6258">
                  <a:extLst>
                    <a:ext uri="{FF2B5EF4-FFF2-40B4-BE49-F238E27FC236}">
                      <a16:creationId xmlns:a16="http://schemas.microsoft.com/office/drawing/2014/main" id="{534BF5F2-5FCB-A042-8754-4E2F177667A3}"/>
                    </a:ext>
                  </a:extLst>
                </p:cNvPr>
                <p:cNvSpPr/>
                <p:nvPr/>
              </p:nvSpPr>
              <p:spPr>
                <a:xfrm>
                  <a:off x="917263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0" name="Triângulo 6259">
                  <a:extLst>
                    <a:ext uri="{FF2B5EF4-FFF2-40B4-BE49-F238E27FC236}">
                      <a16:creationId xmlns:a16="http://schemas.microsoft.com/office/drawing/2014/main" id="{282D75CD-3334-8144-BC5C-EBD72846BFF4}"/>
                    </a:ext>
                  </a:extLst>
                </p:cNvPr>
                <p:cNvSpPr/>
                <p:nvPr/>
              </p:nvSpPr>
              <p:spPr>
                <a:xfrm rot="10800000">
                  <a:off x="941274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7" name="Agrupar 6176">
                <a:extLst>
                  <a:ext uri="{FF2B5EF4-FFF2-40B4-BE49-F238E27FC236}">
                    <a16:creationId xmlns:a16="http://schemas.microsoft.com/office/drawing/2014/main" id="{54B1D8CB-6B46-EE44-92FB-DEED0CEEF57F}"/>
                  </a:ext>
                </a:extLst>
              </p:cNvPr>
              <p:cNvGrpSpPr/>
              <p:nvPr/>
            </p:nvGrpSpPr>
            <p:grpSpPr>
              <a:xfrm rot="10800000" flipH="1">
                <a:off x="542298" y="-40865"/>
                <a:ext cx="1985083" cy="221010"/>
                <a:chOff x="4580642" y="5488627"/>
                <a:chExt cx="4063005" cy="346192"/>
              </a:xfrm>
            </p:grpSpPr>
            <p:sp>
              <p:nvSpPr>
                <p:cNvPr id="6229" name="Triângulo 6228">
                  <a:extLst>
                    <a:ext uri="{FF2B5EF4-FFF2-40B4-BE49-F238E27FC236}">
                      <a16:creationId xmlns:a16="http://schemas.microsoft.com/office/drawing/2014/main" id="{C2A9A691-CD22-E04C-A949-7DC5E7CE9D6A}"/>
                    </a:ext>
                  </a:extLst>
                </p:cNvPr>
                <p:cNvSpPr/>
                <p:nvPr/>
              </p:nvSpPr>
              <p:spPr>
                <a:xfrm>
                  <a:off x="7944038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0" name="Triângulo 6229">
                  <a:extLst>
                    <a:ext uri="{FF2B5EF4-FFF2-40B4-BE49-F238E27FC236}">
                      <a16:creationId xmlns:a16="http://schemas.microsoft.com/office/drawing/2014/main" id="{7667F39C-57EB-5F45-8356-40D467CD6FBA}"/>
                    </a:ext>
                  </a:extLst>
                </p:cNvPr>
                <p:cNvSpPr/>
                <p:nvPr/>
              </p:nvSpPr>
              <p:spPr>
                <a:xfrm rot="10800000">
                  <a:off x="818427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1" name="Triângulo 6230">
                  <a:extLst>
                    <a:ext uri="{FF2B5EF4-FFF2-40B4-BE49-F238E27FC236}">
                      <a16:creationId xmlns:a16="http://schemas.microsoft.com/office/drawing/2014/main" id="{C0F018DD-0063-2F4C-A86E-6F0E738723B4}"/>
                    </a:ext>
                  </a:extLst>
                </p:cNvPr>
                <p:cNvSpPr/>
                <p:nvPr/>
              </p:nvSpPr>
              <p:spPr>
                <a:xfrm>
                  <a:off x="7463554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2" name="Triângulo 6231">
                  <a:extLst>
                    <a:ext uri="{FF2B5EF4-FFF2-40B4-BE49-F238E27FC236}">
                      <a16:creationId xmlns:a16="http://schemas.microsoft.com/office/drawing/2014/main" id="{F343C73D-B125-E44D-ADE3-8AA20F9E6055}"/>
                    </a:ext>
                  </a:extLst>
                </p:cNvPr>
                <p:cNvSpPr/>
                <p:nvPr/>
              </p:nvSpPr>
              <p:spPr>
                <a:xfrm rot="10800000">
                  <a:off x="7703796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3" name="Triângulo 6232">
                  <a:extLst>
                    <a:ext uri="{FF2B5EF4-FFF2-40B4-BE49-F238E27FC236}">
                      <a16:creationId xmlns:a16="http://schemas.microsoft.com/office/drawing/2014/main" id="{374426DA-C29F-2440-AB12-DEA79B57B079}"/>
                    </a:ext>
                  </a:extLst>
                </p:cNvPr>
                <p:cNvSpPr/>
                <p:nvPr/>
              </p:nvSpPr>
              <p:spPr>
                <a:xfrm>
                  <a:off x="6983070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4" name="Triângulo 6233">
                  <a:extLst>
                    <a:ext uri="{FF2B5EF4-FFF2-40B4-BE49-F238E27FC236}">
                      <a16:creationId xmlns:a16="http://schemas.microsoft.com/office/drawing/2014/main" id="{152A9D72-E505-C243-994B-73822439882D}"/>
                    </a:ext>
                  </a:extLst>
                </p:cNvPr>
                <p:cNvSpPr/>
                <p:nvPr/>
              </p:nvSpPr>
              <p:spPr>
                <a:xfrm rot="10800000">
                  <a:off x="7223312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5" name="Triângulo 6234">
                  <a:extLst>
                    <a:ext uri="{FF2B5EF4-FFF2-40B4-BE49-F238E27FC236}">
                      <a16:creationId xmlns:a16="http://schemas.microsoft.com/office/drawing/2014/main" id="{5494ACB2-DC31-9F4D-98D7-88FB47AB0041}"/>
                    </a:ext>
                  </a:extLst>
                </p:cNvPr>
                <p:cNvSpPr/>
                <p:nvPr/>
              </p:nvSpPr>
              <p:spPr>
                <a:xfrm>
                  <a:off x="6502587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6" name="Triângulo 6235">
                  <a:extLst>
                    <a:ext uri="{FF2B5EF4-FFF2-40B4-BE49-F238E27FC236}">
                      <a16:creationId xmlns:a16="http://schemas.microsoft.com/office/drawing/2014/main" id="{EB0E2AD3-A8AF-AE43-BECD-15F35B220445}"/>
                    </a:ext>
                  </a:extLst>
                </p:cNvPr>
                <p:cNvSpPr/>
                <p:nvPr/>
              </p:nvSpPr>
              <p:spPr>
                <a:xfrm rot="10800000">
                  <a:off x="674282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7" name="Triângulo 6236">
                  <a:extLst>
                    <a:ext uri="{FF2B5EF4-FFF2-40B4-BE49-F238E27FC236}">
                      <a16:creationId xmlns:a16="http://schemas.microsoft.com/office/drawing/2014/main" id="{C31F1429-5898-FB42-BADB-AC2D2DACFF03}"/>
                    </a:ext>
                  </a:extLst>
                </p:cNvPr>
                <p:cNvSpPr/>
                <p:nvPr/>
              </p:nvSpPr>
              <p:spPr>
                <a:xfrm>
                  <a:off x="6022101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8" name="Triângulo 6237">
                  <a:extLst>
                    <a:ext uri="{FF2B5EF4-FFF2-40B4-BE49-F238E27FC236}">
                      <a16:creationId xmlns:a16="http://schemas.microsoft.com/office/drawing/2014/main" id="{BE20B6BA-58F3-CA49-BE12-507441E86690}"/>
                    </a:ext>
                  </a:extLst>
                </p:cNvPr>
                <p:cNvSpPr/>
                <p:nvPr/>
              </p:nvSpPr>
              <p:spPr>
                <a:xfrm rot="10800000">
                  <a:off x="6262343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9" name="Triângulo 6238">
                  <a:extLst>
                    <a:ext uri="{FF2B5EF4-FFF2-40B4-BE49-F238E27FC236}">
                      <a16:creationId xmlns:a16="http://schemas.microsoft.com/office/drawing/2014/main" id="{086CA794-B389-0C4B-A37E-4DB646B68DCC}"/>
                    </a:ext>
                  </a:extLst>
                </p:cNvPr>
                <p:cNvSpPr/>
                <p:nvPr/>
              </p:nvSpPr>
              <p:spPr>
                <a:xfrm>
                  <a:off x="5541618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0" name="Triângulo 6239">
                  <a:extLst>
                    <a:ext uri="{FF2B5EF4-FFF2-40B4-BE49-F238E27FC236}">
                      <a16:creationId xmlns:a16="http://schemas.microsoft.com/office/drawing/2014/main" id="{939CEE95-30D2-454A-9495-53E8ABFB0EE4}"/>
                    </a:ext>
                  </a:extLst>
                </p:cNvPr>
                <p:cNvSpPr/>
                <p:nvPr/>
              </p:nvSpPr>
              <p:spPr>
                <a:xfrm rot="10800000">
                  <a:off x="5781859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1" name="Triângulo 6240">
                  <a:extLst>
                    <a:ext uri="{FF2B5EF4-FFF2-40B4-BE49-F238E27FC236}">
                      <a16:creationId xmlns:a16="http://schemas.microsoft.com/office/drawing/2014/main" id="{F53EEEC2-692F-8C43-901E-D7B684226BEC}"/>
                    </a:ext>
                  </a:extLst>
                </p:cNvPr>
                <p:cNvSpPr/>
                <p:nvPr/>
              </p:nvSpPr>
              <p:spPr>
                <a:xfrm>
                  <a:off x="5061134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2" name="Triângulo 6241">
                  <a:extLst>
                    <a:ext uri="{FF2B5EF4-FFF2-40B4-BE49-F238E27FC236}">
                      <a16:creationId xmlns:a16="http://schemas.microsoft.com/office/drawing/2014/main" id="{A360296D-061B-AE47-8F6B-6D8FDEE1EB87}"/>
                    </a:ext>
                  </a:extLst>
                </p:cNvPr>
                <p:cNvSpPr/>
                <p:nvPr/>
              </p:nvSpPr>
              <p:spPr>
                <a:xfrm rot="10800000">
                  <a:off x="5301376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3" name="Triângulo 6242">
                  <a:extLst>
                    <a:ext uri="{FF2B5EF4-FFF2-40B4-BE49-F238E27FC236}">
                      <a16:creationId xmlns:a16="http://schemas.microsoft.com/office/drawing/2014/main" id="{27E27BEB-5B14-D942-8D25-842D208A33EB}"/>
                    </a:ext>
                  </a:extLst>
                </p:cNvPr>
                <p:cNvSpPr/>
                <p:nvPr/>
              </p:nvSpPr>
              <p:spPr>
                <a:xfrm>
                  <a:off x="4580642" y="5488627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4" name="Triângulo 6243">
                  <a:extLst>
                    <a:ext uri="{FF2B5EF4-FFF2-40B4-BE49-F238E27FC236}">
                      <a16:creationId xmlns:a16="http://schemas.microsoft.com/office/drawing/2014/main" id="{C39A3956-2E1F-9744-87C9-4135BEC5B593}"/>
                    </a:ext>
                  </a:extLst>
                </p:cNvPr>
                <p:cNvSpPr/>
                <p:nvPr/>
              </p:nvSpPr>
              <p:spPr>
                <a:xfrm rot="10800000">
                  <a:off x="4820892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8" name="Agrupar 6177">
                <a:extLst>
                  <a:ext uri="{FF2B5EF4-FFF2-40B4-BE49-F238E27FC236}">
                    <a16:creationId xmlns:a16="http://schemas.microsoft.com/office/drawing/2014/main" id="{BAD3F065-213C-634C-AF6C-4C1DB86C0738}"/>
                  </a:ext>
                </a:extLst>
              </p:cNvPr>
              <p:cNvGrpSpPr/>
              <p:nvPr/>
            </p:nvGrpSpPr>
            <p:grpSpPr>
              <a:xfrm rot="10800000" flipH="1">
                <a:off x="429123" y="-269186"/>
                <a:ext cx="1982589" cy="221011"/>
                <a:chOff x="4350327" y="5845403"/>
                <a:chExt cx="4057901" cy="346193"/>
              </a:xfrm>
            </p:grpSpPr>
            <p:sp>
              <p:nvSpPr>
                <p:cNvPr id="6213" name="Triângulo 6212">
                  <a:extLst>
                    <a:ext uri="{FF2B5EF4-FFF2-40B4-BE49-F238E27FC236}">
                      <a16:creationId xmlns:a16="http://schemas.microsoft.com/office/drawing/2014/main" id="{42F6EAA8-3C85-B344-8EC9-E13A0957EB7B}"/>
                    </a:ext>
                  </a:extLst>
                </p:cNvPr>
                <p:cNvSpPr/>
                <p:nvPr/>
              </p:nvSpPr>
              <p:spPr>
                <a:xfrm>
                  <a:off x="7708957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4" name="Triângulo 6213">
                  <a:extLst>
                    <a:ext uri="{FF2B5EF4-FFF2-40B4-BE49-F238E27FC236}">
                      <a16:creationId xmlns:a16="http://schemas.microsoft.com/office/drawing/2014/main" id="{7BF336D0-3BB5-3C4B-BB87-8365CAA9A8A0}"/>
                    </a:ext>
                  </a:extLst>
                </p:cNvPr>
                <p:cNvSpPr/>
                <p:nvPr/>
              </p:nvSpPr>
              <p:spPr>
                <a:xfrm rot="10800000">
                  <a:off x="7948860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5" name="Triângulo 6214">
                  <a:extLst>
                    <a:ext uri="{FF2B5EF4-FFF2-40B4-BE49-F238E27FC236}">
                      <a16:creationId xmlns:a16="http://schemas.microsoft.com/office/drawing/2014/main" id="{40D32619-2A80-9E48-A927-FF9D33A50D67}"/>
                    </a:ext>
                  </a:extLst>
                </p:cNvPr>
                <p:cNvSpPr/>
                <p:nvPr/>
              </p:nvSpPr>
              <p:spPr>
                <a:xfrm>
                  <a:off x="7229153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6" name="Triângulo 6215">
                  <a:extLst>
                    <a:ext uri="{FF2B5EF4-FFF2-40B4-BE49-F238E27FC236}">
                      <a16:creationId xmlns:a16="http://schemas.microsoft.com/office/drawing/2014/main" id="{D1B1DBA4-475D-0743-A37C-3DAA8CD2B621}"/>
                    </a:ext>
                  </a:extLst>
                </p:cNvPr>
                <p:cNvSpPr/>
                <p:nvPr/>
              </p:nvSpPr>
              <p:spPr>
                <a:xfrm rot="10800000">
                  <a:off x="7469054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7" name="Triângulo 6216">
                  <a:extLst>
                    <a:ext uri="{FF2B5EF4-FFF2-40B4-BE49-F238E27FC236}">
                      <a16:creationId xmlns:a16="http://schemas.microsoft.com/office/drawing/2014/main" id="{32F797B3-3CDF-E04B-A352-AEAF7A71F805}"/>
                    </a:ext>
                  </a:extLst>
                </p:cNvPr>
                <p:cNvSpPr/>
                <p:nvPr/>
              </p:nvSpPr>
              <p:spPr>
                <a:xfrm>
                  <a:off x="674934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8" name="Triângulo 6217">
                  <a:extLst>
                    <a:ext uri="{FF2B5EF4-FFF2-40B4-BE49-F238E27FC236}">
                      <a16:creationId xmlns:a16="http://schemas.microsoft.com/office/drawing/2014/main" id="{1D7F711A-3B49-2446-8C80-C866340AF9EF}"/>
                    </a:ext>
                  </a:extLst>
                </p:cNvPr>
                <p:cNvSpPr/>
                <p:nvPr/>
              </p:nvSpPr>
              <p:spPr>
                <a:xfrm rot="10800000">
                  <a:off x="6989250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9" name="Triângulo 6218">
                  <a:extLst>
                    <a:ext uri="{FF2B5EF4-FFF2-40B4-BE49-F238E27FC236}">
                      <a16:creationId xmlns:a16="http://schemas.microsoft.com/office/drawing/2014/main" id="{A0F836CC-CA4D-B54F-80E2-B0C4B93C2A38}"/>
                    </a:ext>
                  </a:extLst>
                </p:cNvPr>
                <p:cNvSpPr/>
                <p:nvPr/>
              </p:nvSpPr>
              <p:spPr>
                <a:xfrm>
                  <a:off x="626954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0" name="Triângulo 6219">
                  <a:extLst>
                    <a:ext uri="{FF2B5EF4-FFF2-40B4-BE49-F238E27FC236}">
                      <a16:creationId xmlns:a16="http://schemas.microsoft.com/office/drawing/2014/main" id="{82CF4EB1-39CA-C441-993E-EC2CEBB03921}"/>
                    </a:ext>
                  </a:extLst>
                </p:cNvPr>
                <p:cNvSpPr/>
                <p:nvPr/>
              </p:nvSpPr>
              <p:spPr>
                <a:xfrm rot="10800000">
                  <a:off x="650944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1" name="Triângulo 6220">
                  <a:extLst>
                    <a:ext uri="{FF2B5EF4-FFF2-40B4-BE49-F238E27FC236}">
                      <a16:creationId xmlns:a16="http://schemas.microsoft.com/office/drawing/2014/main" id="{4CE3BB49-CC87-4440-BE44-393542092439}"/>
                    </a:ext>
                  </a:extLst>
                </p:cNvPr>
                <p:cNvSpPr/>
                <p:nvPr/>
              </p:nvSpPr>
              <p:spPr>
                <a:xfrm>
                  <a:off x="578973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2" name="Triângulo 6221">
                  <a:extLst>
                    <a:ext uri="{FF2B5EF4-FFF2-40B4-BE49-F238E27FC236}">
                      <a16:creationId xmlns:a16="http://schemas.microsoft.com/office/drawing/2014/main" id="{79DF8CDA-1432-394D-BCCC-ED9D855A157A}"/>
                    </a:ext>
                  </a:extLst>
                </p:cNvPr>
                <p:cNvSpPr/>
                <p:nvPr/>
              </p:nvSpPr>
              <p:spPr>
                <a:xfrm rot="10800000">
                  <a:off x="6029639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3" name="Triângulo 6222">
                  <a:extLst>
                    <a:ext uri="{FF2B5EF4-FFF2-40B4-BE49-F238E27FC236}">
                      <a16:creationId xmlns:a16="http://schemas.microsoft.com/office/drawing/2014/main" id="{FA5AD233-9702-DC40-970C-E6BED27347C6}"/>
                    </a:ext>
                  </a:extLst>
                </p:cNvPr>
                <p:cNvSpPr/>
                <p:nvPr/>
              </p:nvSpPr>
              <p:spPr>
                <a:xfrm>
                  <a:off x="5309931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4" name="Triângulo 6223">
                  <a:extLst>
                    <a:ext uri="{FF2B5EF4-FFF2-40B4-BE49-F238E27FC236}">
                      <a16:creationId xmlns:a16="http://schemas.microsoft.com/office/drawing/2014/main" id="{E8CD3E41-7C20-4141-9A8B-88F58FC9F48B}"/>
                    </a:ext>
                  </a:extLst>
                </p:cNvPr>
                <p:cNvSpPr/>
                <p:nvPr/>
              </p:nvSpPr>
              <p:spPr>
                <a:xfrm rot="10800000">
                  <a:off x="554983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5" name="Triângulo 6224">
                  <a:extLst>
                    <a:ext uri="{FF2B5EF4-FFF2-40B4-BE49-F238E27FC236}">
                      <a16:creationId xmlns:a16="http://schemas.microsoft.com/office/drawing/2014/main" id="{4F066E6E-77AD-AB4E-BF13-1510D1660680}"/>
                    </a:ext>
                  </a:extLst>
                </p:cNvPr>
                <p:cNvSpPr/>
                <p:nvPr/>
              </p:nvSpPr>
              <p:spPr>
                <a:xfrm>
                  <a:off x="4830125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6" name="Triângulo 6225">
                  <a:extLst>
                    <a:ext uri="{FF2B5EF4-FFF2-40B4-BE49-F238E27FC236}">
                      <a16:creationId xmlns:a16="http://schemas.microsoft.com/office/drawing/2014/main" id="{4293BB16-D594-EB4C-A202-9A58BC05FD67}"/>
                    </a:ext>
                  </a:extLst>
                </p:cNvPr>
                <p:cNvSpPr/>
                <p:nvPr/>
              </p:nvSpPr>
              <p:spPr>
                <a:xfrm rot="10800000">
                  <a:off x="5070028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7" name="Triângulo 6226">
                  <a:extLst>
                    <a:ext uri="{FF2B5EF4-FFF2-40B4-BE49-F238E27FC236}">
                      <a16:creationId xmlns:a16="http://schemas.microsoft.com/office/drawing/2014/main" id="{9DDBCF05-E286-AE4D-B634-19ABF595346E}"/>
                    </a:ext>
                  </a:extLst>
                </p:cNvPr>
                <p:cNvSpPr/>
                <p:nvPr/>
              </p:nvSpPr>
              <p:spPr>
                <a:xfrm>
                  <a:off x="4350327" y="5845403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8" name="Triângulo 6227">
                  <a:extLst>
                    <a:ext uri="{FF2B5EF4-FFF2-40B4-BE49-F238E27FC236}">
                      <a16:creationId xmlns:a16="http://schemas.microsoft.com/office/drawing/2014/main" id="{3363DE60-6CBA-2F4C-9B4D-81CE21EEF3B5}"/>
                    </a:ext>
                  </a:extLst>
                </p:cNvPr>
                <p:cNvSpPr/>
                <p:nvPr/>
              </p:nvSpPr>
              <p:spPr>
                <a:xfrm rot="10800000">
                  <a:off x="459022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9" name="Agrupar 6178">
                <a:extLst>
                  <a:ext uri="{FF2B5EF4-FFF2-40B4-BE49-F238E27FC236}">
                    <a16:creationId xmlns:a16="http://schemas.microsoft.com/office/drawing/2014/main" id="{CA49F9CA-0640-FD48-AF2C-DA6E694F0B78}"/>
                  </a:ext>
                </a:extLst>
              </p:cNvPr>
              <p:cNvGrpSpPr/>
              <p:nvPr/>
            </p:nvGrpSpPr>
            <p:grpSpPr>
              <a:xfrm rot="10800000" flipH="1">
                <a:off x="1497341" y="1785690"/>
                <a:ext cx="1984128" cy="221009"/>
                <a:chOff x="6526816" y="2635596"/>
                <a:chExt cx="4061051" cy="346191"/>
              </a:xfrm>
            </p:grpSpPr>
            <p:sp>
              <p:nvSpPr>
                <p:cNvPr id="6197" name="Triângulo 6196">
                  <a:extLst>
                    <a:ext uri="{FF2B5EF4-FFF2-40B4-BE49-F238E27FC236}">
                      <a16:creationId xmlns:a16="http://schemas.microsoft.com/office/drawing/2014/main" id="{1ADAACA3-A831-E241-BEBB-E14F3C06833E}"/>
                    </a:ext>
                  </a:extLst>
                </p:cNvPr>
                <p:cNvSpPr/>
                <p:nvPr/>
              </p:nvSpPr>
              <p:spPr>
                <a:xfrm>
                  <a:off x="7007041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8" name="Triângulo 6197">
                  <a:extLst>
                    <a:ext uri="{FF2B5EF4-FFF2-40B4-BE49-F238E27FC236}">
                      <a16:creationId xmlns:a16="http://schemas.microsoft.com/office/drawing/2014/main" id="{00E57765-573B-5043-B2AF-34011F1858BA}"/>
                    </a:ext>
                  </a:extLst>
                </p:cNvPr>
                <p:cNvSpPr/>
                <p:nvPr/>
              </p:nvSpPr>
              <p:spPr>
                <a:xfrm rot="10800000">
                  <a:off x="7247154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9" name="Triângulo 6198">
                  <a:extLst>
                    <a:ext uri="{FF2B5EF4-FFF2-40B4-BE49-F238E27FC236}">
                      <a16:creationId xmlns:a16="http://schemas.microsoft.com/office/drawing/2014/main" id="{04A30563-DA45-BE4E-A8DA-5E35697319C2}"/>
                    </a:ext>
                  </a:extLst>
                </p:cNvPr>
                <p:cNvSpPr/>
                <p:nvPr/>
              </p:nvSpPr>
              <p:spPr>
                <a:xfrm>
                  <a:off x="652681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0" name="Triângulo 6199">
                  <a:extLst>
                    <a:ext uri="{FF2B5EF4-FFF2-40B4-BE49-F238E27FC236}">
                      <a16:creationId xmlns:a16="http://schemas.microsoft.com/office/drawing/2014/main" id="{7E6BA6D5-69D2-FF4F-A0ED-F9BA91AD46FF}"/>
                    </a:ext>
                  </a:extLst>
                </p:cNvPr>
                <p:cNvSpPr/>
                <p:nvPr/>
              </p:nvSpPr>
              <p:spPr>
                <a:xfrm rot="10800000">
                  <a:off x="676693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1" name="Triângulo 6200">
                  <a:extLst>
                    <a:ext uri="{FF2B5EF4-FFF2-40B4-BE49-F238E27FC236}">
                      <a16:creationId xmlns:a16="http://schemas.microsoft.com/office/drawing/2014/main" id="{A6BF78E1-2DD5-0E4E-8831-F028FDAB62E1}"/>
                    </a:ext>
                  </a:extLst>
                </p:cNvPr>
                <p:cNvSpPr/>
                <p:nvPr/>
              </p:nvSpPr>
              <p:spPr>
                <a:xfrm>
                  <a:off x="796749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2" name="Triângulo 6201">
                  <a:extLst>
                    <a:ext uri="{FF2B5EF4-FFF2-40B4-BE49-F238E27FC236}">
                      <a16:creationId xmlns:a16="http://schemas.microsoft.com/office/drawing/2014/main" id="{48295D26-E1CC-7840-A66B-9A0392172868}"/>
                    </a:ext>
                  </a:extLst>
                </p:cNvPr>
                <p:cNvSpPr/>
                <p:nvPr/>
              </p:nvSpPr>
              <p:spPr>
                <a:xfrm rot="10800000">
                  <a:off x="8207601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3" name="Triângulo 6202">
                  <a:extLst>
                    <a:ext uri="{FF2B5EF4-FFF2-40B4-BE49-F238E27FC236}">
                      <a16:creationId xmlns:a16="http://schemas.microsoft.com/office/drawing/2014/main" id="{11C30DD8-19E4-6840-8978-FEFDB6F5FF39}"/>
                    </a:ext>
                  </a:extLst>
                </p:cNvPr>
                <p:cNvSpPr/>
                <p:nvPr/>
              </p:nvSpPr>
              <p:spPr>
                <a:xfrm>
                  <a:off x="748726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4" name="Triângulo 6203">
                  <a:extLst>
                    <a:ext uri="{FF2B5EF4-FFF2-40B4-BE49-F238E27FC236}">
                      <a16:creationId xmlns:a16="http://schemas.microsoft.com/office/drawing/2014/main" id="{91F338D6-F76D-1241-86C2-10A6E116F882}"/>
                    </a:ext>
                  </a:extLst>
                </p:cNvPr>
                <p:cNvSpPr/>
                <p:nvPr/>
              </p:nvSpPr>
              <p:spPr>
                <a:xfrm rot="10800000">
                  <a:off x="772737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5" name="Triângulo 6204">
                  <a:extLst>
                    <a:ext uri="{FF2B5EF4-FFF2-40B4-BE49-F238E27FC236}">
                      <a16:creationId xmlns:a16="http://schemas.microsoft.com/office/drawing/2014/main" id="{C7AD6BBC-1946-7E41-8FC8-73FBE980DCA6}"/>
                    </a:ext>
                  </a:extLst>
                </p:cNvPr>
                <p:cNvSpPr/>
                <p:nvPr/>
              </p:nvSpPr>
              <p:spPr>
                <a:xfrm>
                  <a:off x="892793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6" name="Triângulo 6205">
                  <a:extLst>
                    <a:ext uri="{FF2B5EF4-FFF2-40B4-BE49-F238E27FC236}">
                      <a16:creationId xmlns:a16="http://schemas.microsoft.com/office/drawing/2014/main" id="{E769221D-846B-134B-8536-07C113DCD187}"/>
                    </a:ext>
                  </a:extLst>
                </p:cNvPr>
                <p:cNvSpPr/>
                <p:nvPr/>
              </p:nvSpPr>
              <p:spPr>
                <a:xfrm rot="10800000">
                  <a:off x="916805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7" name="Triângulo 6206">
                  <a:extLst>
                    <a:ext uri="{FF2B5EF4-FFF2-40B4-BE49-F238E27FC236}">
                      <a16:creationId xmlns:a16="http://schemas.microsoft.com/office/drawing/2014/main" id="{A8354C42-F17C-0D43-9680-4993BEF68D8F}"/>
                    </a:ext>
                  </a:extLst>
                </p:cNvPr>
                <p:cNvSpPr/>
                <p:nvPr/>
              </p:nvSpPr>
              <p:spPr>
                <a:xfrm>
                  <a:off x="844771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8" name="Triângulo 6207">
                  <a:extLst>
                    <a:ext uri="{FF2B5EF4-FFF2-40B4-BE49-F238E27FC236}">
                      <a16:creationId xmlns:a16="http://schemas.microsoft.com/office/drawing/2014/main" id="{9F93A668-6ADC-384C-AB2F-6711AF49206B}"/>
                    </a:ext>
                  </a:extLst>
                </p:cNvPr>
                <p:cNvSpPr/>
                <p:nvPr/>
              </p:nvSpPr>
              <p:spPr>
                <a:xfrm rot="10800000">
                  <a:off x="868782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9" name="Triângulo 6208">
                  <a:extLst>
                    <a:ext uri="{FF2B5EF4-FFF2-40B4-BE49-F238E27FC236}">
                      <a16:creationId xmlns:a16="http://schemas.microsoft.com/office/drawing/2014/main" id="{FA2C885B-5EDF-654B-B18A-968BED576A60}"/>
                    </a:ext>
                  </a:extLst>
                </p:cNvPr>
                <p:cNvSpPr/>
                <p:nvPr/>
              </p:nvSpPr>
              <p:spPr>
                <a:xfrm>
                  <a:off x="9888388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0" name="Triângulo 6209">
                  <a:extLst>
                    <a:ext uri="{FF2B5EF4-FFF2-40B4-BE49-F238E27FC236}">
                      <a16:creationId xmlns:a16="http://schemas.microsoft.com/office/drawing/2014/main" id="{2A584A93-030C-2A49-A645-F83AA283190C}"/>
                    </a:ext>
                  </a:extLst>
                </p:cNvPr>
                <p:cNvSpPr/>
                <p:nvPr/>
              </p:nvSpPr>
              <p:spPr>
                <a:xfrm rot="10800000">
                  <a:off x="1012849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1" name="Triângulo 6210">
                  <a:extLst>
                    <a:ext uri="{FF2B5EF4-FFF2-40B4-BE49-F238E27FC236}">
                      <a16:creationId xmlns:a16="http://schemas.microsoft.com/office/drawing/2014/main" id="{AC86844C-9638-614E-BE00-6BCE47258088}"/>
                    </a:ext>
                  </a:extLst>
                </p:cNvPr>
                <p:cNvSpPr/>
                <p:nvPr/>
              </p:nvSpPr>
              <p:spPr>
                <a:xfrm>
                  <a:off x="940816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2" name="Triângulo 6211">
                  <a:extLst>
                    <a:ext uri="{FF2B5EF4-FFF2-40B4-BE49-F238E27FC236}">
                      <a16:creationId xmlns:a16="http://schemas.microsoft.com/office/drawing/2014/main" id="{C190B0A9-BD5B-334F-947A-BF0486ADEFDC}"/>
                    </a:ext>
                  </a:extLst>
                </p:cNvPr>
                <p:cNvSpPr/>
                <p:nvPr/>
              </p:nvSpPr>
              <p:spPr>
                <a:xfrm rot="10800000">
                  <a:off x="964827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80" name="Agrupar 6179">
                <a:extLst>
                  <a:ext uri="{FF2B5EF4-FFF2-40B4-BE49-F238E27FC236}">
                    <a16:creationId xmlns:a16="http://schemas.microsoft.com/office/drawing/2014/main" id="{1042ED67-D591-E347-A92A-99D1B6A8EF66}"/>
                  </a:ext>
                </a:extLst>
              </p:cNvPr>
              <p:cNvGrpSpPr/>
              <p:nvPr/>
            </p:nvGrpSpPr>
            <p:grpSpPr>
              <a:xfrm rot="10800000" flipH="1">
                <a:off x="1612054" y="2014009"/>
                <a:ext cx="1984128" cy="221009"/>
                <a:chOff x="6756500" y="2170168"/>
                <a:chExt cx="4061051" cy="346191"/>
              </a:xfrm>
            </p:grpSpPr>
            <p:sp>
              <p:nvSpPr>
                <p:cNvPr id="6181" name="Triângulo 6180">
                  <a:extLst>
                    <a:ext uri="{FF2B5EF4-FFF2-40B4-BE49-F238E27FC236}">
                      <a16:creationId xmlns:a16="http://schemas.microsoft.com/office/drawing/2014/main" id="{D1EA916C-09AF-F347-8698-3E6B650A092E}"/>
                    </a:ext>
                  </a:extLst>
                </p:cNvPr>
                <p:cNvSpPr/>
                <p:nvPr/>
              </p:nvSpPr>
              <p:spPr>
                <a:xfrm>
                  <a:off x="7236725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2" name="Triângulo 6181">
                  <a:extLst>
                    <a:ext uri="{FF2B5EF4-FFF2-40B4-BE49-F238E27FC236}">
                      <a16:creationId xmlns:a16="http://schemas.microsoft.com/office/drawing/2014/main" id="{AA99BB09-D22B-FB42-9338-D09FB070AA4A}"/>
                    </a:ext>
                  </a:extLst>
                </p:cNvPr>
                <p:cNvSpPr/>
                <p:nvPr/>
              </p:nvSpPr>
              <p:spPr>
                <a:xfrm rot="10800000">
                  <a:off x="747683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3" name="Triângulo 6182">
                  <a:extLst>
                    <a:ext uri="{FF2B5EF4-FFF2-40B4-BE49-F238E27FC236}">
                      <a16:creationId xmlns:a16="http://schemas.microsoft.com/office/drawing/2014/main" id="{7654AB95-5DBB-574D-B2C4-FD23FE1086CE}"/>
                    </a:ext>
                  </a:extLst>
                </p:cNvPr>
                <p:cNvSpPr/>
                <p:nvPr/>
              </p:nvSpPr>
              <p:spPr>
                <a:xfrm>
                  <a:off x="6756500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4" name="Triângulo 6183">
                  <a:extLst>
                    <a:ext uri="{FF2B5EF4-FFF2-40B4-BE49-F238E27FC236}">
                      <a16:creationId xmlns:a16="http://schemas.microsoft.com/office/drawing/2014/main" id="{EEEE1C52-FAD4-7D48-8BCF-388FCB8D13EB}"/>
                    </a:ext>
                  </a:extLst>
                </p:cNvPr>
                <p:cNvSpPr/>
                <p:nvPr/>
              </p:nvSpPr>
              <p:spPr>
                <a:xfrm rot="10800000">
                  <a:off x="699661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5" name="Triângulo 6184">
                  <a:extLst>
                    <a:ext uri="{FF2B5EF4-FFF2-40B4-BE49-F238E27FC236}">
                      <a16:creationId xmlns:a16="http://schemas.microsoft.com/office/drawing/2014/main" id="{8EEE9D73-B6C1-6E46-ACBB-5C09A45D2E56}"/>
                    </a:ext>
                  </a:extLst>
                </p:cNvPr>
                <p:cNvSpPr/>
                <p:nvPr/>
              </p:nvSpPr>
              <p:spPr>
                <a:xfrm>
                  <a:off x="819717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6" name="Triângulo 6185">
                  <a:extLst>
                    <a:ext uri="{FF2B5EF4-FFF2-40B4-BE49-F238E27FC236}">
                      <a16:creationId xmlns:a16="http://schemas.microsoft.com/office/drawing/2014/main" id="{48D201B3-DB2C-DD40-8A8F-698DA44E6117}"/>
                    </a:ext>
                  </a:extLst>
                </p:cNvPr>
                <p:cNvSpPr/>
                <p:nvPr/>
              </p:nvSpPr>
              <p:spPr>
                <a:xfrm rot="10800000">
                  <a:off x="8437285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7" name="Triângulo 6186">
                  <a:extLst>
                    <a:ext uri="{FF2B5EF4-FFF2-40B4-BE49-F238E27FC236}">
                      <a16:creationId xmlns:a16="http://schemas.microsoft.com/office/drawing/2014/main" id="{56590B78-DC1C-1941-823D-28153B6B5F0B}"/>
                    </a:ext>
                  </a:extLst>
                </p:cNvPr>
                <p:cNvSpPr/>
                <p:nvPr/>
              </p:nvSpPr>
              <p:spPr>
                <a:xfrm>
                  <a:off x="771694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8" name="Triângulo 6187">
                  <a:extLst>
                    <a:ext uri="{FF2B5EF4-FFF2-40B4-BE49-F238E27FC236}">
                      <a16:creationId xmlns:a16="http://schemas.microsoft.com/office/drawing/2014/main" id="{95AD2CAF-324C-E44A-B816-D5D55967B6EE}"/>
                    </a:ext>
                  </a:extLst>
                </p:cNvPr>
                <p:cNvSpPr/>
                <p:nvPr/>
              </p:nvSpPr>
              <p:spPr>
                <a:xfrm rot="10800000">
                  <a:off x="795706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9" name="Triângulo 6188">
                  <a:extLst>
                    <a:ext uri="{FF2B5EF4-FFF2-40B4-BE49-F238E27FC236}">
                      <a16:creationId xmlns:a16="http://schemas.microsoft.com/office/drawing/2014/main" id="{3B265DCB-D2BD-1847-8D01-E776B408B390}"/>
                    </a:ext>
                  </a:extLst>
                </p:cNvPr>
                <p:cNvSpPr/>
                <p:nvPr/>
              </p:nvSpPr>
              <p:spPr>
                <a:xfrm>
                  <a:off x="915762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0" name="Triângulo 6189">
                  <a:extLst>
                    <a:ext uri="{FF2B5EF4-FFF2-40B4-BE49-F238E27FC236}">
                      <a16:creationId xmlns:a16="http://schemas.microsoft.com/office/drawing/2014/main" id="{024ABFA8-C849-684A-8C64-8234EBFADDEB}"/>
                    </a:ext>
                  </a:extLst>
                </p:cNvPr>
                <p:cNvSpPr/>
                <p:nvPr/>
              </p:nvSpPr>
              <p:spPr>
                <a:xfrm rot="10800000">
                  <a:off x="939773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1" name="Triângulo 6190">
                  <a:extLst>
                    <a:ext uri="{FF2B5EF4-FFF2-40B4-BE49-F238E27FC236}">
                      <a16:creationId xmlns:a16="http://schemas.microsoft.com/office/drawing/2014/main" id="{5FF8B93C-0F7D-1140-AD03-69EB78E422CE}"/>
                    </a:ext>
                  </a:extLst>
                </p:cNvPr>
                <p:cNvSpPr/>
                <p:nvPr/>
              </p:nvSpPr>
              <p:spPr>
                <a:xfrm>
                  <a:off x="867739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2" name="Triângulo 6191">
                  <a:extLst>
                    <a:ext uri="{FF2B5EF4-FFF2-40B4-BE49-F238E27FC236}">
                      <a16:creationId xmlns:a16="http://schemas.microsoft.com/office/drawing/2014/main" id="{C5C8394B-7966-E84B-8C81-9C8C960CFC09}"/>
                    </a:ext>
                  </a:extLst>
                </p:cNvPr>
                <p:cNvSpPr/>
                <p:nvPr/>
              </p:nvSpPr>
              <p:spPr>
                <a:xfrm rot="10800000">
                  <a:off x="8917510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3" name="Triângulo 6192">
                  <a:extLst>
                    <a:ext uri="{FF2B5EF4-FFF2-40B4-BE49-F238E27FC236}">
                      <a16:creationId xmlns:a16="http://schemas.microsoft.com/office/drawing/2014/main" id="{E0512299-1015-8D4E-9F52-5277DC181EA3}"/>
                    </a:ext>
                  </a:extLst>
                </p:cNvPr>
                <p:cNvSpPr/>
                <p:nvPr/>
              </p:nvSpPr>
              <p:spPr>
                <a:xfrm>
                  <a:off x="1011807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4" name="Triângulo 6193">
                  <a:extLst>
                    <a:ext uri="{FF2B5EF4-FFF2-40B4-BE49-F238E27FC236}">
                      <a16:creationId xmlns:a16="http://schemas.microsoft.com/office/drawing/2014/main" id="{1AD008F4-0DA8-764D-8573-9DFA03AD1017}"/>
                    </a:ext>
                  </a:extLst>
                </p:cNvPr>
                <p:cNvSpPr/>
                <p:nvPr/>
              </p:nvSpPr>
              <p:spPr>
                <a:xfrm rot="10800000">
                  <a:off x="1035818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5" name="Triângulo 6194">
                  <a:extLst>
                    <a:ext uri="{FF2B5EF4-FFF2-40B4-BE49-F238E27FC236}">
                      <a16:creationId xmlns:a16="http://schemas.microsoft.com/office/drawing/2014/main" id="{6445E4B1-FFF1-8F42-B90C-0F1F2835B535}"/>
                    </a:ext>
                  </a:extLst>
                </p:cNvPr>
                <p:cNvSpPr/>
                <p:nvPr/>
              </p:nvSpPr>
              <p:spPr>
                <a:xfrm>
                  <a:off x="963784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6" name="Triângulo 6195">
                  <a:extLst>
                    <a:ext uri="{FF2B5EF4-FFF2-40B4-BE49-F238E27FC236}">
                      <a16:creationId xmlns:a16="http://schemas.microsoft.com/office/drawing/2014/main" id="{CCBFD17E-ABC9-5143-B180-05F9434F2E27}"/>
                    </a:ext>
                  </a:extLst>
                </p:cNvPr>
                <p:cNvSpPr/>
                <p:nvPr/>
              </p:nvSpPr>
              <p:spPr>
                <a:xfrm rot="10800000">
                  <a:off x="987795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58" name="Agrupar 6357">
                <a:extLst>
                  <a:ext uri="{FF2B5EF4-FFF2-40B4-BE49-F238E27FC236}">
                    <a16:creationId xmlns:a16="http://schemas.microsoft.com/office/drawing/2014/main" id="{5F71C30B-1609-F24A-9B9C-685C8FA49743}"/>
                  </a:ext>
                </a:extLst>
              </p:cNvPr>
              <p:cNvGrpSpPr/>
              <p:nvPr/>
            </p:nvGrpSpPr>
            <p:grpSpPr>
              <a:xfrm rot="10800000">
                <a:off x="-276981" y="5895474"/>
                <a:ext cx="1993033" cy="221009"/>
                <a:chOff x="5556528" y="4061522"/>
                <a:chExt cx="4074409" cy="346191"/>
              </a:xfrm>
            </p:grpSpPr>
            <p:sp>
              <p:nvSpPr>
                <p:cNvPr id="6529" name="Triângulo 6528">
                  <a:extLst>
                    <a:ext uri="{FF2B5EF4-FFF2-40B4-BE49-F238E27FC236}">
                      <a16:creationId xmlns:a16="http://schemas.microsoft.com/office/drawing/2014/main" id="{B45A5F68-6027-594F-832B-A7D9B5F30ED7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0" name="Triângulo 6529">
                  <a:extLst>
                    <a:ext uri="{FF2B5EF4-FFF2-40B4-BE49-F238E27FC236}">
                      <a16:creationId xmlns:a16="http://schemas.microsoft.com/office/drawing/2014/main" id="{0DBBCE5F-5F08-F647-875B-728B4EB95806}"/>
                    </a:ext>
                  </a:extLst>
                </p:cNvPr>
                <p:cNvSpPr/>
                <p:nvPr/>
              </p:nvSpPr>
              <p:spPr>
                <a:xfrm rot="10800000">
                  <a:off x="6279541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1" name="Triângulo 6530">
                  <a:extLst>
                    <a:ext uri="{FF2B5EF4-FFF2-40B4-BE49-F238E27FC236}">
                      <a16:creationId xmlns:a16="http://schemas.microsoft.com/office/drawing/2014/main" id="{8603A15A-B87B-6340-BDE6-990597EEBF62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2" name="Triângulo 6531">
                  <a:extLst>
                    <a:ext uri="{FF2B5EF4-FFF2-40B4-BE49-F238E27FC236}">
                      <a16:creationId xmlns:a16="http://schemas.microsoft.com/office/drawing/2014/main" id="{4D812A76-F644-224F-9355-6F18FEC731D3}"/>
                    </a:ext>
                  </a:extLst>
                </p:cNvPr>
                <p:cNvSpPr/>
                <p:nvPr/>
              </p:nvSpPr>
              <p:spPr>
                <a:xfrm rot="10800000">
                  <a:off x="5797536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3" name="Triângulo 6532">
                  <a:extLst>
                    <a:ext uri="{FF2B5EF4-FFF2-40B4-BE49-F238E27FC236}">
                      <a16:creationId xmlns:a16="http://schemas.microsoft.com/office/drawing/2014/main" id="{B2B51F7E-ED7A-964B-B26D-E1B5D9E39A6C}"/>
                    </a:ext>
                  </a:extLst>
                </p:cNvPr>
                <p:cNvSpPr/>
                <p:nvPr/>
              </p:nvSpPr>
              <p:spPr>
                <a:xfrm>
                  <a:off x="8930565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4" name="Triângulo 6533">
                  <a:extLst>
                    <a:ext uri="{FF2B5EF4-FFF2-40B4-BE49-F238E27FC236}">
                      <a16:creationId xmlns:a16="http://schemas.microsoft.com/office/drawing/2014/main" id="{6C45A90A-11B5-2747-9039-6968AFEE0725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5" name="Triângulo 6534">
                  <a:extLst>
                    <a:ext uri="{FF2B5EF4-FFF2-40B4-BE49-F238E27FC236}">
                      <a16:creationId xmlns:a16="http://schemas.microsoft.com/office/drawing/2014/main" id="{46EBB015-1236-0B49-9260-90D58C03B2EF}"/>
                    </a:ext>
                  </a:extLst>
                </p:cNvPr>
                <p:cNvSpPr/>
                <p:nvPr/>
              </p:nvSpPr>
              <p:spPr>
                <a:xfrm>
                  <a:off x="8448560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6" name="Triângulo 6535">
                  <a:extLst>
                    <a:ext uri="{FF2B5EF4-FFF2-40B4-BE49-F238E27FC236}">
                      <a16:creationId xmlns:a16="http://schemas.microsoft.com/office/drawing/2014/main" id="{48741062-2B71-5A4E-A5BD-CD00164469A2}"/>
                    </a:ext>
                  </a:extLst>
                </p:cNvPr>
                <p:cNvSpPr/>
                <p:nvPr/>
              </p:nvSpPr>
              <p:spPr>
                <a:xfrm rot="10800000">
                  <a:off x="8689564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7" name="Triângulo 6536">
                  <a:extLst>
                    <a:ext uri="{FF2B5EF4-FFF2-40B4-BE49-F238E27FC236}">
                      <a16:creationId xmlns:a16="http://schemas.microsoft.com/office/drawing/2014/main" id="{97B5E54F-B7F2-0243-AB9E-14EAEA93FE16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8" name="Triângulo 6537">
                  <a:extLst>
                    <a:ext uri="{FF2B5EF4-FFF2-40B4-BE49-F238E27FC236}">
                      <a16:creationId xmlns:a16="http://schemas.microsoft.com/office/drawing/2014/main" id="{89E21821-C948-A247-A294-592AE744CB03}"/>
                    </a:ext>
                  </a:extLst>
                </p:cNvPr>
                <p:cNvSpPr/>
                <p:nvPr/>
              </p:nvSpPr>
              <p:spPr>
                <a:xfrm rot="10800000">
                  <a:off x="8207561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9" name="Triângulo 6538">
                  <a:extLst>
                    <a:ext uri="{FF2B5EF4-FFF2-40B4-BE49-F238E27FC236}">
                      <a16:creationId xmlns:a16="http://schemas.microsoft.com/office/drawing/2014/main" id="{6E17F0EB-8E41-EF43-84A5-B7677EAA2B95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0" name="Triângulo 6539">
                  <a:extLst>
                    <a:ext uri="{FF2B5EF4-FFF2-40B4-BE49-F238E27FC236}">
                      <a16:creationId xmlns:a16="http://schemas.microsoft.com/office/drawing/2014/main" id="{50686754-3144-904A-B9AD-8BE60CA2E0AD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1" name="Triângulo 6540">
                  <a:extLst>
                    <a:ext uri="{FF2B5EF4-FFF2-40B4-BE49-F238E27FC236}">
                      <a16:creationId xmlns:a16="http://schemas.microsoft.com/office/drawing/2014/main" id="{85FF8683-B215-E84D-B5B5-0505893833DB}"/>
                    </a:ext>
                  </a:extLst>
                </p:cNvPr>
                <p:cNvSpPr/>
                <p:nvPr/>
              </p:nvSpPr>
              <p:spPr>
                <a:xfrm>
                  <a:off x="7002545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2" name="Triângulo 6541">
                  <a:extLst>
                    <a:ext uri="{FF2B5EF4-FFF2-40B4-BE49-F238E27FC236}">
                      <a16:creationId xmlns:a16="http://schemas.microsoft.com/office/drawing/2014/main" id="{B42F0780-7A9F-264D-8453-DA734D7665A4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3" name="Triângulo 6542">
                  <a:extLst>
                    <a:ext uri="{FF2B5EF4-FFF2-40B4-BE49-F238E27FC236}">
                      <a16:creationId xmlns:a16="http://schemas.microsoft.com/office/drawing/2014/main" id="{CF2C4CB1-C49C-1D44-BF38-B8EE21EB0C94}"/>
                    </a:ext>
                  </a:extLst>
                </p:cNvPr>
                <p:cNvSpPr/>
                <p:nvPr/>
              </p:nvSpPr>
              <p:spPr>
                <a:xfrm>
                  <a:off x="652053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4" name="Triângulo 6543">
                  <a:extLst>
                    <a:ext uri="{FF2B5EF4-FFF2-40B4-BE49-F238E27FC236}">
                      <a16:creationId xmlns:a16="http://schemas.microsoft.com/office/drawing/2014/main" id="{1B39267F-DAEB-0D42-A13C-3EE6EB74C74A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59" name="Agrupar 6358">
                <a:extLst>
                  <a:ext uri="{FF2B5EF4-FFF2-40B4-BE49-F238E27FC236}">
                    <a16:creationId xmlns:a16="http://schemas.microsoft.com/office/drawing/2014/main" id="{1E04D56B-BCD7-9F43-8AFA-97CE43C6560A}"/>
                  </a:ext>
                </a:extLst>
              </p:cNvPr>
              <p:cNvGrpSpPr/>
              <p:nvPr/>
            </p:nvGrpSpPr>
            <p:grpSpPr>
              <a:xfrm rot="10800000">
                <a:off x="-155595" y="5667155"/>
                <a:ext cx="1993033" cy="221009"/>
                <a:chOff x="5309705" y="4418299"/>
                <a:chExt cx="4074409" cy="346191"/>
              </a:xfrm>
            </p:grpSpPr>
            <p:sp>
              <p:nvSpPr>
                <p:cNvPr id="6513" name="Triângulo 6512">
                  <a:extLst>
                    <a:ext uri="{FF2B5EF4-FFF2-40B4-BE49-F238E27FC236}">
                      <a16:creationId xmlns:a16="http://schemas.microsoft.com/office/drawing/2014/main" id="{CE82F711-CEA3-1C43-8795-20316954194F}"/>
                    </a:ext>
                  </a:extLst>
                </p:cNvPr>
                <p:cNvSpPr/>
                <p:nvPr/>
              </p:nvSpPr>
              <p:spPr>
                <a:xfrm>
                  <a:off x="5791714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4" name="Triângulo 6513">
                  <a:extLst>
                    <a:ext uri="{FF2B5EF4-FFF2-40B4-BE49-F238E27FC236}">
                      <a16:creationId xmlns:a16="http://schemas.microsoft.com/office/drawing/2014/main" id="{B235051E-5E58-0442-8FFE-50A2079DC982}"/>
                    </a:ext>
                  </a:extLst>
                </p:cNvPr>
                <p:cNvSpPr/>
                <p:nvPr/>
              </p:nvSpPr>
              <p:spPr>
                <a:xfrm rot="10800000">
                  <a:off x="6032718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5" name="Triângulo 6514">
                  <a:extLst>
                    <a:ext uri="{FF2B5EF4-FFF2-40B4-BE49-F238E27FC236}">
                      <a16:creationId xmlns:a16="http://schemas.microsoft.com/office/drawing/2014/main" id="{74FC0C0B-8950-814F-BEDA-7522ED60B6CF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6" name="Triângulo 6515">
                  <a:extLst>
                    <a:ext uri="{FF2B5EF4-FFF2-40B4-BE49-F238E27FC236}">
                      <a16:creationId xmlns:a16="http://schemas.microsoft.com/office/drawing/2014/main" id="{1C133E19-2058-AC48-8F61-F7E0A3849CFB}"/>
                    </a:ext>
                  </a:extLst>
                </p:cNvPr>
                <p:cNvSpPr/>
                <p:nvPr/>
              </p:nvSpPr>
              <p:spPr>
                <a:xfrm rot="10800000">
                  <a:off x="5550713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7" name="Triângulo 6516">
                  <a:extLst>
                    <a:ext uri="{FF2B5EF4-FFF2-40B4-BE49-F238E27FC236}">
                      <a16:creationId xmlns:a16="http://schemas.microsoft.com/office/drawing/2014/main" id="{87E328B3-0D22-4946-A986-E1289236B958}"/>
                    </a:ext>
                  </a:extLst>
                </p:cNvPr>
                <p:cNvSpPr/>
                <p:nvPr/>
              </p:nvSpPr>
              <p:spPr>
                <a:xfrm>
                  <a:off x="8683742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8" name="Triângulo 6517">
                  <a:extLst>
                    <a:ext uri="{FF2B5EF4-FFF2-40B4-BE49-F238E27FC236}">
                      <a16:creationId xmlns:a16="http://schemas.microsoft.com/office/drawing/2014/main" id="{189F9F4C-8C06-4443-8D3F-44A186C06AC9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9" name="Triângulo 6518">
                  <a:extLst>
                    <a:ext uri="{FF2B5EF4-FFF2-40B4-BE49-F238E27FC236}">
                      <a16:creationId xmlns:a16="http://schemas.microsoft.com/office/drawing/2014/main" id="{C65A327A-BFC5-B141-9D72-545834A10F23}"/>
                    </a:ext>
                  </a:extLst>
                </p:cNvPr>
                <p:cNvSpPr/>
                <p:nvPr/>
              </p:nvSpPr>
              <p:spPr>
                <a:xfrm>
                  <a:off x="8201737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0" name="Triângulo 6519">
                  <a:extLst>
                    <a:ext uri="{FF2B5EF4-FFF2-40B4-BE49-F238E27FC236}">
                      <a16:creationId xmlns:a16="http://schemas.microsoft.com/office/drawing/2014/main" id="{46C6296F-F1C3-694F-AF87-473423D6A7E1}"/>
                    </a:ext>
                  </a:extLst>
                </p:cNvPr>
                <p:cNvSpPr/>
                <p:nvPr/>
              </p:nvSpPr>
              <p:spPr>
                <a:xfrm rot="10800000">
                  <a:off x="8442741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1" name="Triângulo 6520">
                  <a:extLst>
                    <a:ext uri="{FF2B5EF4-FFF2-40B4-BE49-F238E27FC236}">
                      <a16:creationId xmlns:a16="http://schemas.microsoft.com/office/drawing/2014/main" id="{061A6E63-B7CC-054C-8D14-41CDA560867E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2" name="Triângulo 6521">
                  <a:extLst>
                    <a:ext uri="{FF2B5EF4-FFF2-40B4-BE49-F238E27FC236}">
                      <a16:creationId xmlns:a16="http://schemas.microsoft.com/office/drawing/2014/main" id="{14F3E2D4-3E8A-FD42-8E83-3E933B58120E}"/>
                    </a:ext>
                  </a:extLst>
                </p:cNvPr>
                <p:cNvSpPr/>
                <p:nvPr/>
              </p:nvSpPr>
              <p:spPr>
                <a:xfrm rot="10800000">
                  <a:off x="7960738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3" name="Triângulo 6522">
                  <a:extLst>
                    <a:ext uri="{FF2B5EF4-FFF2-40B4-BE49-F238E27FC236}">
                      <a16:creationId xmlns:a16="http://schemas.microsoft.com/office/drawing/2014/main" id="{16F00612-F0C9-894C-BE87-ED228FA9205C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4" name="Triângulo 6523">
                  <a:extLst>
                    <a:ext uri="{FF2B5EF4-FFF2-40B4-BE49-F238E27FC236}">
                      <a16:creationId xmlns:a16="http://schemas.microsoft.com/office/drawing/2014/main" id="{192D1D9A-79DD-2D4D-AFCE-8F2401A3C623}"/>
                    </a:ext>
                  </a:extLst>
                </p:cNvPr>
                <p:cNvSpPr/>
                <p:nvPr/>
              </p:nvSpPr>
              <p:spPr>
                <a:xfrm rot="10800000">
                  <a:off x="7478733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5" name="Triângulo 6524">
                  <a:extLst>
                    <a:ext uri="{FF2B5EF4-FFF2-40B4-BE49-F238E27FC236}">
                      <a16:creationId xmlns:a16="http://schemas.microsoft.com/office/drawing/2014/main" id="{179BD2DC-4C01-F34B-995A-A30DED31A588}"/>
                    </a:ext>
                  </a:extLst>
                </p:cNvPr>
                <p:cNvSpPr/>
                <p:nvPr/>
              </p:nvSpPr>
              <p:spPr>
                <a:xfrm>
                  <a:off x="6755722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6" name="Triângulo 6525">
                  <a:extLst>
                    <a:ext uri="{FF2B5EF4-FFF2-40B4-BE49-F238E27FC236}">
                      <a16:creationId xmlns:a16="http://schemas.microsoft.com/office/drawing/2014/main" id="{BAD39D0E-4903-554C-ABB8-D9B617AB6188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7" name="Triângulo 6526">
                  <a:extLst>
                    <a:ext uri="{FF2B5EF4-FFF2-40B4-BE49-F238E27FC236}">
                      <a16:creationId xmlns:a16="http://schemas.microsoft.com/office/drawing/2014/main" id="{C9B697E4-F3BC-2242-BB2F-84ECD75C24E6}"/>
                    </a:ext>
                  </a:extLst>
                </p:cNvPr>
                <p:cNvSpPr/>
                <p:nvPr/>
              </p:nvSpPr>
              <p:spPr>
                <a:xfrm>
                  <a:off x="627371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8" name="Triângulo 6527">
                  <a:extLst>
                    <a:ext uri="{FF2B5EF4-FFF2-40B4-BE49-F238E27FC236}">
                      <a16:creationId xmlns:a16="http://schemas.microsoft.com/office/drawing/2014/main" id="{0E40D939-68C0-3045-AD50-392C39E4A5C3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0" name="Agrupar 6359">
                <a:extLst>
                  <a:ext uri="{FF2B5EF4-FFF2-40B4-BE49-F238E27FC236}">
                    <a16:creationId xmlns:a16="http://schemas.microsoft.com/office/drawing/2014/main" id="{23864E0F-1FB8-714B-8BC7-DD7A8CCDDE69}"/>
                  </a:ext>
                </a:extLst>
              </p:cNvPr>
              <p:cNvGrpSpPr/>
              <p:nvPr/>
            </p:nvGrpSpPr>
            <p:grpSpPr>
              <a:xfrm rot="10800000">
                <a:off x="-34211" y="5438829"/>
                <a:ext cx="1993034" cy="221016"/>
                <a:chOff x="5062882" y="4775065"/>
                <a:chExt cx="4074411" cy="346201"/>
              </a:xfrm>
            </p:grpSpPr>
            <p:sp>
              <p:nvSpPr>
                <p:cNvPr id="6497" name="Triângulo 6496">
                  <a:extLst>
                    <a:ext uri="{FF2B5EF4-FFF2-40B4-BE49-F238E27FC236}">
                      <a16:creationId xmlns:a16="http://schemas.microsoft.com/office/drawing/2014/main" id="{974D9918-ADC0-DE40-A719-6BC78746517B}"/>
                    </a:ext>
                  </a:extLst>
                </p:cNvPr>
                <p:cNvSpPr/>
                <p:nvPr/>
              </p:nvSpPr>
              <p:spPr>
                <a:xfrm>
                  <a:off x="5544891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8" name="Triângulo 6497">
                  <a:extLst>
                    <a:ext uri="{FF2B5EF4-FFF2-40B4-BE49-F238E27FC236}">
                      <a16:creationId xmlns:a16="http://schemas.microsoft.com/office/drawing/2014/main" id="{D6DCE8C9-BA9B-EB40-B2C9-559B14457697}"/>
                    </a:ext>
                  </a:extLst>
                </p:cNvPr>
                <p:cNvSpPr/>
                <p:nvPr/>
              </p:nvSpPr>
              <p:spPr>
                <a:xfrm rot="10800000">
                  <a:off x="5785895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9" name="Triângulo 6498">
                  <a:extLst>
                    <a:ext uri="{FF2B5EF4-FFF2-40B4-BE49-F238E27FC236}">
                      <a16:creationId xmlns:a16="http://schemas.microsoft.com/office/drawing/2014/main" id="{7F502D7C-1BFA-4B47-91D6-DB699A0E0B92}"/>
                    </a:ext>
                  </a:extLst>
                </p:cNvPr>
                <p:cNvSpPr/>
                <p:nvPr/>
              </p:nvSpPr>
              <p:spPr>
                <a:xfrm>
                  <a:off x="5062882" y="4775068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0" name="Triângulo 6499">
                  <a:extLst>
                    <a:ext uri="{FF2B5EF4-FFF2-40B4-BE49-F238E27FC236}">
                      <a16:creationId xmlns:a16="http://schemas.microsoft.com/office/drawing/2014/main" id="{4B7E066A-F9F6-3843-BD70-7F315DBD7F75}"/>
                    </a:ext>
                  </a:extLst>
                </p:cNvPr>
                <p:cNvSpPr/>
                <p:nvPr/>
              </p:nvSpPr>
              <p:spPr>
                <a:xfrm rot="10800000">
                  <a:off x="5303892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1" name="Triângulo 6500">
                  <a:extLst>
                    <a:ext uri="{FF2B5EF4-FFF2-40B4-BE49-F238E27FC236}">
                      <a16:creationId xmlns:a16="http://schemas.microsoft.com/office/drawing/2014/main" id="{E4BF1C09-0D40-A84A-9CFF-D3575717B1DC}"/>
                    </a:ext>
                  </a:extLst>
                </p:cNvPr>
                <p:cNvSpPr/>
                <p:nvPr/>
              </p:nvSpPr>
              <p:spPr>
                <a:xfrm>
                  <a:off x="8436921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2" name="Triângulo 6501">
                  <a:extLst>
                    <a:ext uri="{FF2B5EF4-FFF2-40B4-BE49-F238E27FC236}">
                      <a16:creationId xmlns:a16="http://schemas.microsoft.com/office/drawing/2014/main" id="{BFBEA4CE-68B9-674B-9561-6E2E51DBEB68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3" name="Triângulo 6502">
                  <a:extLst>
                    <a:ext uri="{FF2B5EF4-FFF2-40B4-BE49-F238E27FC236}">
                      <a16:creationId xmlns:a16="http://schemas.microsoft.com/office/drawing/2014/main" id="{82EA52B0-C014-C244-A337-8155BCDC1B44}"/>
                    </a:ext>
                  </a:extLst>
                </p:cNvPr>
                <p:cNvSpPr/>
                <p:nvPr/>
              </p:nvSpPr>
              <p:spPr>
                <a:xfrm>
                  <a:off x="7954916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4" name="Triângulo 6503">
                  <a:extLst>
                    <a:ext uri="{FF2B5EF4-FFF2-40B4-BE49-F238E27FC236}">
                      <a16:creationId xmlns:a16="http://schemas.microsoft.com/office/drawing/2014/main" id="{47803B21-E8EF-FF4A-BA8A-95EB7CD1107E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5" name="Triângulo 6504">
                  <a:extLst>
                    <a:ext uri="{FF2B5EF4-FFF2-40B4-BE49-F238E27FC236}">
                      <a16:creationId xmlns:a16="http://schemas.microsoft.com/office/drawing/2014/main" id="{1F44DBDB-FBC6-BE46-B0FE-ABA012362529}"/>
                    </a:ext>
                  </a:extLst>
                </p:cNvPr>
                <p:cNvSpPr/>
                <p:nvPr/>
              </p:nvSpPr>
              <p:spPr>
                <a:xfrm>
                  <a:off x="7472913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6" name="Triângulo 6505">
                  <a:extLst>
                    <a:ext uri="{FF2B5EF4-FFF2-40B4-BE49-F238E27FC236}">
                      <a16:creationId xmlns:a16="http://schemas.microsoft.com/office/drawing/2014/main" id="{F1858D06-797C-9445-A0BB-9C37D42964E3}"/>
                    </a:ext>
                  </a:extLst>
                </p:cNvPr>
                <p:cNvSpPr/>
                <p:nvPr/>
              </p:nvSpPr>
              <p:spPr>
                <a:xfrm rot="10800000">
                  <a:off x="7713917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7" name="Triângulo 6506">
                  <a:extLst>
                    <a:ext uri="{FF2B5EF4-FFF2-40B4-BE49-F238E27FC236}">
                      <a16:creationId xmlns:a16="http://schemas.microsoft.com/office/drawing/2014/main" id="{B22EA51B-4348-4E42-8291-F5063214AA66}"/>
                    </a:ext>
                  </a:extLst>
                </p:cNvPr>
                <p:cNvSpPr/>
                <p:nvPr/>
              </p:nvSpPr>
              <p:spPr>
                <a:xfrm>
                  <a:off x="6990908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8" name="Triângulo 6507">
                  <a:extLst>
                    <a:ext uri="{FF2B5EF4-FFF2-40B4-BE49-F238E27FC236}">
                      <a16:creationId xmlns:a16="http://schemas.microsoft.com/office/drawing/2014/main" id="{4D3808B7-4726-8241-A12A-99B05045904E}"/>
                    </a:ext>
                  </a:extLst>
                </p:cNvPr>
                <p:cNvSpPr/>
                <p:nvPr/>
              </p:nvSpPr>
              <p:spPr>
                <a:xfrm rot="10800000">
                  <a:off x="7231912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9" name="Triângulo 6508">
                  <a:extLst>
                    <a:ext uri="{FF2B5EF4-FFF2-40B4-BE49-F238E27FC236}">
                      <a16:creationId xmlns:a16="http://schemas.microsoft.com/office/drawing/2014/main" id="{758F76E1-1DBD-0248-B16B-556D938C9200}"/>
                    </a:ext>
                  </a:extLst>
                </p:cNvPr>
                <p:cNvSpPr/>
                <p:nvPr/>
              </p:nvSpPr>
              <p:spPr>
                <a:xfrm>
                  <a:off x="6508903" y="477507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0" name="Triângulo 6509">
                  <a:extLst>
                    <a:ext uri="{FF2B5EF4-FFF2-40B4-BE49-F238E27FC236}">
                      <a16:creationId xmlns:a16="http://schemas.microsoft.com/office/drawing/2014/main" id="{D7441815-A48F-8E41-8191-09B43B027336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65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1" name="Triângulo 6510">
                  <a:extLst>
                    <a:ext uri="{FF2B5EF4-FFF2-40B4-BE49-F238E27FC236}">
                      <a16:creationId xmlns:a16="http://schemas.microsoft.com/office/drawing/2014/main" id="{5CFACBA1-EDB6-D448-846B-A209D163DDC5}"/>
                    </a:ext>
                  </a:extLst>
                </p:cNvPr>
                <p:cNvSpPr/>
                <p:nvPr/>
              </p:nvSpPr>
              <p:spPr>
                <a:xfrm>
                  <a:off x="6026894" y="477507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2" name="Triângulo 6511">
                  <a:extLst>
                    <a:ext uri="{FF2B5EF4-FFF2-40B4-BE49-F238E27FC236}">
                      <a16:creationId xmlns:a16="http://schemas.microsoft.com/office/drawing/2014/main" id="{EA794B81-0783-D04E-BFC6-FAA0AEB49C1B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1" name="Agrupar 6360">
                <a:extLst>
                  <a:ext uri="{FF2B5EF4-FFF2-40B4-BE49-F238E27FC236}">
                    <a16:creationId xmlns:a16="http://schemas.microsoft.com/office/drawing/2014/main" id="{4EA59F66-DFB9-E54F-BA09-A190A8A5C79C}"/>
                  </a:ext>
                </a:extLst>
              </p:cNvPr>
              <p:cNvGrpSpPr/>
              <p:nvPr/>
            </p:nvGrpSpPr>
            <p:grpSpPr>
              <a:xfrm rot="10800000">
                <a:off x="87176" y="5210503"/>
                <a:ext cx="1993034" cy="221016"/>
                <a:chOff x="4816060" y="5131841"/>
                <a:chExt cx="4074410" cy="346201"/>
              </a:xfrm>
            </p:grpSpPr>
            <p:sp>
              <p:nvSpPr>
                <p:cNvPr id="6481" name="Triângulo 6480">
                  <a:extLst>
                    <a:ext uri="{FF2B5EF4-FFF2-40B4-BE49-F238E27FC236}">
                      <a16:creationId xmlns:a16="http://schemas.microsoft.com/office/drawing/2014/main" id="{B586CF96-A54B-CE49-AC29-B8750C2C0925}"/>
                    </a:ext>
                  </a:extLst>
                </p:cNvPr>
                <p:cNvSpPr/>
                <p:nvPr/>
              </p:nvSpPr>
              <p:spPr>
                <a:xfrm>
                  <a:off x="5298071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2" name="Triângulo 6481">
                  <a:extLst>
                    <a:ext uri="{FF2B5EF4-FFF2-40B4-BE49-F238E27FC236}">
                      <a16:creationId xmlns:a16="http://schemas.microsoft.com/office/drawing/2014/main" id="{98CD6528-5487-1242-8F25-06922E807A4E}"/>
                    </a:ext>
                  </a:extLst>
                </p:cNvPr>
                <p:cNvSpPr/>
                <p:nvPr/>
              </p:nvSpPr>
              <p:spPr>
                <a:xfrm rot="10800000">
                  <a:off x="5539075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3" name="Triângulo 6482">
                  <a:extLst>
                    <a:ext uri="{FF2B5EF4-FFF2-40B4-BE49-F238E27FC236}">
                      <a16:creationId xmlns:a16="http://schemas.microsoft.com/office/drawing/2014/main" id="{758D6516-DD46-8B4A-99E5-662B0D165D6D}"/>
                    </a:ext>
                  </a:extLst>
                </p:cNvPr>
                <p:cNvSpPr/>
                <p:nvPr/>
              </p:nvSpPr>
              <p:spPr>
                <a:xfrm>
                  <a:off x="4816060" y="5131844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4" name="Triângulo 6483">
                  <a:extLst>
                    <a:ext uri="{FF2B5EF4-FFF2-40B4-BE49-F238E27FC236}">
                      <a16:creationId xmlns:a16="http://schemas.microsoft.com/office/drawing/2014/main" id="{11D197AE-7A72-A440-842A-D76BB2075075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5" name="Triângulo 6484">
                  <a:extLst>
                    <a:ext uri="{FF2B5EF4-FFF2-40B4-BE49-F238E27FC236}">
                      <a16:creationId xmlns:a16="http://schemas.microsoft.com/office/drawing/2014/main" id="{8BD6E088-C539-E94D-9F55-20CD1DDE0490}"/>
                    </a:ext>
                  </a:extLst>
                </p:cNvPr>
                <p:cNvSpPr/>
                <p:nvPr/>
              </p:nvSpPr>
              <p:spPr>
                <a:xfrm>
                  <a:off x="8190100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6" name="Triângulo 6485">
                  <a:extLst>
                    <a:ext uri="{FF2B5EF4-FFF2-40B4-BE49-F238E27FC236}">
                      <a16:creationId xmlns:a16="http://schemas.microsoft.com/office/drawing/2014/main" id="{05C7B09E-F23F-B743-8B59-CDF8445F6CB3}"/>
                    </a:ext>
                  </a:extLst>
                </p:cNvPr>
                <p:cNvSpPr/>
                <p:nvPr/>
              </p:nvSpPr>
              <p:spPr>
                <a:xfrm rot="10800000">
                  <a:off x="8431102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7" name="Triângulo 6486">
                  <a:extLst>
                    <a:ext uri="{FF2B5EF4-FFF2-40B4-BE49-F238E27FC236}">
                      <a16:creationId xmlns:a16="http://schemas.microsoft.com/office/drawing/2014/main" id="{E6ED2957-CBF3-944D-80EF-6C5510D07B8D}"/>
                    </a:ext>
                  </a:extLst>
                </p:cNvPr>
                <p:cNvSpPr/>
                <p:nvPr/>
              </p:nvSpPr>
              <p:spPr>
                <a:xfrm>
                  <a:off x="7708093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8" name="Triângulo 6487">
                  <a:extLst>
                    <a:ext uri="{FF2B5EF4-FFF2-40B4-BE49-F238E27FC236}">
                      <a16:creationId xmlns:a16="http://schemas.microsoft.com/office/drawing/2014/main" id="{D7B36572-6718-9041-BB13-ED08627F3147}"/>
                    </a:ext>
                  </a:extLst>
                </p:cNvPr>
                <p:cNvSpPr/>
                <p:nvPr/>
              </p:nvSpPr>
              <p:spPr>
                <a:xfrm rot="10800000">
                  <a:off x="7949097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9" name="Triângulo 6488">
                  <a:extLst>
                    <a:ext uri="{FF2B5EF4-FFF2-40B4-BE49-F238E27FC236}">
                      <a16:creationId xmlns:a16="http://schemas.microsoft.com/office/drawing/2014/main" id="{1ADCD85E-F591-CF4E-B19D-E3BE6B7B01EC}"/>
                    </a:ext>
                  </a:extLst>
                </p:cNvPr>
                <p:cNvSpPr/>
                <p:nvPr/>
              </p:nvSpPr>
              <p:spPr>
                <a:xfrm>
                  <a:off x="7226091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0" name="Triângulo 6489">
                  <a:extLst>
                    <a:ext uri="{FF2B5EF4-FFF2-40B4-BE49-F238E27FC236}">
                      <a16:creationId xmlns:a16="http://schemas.microsoft.com/office/drawing/2014/main" id="{1287533F-5FCC-C141-946E-0CB9F0328469}"/>
                    </a:ext>
                  </a:extLst>
                </p:cNvPr>
                <p:cNvSpPr/>
                <p:nvPr/>
              </p:nvSpPr>
              <p:spPr>
                <a:xfrm rot="10800000">
                  <a:off x="7467094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1" name="Triângulo 6490">
                  <a:extLst>
                    <a:ext uri="{FF2B5EF4-FFF2-40B4-BE49-F238E27FC236}">
                      <a16:creationId xmlns:a16="http://schemas.microsoft.com/office/drawing/2014/main" id="{64AD2532-DF2C-AF40-AA9A-F33A5A8F9D2A}"/>
                    </a:ext>
                  </a:extLst>
                </p:cNvPr>
                <p:cNvSpPr/>
                <p:nvPr/>
              </p:nvSpPr>
              <p:spPr>
                <a:xfrm>
                  <a:off x="6744086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2" name="Triângulo 6491">
                  <a:extLst>
                    <a:ext uri="{FF2B5EF4-FFF2-40B4-BE49-F238E27FC236}">
                      <a16:creationId xmlns:a16="http://schemas.microsoft.com/office/drawing/2014/main" id="{AB2FEA6B-A1D4-2A4D-9B3A-7EC120681B02}"/>
                    </a:ext>
                  </a:extLst>
                </p:cNvPr>
                <p:cNvSpPr/>
                <p:nvPr/>
              </p:nvSpPr>
              <p:spPr>
                <a:xfrm rot="10800000">
                  <a:off x="6985089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3" name="Triângulo 6492">
                  <a:extLst>
                    <a:ext uri="{FF2B5EF4-FFF2-40B4-BE49-F238E27FC236}">
                      <a16:creationId xmlns:a16="http://schemas.microsoft.com/office/drawing/2014/main" id="{EA686132-53F4-3E47-A6CA-AF6B665DE1BD}"/>
                    </a:ext>
                  </a:extLst>
                </p:cNvPr>
                <p:cNvSpPr/>
                <p:nvPr/>
              </p:nvSpPr>
              <p:spPr>
                <a:xfrm>
                  <a:off x="6262081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4" name="Triângulo 6493">
                  <a:extLst>
                    <a:ext uri="{FF2B5EF4-FFF2-40B4-BE49-F238E27FC236}">
                      <a16:creationId xmlns:a16="http://schemas.microsoft.com/office/drawing/2014/main" id="{EE60F046-E353-2642-AFC6-F2CA58DA508F}"/>
                    </a:ext>
                  </a:extLst>
                </p:cNvPr>
                <p:cNvSpPr/>
                <p:nvPr/>
              </p:nvSpPr>
              <p:spPr>
                <a:xfrm rot="10800000">
                  <a:off x="6503080" y="5131841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5" name="Triângulo 6494">
                  <a:extLst>
                    <a:ext uri="{FF2B5EF4-FFF2-40B4-BE49-F238E27FC236}">
                      <a16:creationId xmlns:a16="http://schemas.microsoft.com/office/drawing/2014/main" id="{88A6A9F0-4BFA-2F42-9A83-572699D08D4F}"/>
                    </a:ext>
                  </a:extLst>
                </p:cNvPr>
                <p:cNvSpPr/>
                <p:nvPr/>
              </p:nvSpPr>
              <p:spPr>
                <a:xfrm>
                  <a:off x="5780076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6" name="Triângulo 6495">
                  <a:extLst>
                    <a:ext uri="{FF2B5EF4-FFF2-40B4-BE49-F238E27FC236}">
                      <a16:creationId xmlns:a16="http://schemas.microsoft.com/office/drawing/2014/main" id="{CBE5754D-7C5A-1E49-9243-375215E2C433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2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2" name="Agrupar 6361">
                <a:extLst>
                  <a:ext uri="{FF2B5EF4-FFF2-40B4-BE49-F238E27FC236}">
                    <a16:creationId xmlns:a16="http://schemas.microsoft.com/office/drawing/2014/main" id="{54663ADD-0484-EF47-A20A-99B878C927CA}"/>
                  </a:ext>
                </a:extLst>
              </p:cNvPr>
              <p:cNvGrpSpPr/>
              <p:nvPr/>
            </p:nvGrpSpPr>
            <p:grpSpPr>
              <a:xfrm rot="10800000">
                <a:off x="-398367" y="6123793"/>
                <a:ext cx="1993032" cy="221009"/>
                <a:chOff x="5803347" y="3704747"/>
                <a:chExt cx="4074405" cy="346191"/>
              </a:xfrm>
            </p:grpSpPr>
            <p:sp>
              <p:nvSpPr>
                <p:cNvPr id="6465" name="Triângulo 6464">
                  <a:extLst>
                    <a:ext uri="{FF2B5EF4-FFF2-40B4-BE49-F238E27FC236}">
                      <a16:creationId xmlns:a16="http://schemas.microsoft.com/office/drawing/2014/main" id="{563BA996-05E9-CC4D-B469-E882046956C8}"/>
                    </a:ext>
                  </a:extLst>
                </p:cNvPr>
                <p:cNvSpPr/>
                <p:nvPr/>
              </p:nvSpPr>
              <p:spPr>
                <a:xfrm>
                  <a:off x="6285354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6" name="Triângulo 6465">
                  <a:extLst>
                    <a:ext uri="{FF2B5EF4-FFF2-40B4-BE49-F238E27FC236}">
                      <a16:creationId xmlns:a16="http://schemas.microsoft.com/office/drawing/2014/main" id="{45EA5FEB-6DB6-E841-9B12-C6B03A0F3B84}"/>
                    </a:ext>
                  </a:extLst>
                </p:cNvPr>
                <p:cNvSpPr/>
                <p:nvPr/>
              </p:nvSpPr>
              <p:spPr>
                <a:xfrm rot="10800000">
                  <a:off x="6526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7" name="Triângulo 6466">
                  <a:extLst>
                    <a:ext uri="{FF2B5EF4-FFF2-40B4-BE49-F238E27FC236}">
                      <a16:creationId xmlns:a16="http://schemas.microsoft.com/office/drawing/2014/main" id="{CD77BBAC-0CCE-BE43-A2CF-0EB20A0F9227}"/>
                    </a:ext>
                  </a:extLst>
                </p:cNvPr>
                <p:cNvSpPr/>
                <p:nvPr/>
              </p:nvSpPr>
              <p:spPr>
                <a:xfrm>
                  <a:off x="5803347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8" name="Triângulo 6467">
                  <a:extLst>
                    <a:ext uri="{FF2B5EF4-FFF2-40B4-BE49-F238E27FC236}">
                      <a16:creationId xmlns:a16="http://schemas.microsoft.com/office/drawing/2014/main" id="{BB04D231-D57A-B044-9116-7984C845C401}"/>
                    </a:ext>
                  </a:extLst>
                </p:cNvPr>
                <p:cNvSpPr/>
                <p:nvPr/>
              </p:nvSpPr>
              <p:spPr>
                <a:xfrm rot="10800000">
                  <a:off x="6044352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9" name="Triângulo 6468">
                  <a:extLst>
                    <a:ext uri="{FF2B5EF4-FFF2-40B4-BE49-F238E27FC236}">
                      <a16:creationId xmlns:a16="http://schemas.microsoft.com/office/drawing/2014/main" id="{323F5BDF-8901-0241-BE23-1268E09C9D71}"/>
                    </a:ext>
                  </a:extLst>
                </p:cNvPr>
                <p:cNvSpPr/>
                <p:nvPr/>
              </p:nvSpPr>
              <p:spPr>
                <a:xfrm>
                  <a:off x="917738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0" name="Triângulo 6469">
                  <a:extLst>
                    <a:ext uri="{FF2B5EF4-FFF2-40B4-BE49-F238E27FC236}">
                      <a16:creationId xmlns:a16="http://schemas.microsoft.com/office/drawing/2014/main" id="{ACABECD5-1CCD-D24B-8033-EEECBA4AE507}"/>
                    </a:ext>
                  </a:extLst>
                </p:cNvPr>
                <p:cNvSpPr/>
                <p:nvPr/>
              </p:nvSpPr>
              <p:spPr>
                <a:xfrm rot="10800000">
                  <a:off x="9418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1" name="Triângulo 6470">
                  <a:extLst>
                    <a:ext uri="{FF2B5EF4-FFF2-40B4-BE49-F238E27FC236}">
                      <a16:creationId xmlns:a16="http://schemas.microsoft.com/office/drawing/2014/main" id="{A1D204CA-80AC-6748-AF63-33828EFFFD53}"/>
                    </a:ext>
                  </a:extLst>
                </p:cNvPr>
                <p:cNvSpPr/>
                <p:nvPr/>
              </p:nvSpPr>
              <p:spPr>
                <a:xfrm>
                  <a:off x="8695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2" name="Triângulo 6471">
                  <a:extLst>
                    <a:ext uri="{FF2B5EF4-FFF2-40B4-BE49-F238E27FC236}">
                      <a16:creationId xmlns:a16="http://schemas.microsoft.com/office/drawing/2014/main" id="{AEE99258-FF62-CE4D-A75A-D903B878CCA7}"/>
                    </a:ext>
                  </a:extLst>
                </p:cNvPr>
                <p:cNvSpPr/>
                <p:nvPr/>
              </p:nvSpPr>
              <p:spPr>
                <a:xfrm rot="10800000">
                  <a:off x="893637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3" name="Triângulo 6472">
                  <a:extLst>
                    <a:ext uri="{FF2B5EF4-FFF2-40B4-BE49-F238E27FC236}">
                      <a16:creationId xmlns:a16="http://schemas.microsoft.com/office/drawing/2014/main" id="{43AD740A-B079-7549-9282-EE0C2B421798}"/>
                    </a:ext>
                  </a:extLst>
                </p:cNvPr>
                <p:cNvSpPr/>
                <p:nvPr/>
              </p:nvSpPr>
              <p:spPr>
                <a:xfrm>
                  <a:off x="8213373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4" name="Triângulo 6473">
                  <a:extLst>
                    <a:ext uri="{FF2B5EF4-FFF2-40B4-BE49-F238E27FC236}">
                      <a16:creationId xmlns:a16="http://schemas.microsoft.com/office/drawing/2014/main" id="{C11AA5DA-E2F5-C24B-AD09-3116E409F1FA}"/>
                    </a:ext>
                  </a:extLst>
                </p:cNvPr>
                <p:cNvSpPr/>
                <p:nvPr/>
              </p:nvSpPr>
              <p:spPr>
                <a:xfrm rot="10800000">
                  <a:off x="8454376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5" name="Triângulo 6474">
                  <a:extLst>
                    <a:ext uri="{FF2B5EF4-FFF2-40B4-BE49-F238E27FC236}">
                      <a16:creationId xmlns:a16="http://schemas.microsoft.com/office/drawing/2014/main" id="{53C46126-7452-1E4F-870A-CD52851D027B}"/>
                    </a:ext>
                  </a:extLst>
                </p:cNvPr>
                <p:cNvSpPr/>
                <p:nvPr/>
              </p:nvSpPr>
              <p:spPr>
                <a:xfrm>
                  <a:off x="773136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6" name="Triângulo 6475">
                  <a:extLst>
                    <a:ext uri="{FF2B5EF4-FFF2-40B4-BE49-F238E27FC236}">
                      <a16:creationId xmlns:a16="http://schemas.microsoft.com/office/drawing/2014/main" id="{8A64833D-C09C-0940-9263-B039E11C5A42}"/>
                    </a:ext>
                  </a:extLst>
                </p:cNvPr>
                <p:cNvSpPr/>
                <p:nvPr/>
              </p:nvSpPr>
              <p:spPr>
                <a:xfrm rot="10800000">
                  <a:off x="797237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7" name="Triângulo 6476">
                  <a:extLst>
                    <a:ext uri="{FF2B5EF4-FFF2-40B4-BE49-F238E27FC236}">
                      <a16:creationId xmlns:a16="http://schemas.microsoft.com/office/drawing/2014/main" id="{EE0E75B0-6806-2542-94A0-B4DFA420AA48}"/>
                    </a:ext>
                  </a:extLst>
                </p:cNvPr>
                <p:cNvSpPr/>
                <p:nvPr/>
              </p:nvSpPr>
              <p:spPr>
                <a:xfrm>
                  <a:off x="7249363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8" name="Triângulo 6477">
                  <a:extLst>
                    <a:ext uri="{FF2B5EF4-FFF2-40B4-BE49-F238E27FC236}">
                      <a16:creationId xmlns:a16="http://schemas.microsoft.com/office/drawing/2014/main" id="{352D7CC6-1F85-9A4A-9276-3F75D2F1A13E}"/>
                    </a:ext>
                  </a:extLst>
                </p:cNvPr>
                <p:cNvSpPr/>
                <p:nvPr/>
              </p:nvSpPr>
              <p:spPr>
                <a:xfrm rot="10800000">
                  <a:off x="7490362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9" name="Triângulo 6478">
                  <a:extLst>
                    <a:ext uri="{FF2B5EF4-FFF2-40B4-BE49-F238E27FC236}">
                      <a16:creationId xmlns:a16="http://schemas.microsoft.com/office/drawing/2014/main" id="{C7FB0CED-7026-5141-AF88-1AA816399110}"/>
                    </a:ext>
                  </a:extLst>
                </p:cNvPr>
                <p:cNvSpPr/>
                <p:nvPr/>
              </p:nvSpPr>
              <p:spPr>
                <a:xfrm>
                  <a:off x="676736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0" name="Triângulo 6479">
                  <a:extLst>
                    <a:ext uri="{FF2B5EF4-FFF2-40B4-BE49-F238E27FC236}">
                      <a16:creationId xmlns:a16="http://schemas.microsoft.com/office/drawing/2014/main" id="{36988FC5-D44F-6444-8B5B-DF38D810D4B7}"/>
                    </a:ext>
                  </a:extLst>
                </p:cNvPr>
                <p:cNvSpPr/>
                <p:nvPr/>
              </p:nvSpPr>
              <p:spPr>
                <a:xfrm rot="10800000">
                  <a:off x="7008365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3" name="Agrupar 6362">
                <a:extLst>
                  <a:ext uri="{FF2B5EF4-FFF2-40B4-BE49-F238E27FC236}">
                    <a16:creationId xmlns:a16="http://schemas.microsoft.com/office/drawing/2014/main" id="{E6CBCEEF-140F-1F48-BE4C-44850C859C2C}"/>
                  </a:ext>
                </a:extLst>
              </p:cNvPr>
              <p:cNvGrpSpPr/>
              <p:nvPr/>
            </p:nvGrpSpPr>
            <p:grpSpPr>
              <a:xfrm rot="10800000">
                <a:off x="-516961" y="6352112"/>
                <a:ext cx="1990242" cy="221009"/>
                <a:chOff x="6050167" y="3347971"/>
                <a:chExt cx="4068700" cy="346191"/>
              </a:xfrm>
            </p:grpSpPr>
            <p:sp>
              <p:nvSpPr>
                <p:cNvPr id="6449" name="Triângulo 6448">
                  <a:extLst>
                    <a:ext uri="{FF2B5EF4-FFF2-40B4-BE49-F238E27FC236}">
                      <a16:creationId xmlns:a16="http://schemas.microsoft.com/office/drawing/2014/main" id="{40467DCE-7B24-994F-930F-4ABBE19A03E9}"/>
                    </a:ext>
                  </a:extLst>
                </p:cNvPr>
                <p:cNvSpPr/>
                <p:nvPr/>
              </p:nvSpPr>
              <p:spPr>
                <a:xfrm>
                  <a:off x="6531409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0" name="Triângulo 6449">
                  <a:extLst>
                    <a:ext uri="{FF2B5EF4-FFF2-40B4-BE49-F238E27FC236}">
                      <a16:creationId xmlns:a16="http://schemas.microsoft.com/office/drawing/2014/main" id="{461B60C8-FD6C-1D41-9F8C-DA33E8C0A037}"/>
                    </a:ext>
                  </a:extLst>
                </p:cNvPr>
                <p:cNvSpPr/>
                <p:nvPr/>
              </p:nvSpPr>
              <p:spPr>
                <a:xfrm rot="10800000">
                  <a:off x="6772030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1" name="Triângulo 6450">
                  <a:extLst>
                    <a:ext uri="{FF2B5EF4-FFF2-40B4-BE49-F238E27FC236}">
                      <a16:creationId xmlns:a16="http://schemas.microsoft.com/office/drawing/2014/main" id="{0CF36777-B786-4E4E-B484-34A65FEBE993}"/>
                    </a:ext>
                  </a:extLst>
                </p:cNvPr>
                <p:cNvSpPr/>
                <p:nvPr/>
              </p:nvSpPr>
              <p:spPr>
                <a:xfrm>
                  <a:off x="6050167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2" name="Triângulo 6451">
                  <a:extLst>
                    <a:ext uri="{FF2B5EF4-FFF2-40B4-BE49-F238E27FC236}">
                      <a16:creationId xmlns:a16="http://schemas.microsoft.com/office/drawing/2014/main" id="{F70FA86B-94C0-CE45-958C-D5C2F36E8619}"/>
                    </a:ext>
                  </a:extLst>
                </p:cNvPr>
                <p:cNvSpPr/>
                <p:nvPr/>
              </p:nvSpPr>
              <p:spPr>
                <a:xfrm rot="10800000">
                  <a:off x="6290786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3" name="Triângulo 6452">
                  <a:extLst>
                    <a:ext uri="{FF2B5EF4-FFF2-40B4-BE49-F238E27FC236}">
                      <a16:creationId xmlns:a16="http://schemas.microsoft.com/office/drawing/2014/main" id="{0C20F2CB-31E9-5244-985A-7F4FC9C75CD8}"/>
                    </a:ext>
                  </a:extLst>
                </p:cNvPr>
                <p:cNvSpPr/>
                <p:nvPr/>
              </p:nvSpPr>
              <p:spPr>
                <a:xfrm>
                  <a:off x="845638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4" name="Triângulo 6453">
                  <a:extLst>
                    <a:ext uri="{FF2B5EF4-FFF2-40B4-BE49-F238E27FC236}">
                      <a16:creationId xmlns:a16="http://schemas.microsoft.com/office/drawing/2014/main" id="{38D53D37-195A-6E4D-92F5-F1501BB8C487}"/>
                    </a:ext>
                  </a:extLst>
                </p:cNvPr>
                <p:cNvSpPr/>
                <p:nvPr/>
              </p:nvSpPr>
              <p:spPr>
                <a:xfrm rot="10800000">
                  <a:off x="869701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5" name="Triângulo 6454">
                  <a:extLst>
                    <a:ext uri="{FF2B5EF4-FFF2-40B4-BE49-F238E27FC236}">
                      <a16:creationId xmlns:a16="http://schemas.microsoft.com/office/drawing/2014/main" id="{5F8936CA-2C6C-8C4D-B64A-CC3DF3099F64}"/>
                    </a:ext>
                  </a:extLst>
                </p:cNvPr>
                <p:cNvSpPr/>
                <p:nvPr/>
              </p:nvSpPr>
              <p:spPr>
                <a:xfrm>
                  <a:off x="797514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6" name="Triângulo 6455">
                  <a:extLst>
                    <a:ext uri="{FF2B5EF4-FFF2-40B4-BE49-F238E27FC236}">
                      <a16:creationId xmlns:a16="http://schemas.microsoft.com/office/drawing/2014/main" id="{7367A83F-54B1-3D40-B08D-9C80CD3C0157}"/>
                    </a:ext>
                  </a:extLst>
                </p:cNvPr>
                <p:cNvSpPr/>
                <p:nvPr/>
              </p:nvSpPr>
              <p:spPr>
                <a:xfrm rot="10800000">
                  <a:off x="821576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7" name="Triângulo 6456">
                  <a:extLst>
                    <a:ext uri="{FF2B5EF4-FFF2-40B4-BE49-F238E27FC236}">
                      <a16:creationId xmlns:a16="http://schemas.microsoft.com/office/drawing/2014/main" id="{7790F51E-601D-1F4C-9388-BD5BE87AFEF8}"/>
                    </a:ext>
                  </a:extLst>
                </p:cNvPr>
                <p:cNvSpPr/>
                <p:nvPr/>
              </p:nvSpPr>
              <p:spPr>
                <a:xfrm>
                  <a:off x="749389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8" name="Triângulo 6457">
                  <a:extLst>
                    <a:ext uri="{FF2B5EF4-FFF2-40B4-BE49-F238E27FC236}">
                      <a16:creationId xmlns:a16="http://schemas.microsoft.com/office/drawing/2014/main" id="{DED591B9-16F6-D74F-88D3-4B58325C61DF}"/>
                    </a:ext>
                  </a:extLst>
                </p:cNvPr>
                <p:cNvSpPr/>
                <p:nvPr/>
              </p:nvSpPr>
              <p:spPr>
                <a:xfrm rot="10800000">
                  <a:off x="773452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9" name="Triângulo 6458">
                  <a:extLst>
                    <a:ext uri="{FF2B5EF4-FFF2-40B4-BE49-F238E27FC236}">
                      <a16:creationId xmlns:a16="http://schemas.microsoft.com/office/drawing/2014/main" id="{064DBA82-FBC9-1D43-9611-FDB3DF3F85D5}"/>
                    </a:ext>
                  </a:extLst>
                </p:cNvPr>
                <p:cNvSpPr/>
                <p:nvPr/>
              </p:nvSpPr>
              <p:spPr>
                <a:xfrm>
                  <a:off x="701265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0" name="Triângulo 6459">
                  <a:extLst>
                    <a:ext uri="{FF2B5EF4-FFF2-40B4-BE49-F238E27FC236}">
                      <a16:creationId xmlns:a16="http://schemas.microsoft.com/office/drawing/2014/main" id="{E3CC5B53-8995-CA4B-AD87-F09FDD3132BF}"/>
                    </a:ext>
                  </a:extLst>
                </p:cNvPr>
                <p:cNvSpPr/>
                <p:nvPr/>
              </p:nvSpPr>
              <p:spPr>
                <a:xfrm rot="10800000">
                  <a:off x="725327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1" name="Triângulo 6460">
                  <a:extLst>
                    <a:ext uri="{FF2B5EF4-FFF2-40B4-BE49-F238E27FC236}">
                      <a16:creationId xmlns:a16="http://schemas.microsoft.com/office/drawing/2014/main" id="{A2E623C1-6B27-4747-8795-7CCAC721D2C9}"/>
                    </a:ext>
                  </a:extLst>
                </p:cNvPr>
                <p:cNvSpPr/>
                <p:nvPr/>
              </p:nvSpPr>
              <p:spPr>
                <a:xfrm>
                  <a:off x="941887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2" name="Triângulo 6461">
                  <a:extLst>
                    <a:ext uri="{FF2B5EF4-FFF2-40B4-BE49-F238E27FC236}">
                      <a16:creationId xmlns:a16="http://schemas.microsoft.com/office/drawing/2014/main" id="{84FB759C-E24B-3241-B91A-1923A3111052}"/>
                    </a:ext>
                  </a:extLst>
                </p:cNvPr>
                <p:cNvSpPr/>
                <p:nvPr/>
              </p:nvSpPr>
              <p:spPr>
                <a:xfrm rot="10800000">
                  <a:off x="9659499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3" name="Triângulo 6462">
                  <a:extLst>
                    <a:ext uri="{FF2B5EF4-FFF2-40B4-BE49-F238E27FC236}">
                      <a16:creationId xmlns:a16="http://schemas.microsoft.com/office/drawing/2014/main" id="{C8B71308-DB3F-F54B-92C9-5EDBDBCEB766}"/>
                    </a:ext>
                  </a:extLst>
                </p:cNvPr>
                <p:cNvSpPr/>
                <p:nvPr/>
              </p:nvSpPr>
              <p:spPr>
                <a:xfrm>
                  <a:off x="893763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4" name="Triângulo 6463">
                  <a:extLst>
                    <a:ext uri="{FF2B5EF4-FFF2-40B4-BE49-F238E27FC236}">
                      <a16:creationId xmlns:a16="http://schemas.microsoft.com/office/drawing/2014/main" id="{98C231A5-96DD-4C40-9813-07CD9F5575AE}"/>
                    </a:ext>
                  </a:extLst>
                </p:cNvPr>
                <p:cNvSpPr/>
                <p:nvPr/>
              </p:nvSpPr>
              <p:spPr>
                <a:xfrm rot="10800000">
                  <a:off x="917826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4" name="Agrupar 6363">
                <a:extLst>
                  <a:ext uri="{FF2B5EF4-FFF2-40B4-BE49-F238E27FC236}">
                    <a16:creationId xmlns:a16="http://schemas.microsoft.com/office/drawing/2014/main" id="{EAD39280-C21B-5D43-8BA1-E1C2E5E3EA0C}"/>
                  </a:ext>
                </a:extLst>
              </p:cNvPr>
              <p:cNvGrpSpPr/>
              <p:nvPr/>
            </p:nvGrpSpPr>
            <p:grpSpPr>
              <a:xfrm rot="10800000">
                <a:off x="-631814" y="6580431"/>
                <a:ext cx="1986500" cy="221009"/>
                <a:chOff x="6291284" y="2991196"/>
                <a:chExt cx="4061050" cy="346191"/>
              </a:xfrm>
            </p:grpSpPr>
            <p:sp>
              <p:nvSpPr>
                <p:cNvPr id="6433" name="Triângulo 6432">
                  <a:extLst>
                    <a:ext uri="{FF2B5EF4-FFF2-40B4-BE49-F238E27FC236}">
                      <a16:creationId xmlns:a16="http://schemas.microsoft.com/office/drawing/2014/main" id="{05FF05A7-0F20-7943-8E80-2858FC5D7DA4}"/>
                    </a:ext>
                  </a:extLst>
                </p:cNvPr>
                <p:cNvSpPr/>
                <p:nvPr/>
              </p:nvSpPr>
              <p:spPr>
                <a:xfrm>
                  <a:off x="677150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4" name="Triângulo 6433">
                  <a:extLst>
                    <a:ext uri="{FF2B5EF4-FFF2-40B4-BE49-F238E27FC236}">
                      <a16:creationId xmlns:a16="http://schemas.microsoft.com/office/drawing/2014/main" id="{AEA769EB-D4CF-6F43-B561-7B79151B5C1B}"/>
                    </a:ext>
                  </a:extLst>
                </p:cNvPr>
                <p:cNvSpPr/>
                <p:nvPr/>
              </p:nvSpPr>
              <p:spPr>
                <a:xfrm rot="10800000">
                  <a:off x="701162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5" name="Triângulo 6434">
                  <a:extLst>
                    <a:ext uri="{FF2B5EF4-FFF2-40B4-BE49-F238E27FC236}">
                      <a16:creationId xmlns:a16="http://schemas.microsoft.com/office/drawing/2014/main" id="{7BC46F33-7A0C-C74F-861A-E6AEDED123DE}"/>
                    </a:ext>
                  </a:extLst>
                </p:cNvPr>
                <p:cNvSpPr/>
                <p:nvPr/>
              </p:nvSpPr>
              <p:spPr>
                <a:xfrm>
                  <a:off x="6291284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6" name="Triângulo 6435">
                  <a:extLst>
                    <a:ext uri="{FF2B5EF4-FFF2-40B4-BE49-F238E27FC236}">
                      <a16:creationId xmlns:a16="http://schemas.microsoft.com/office/drawing/2014/main" id="{CE092A9E-07A9-6545-920C-0BC3452738B9}"/>
                    </a:ext>
                  </a:extLst>
                </p:cNvPr>
                <p:cNvSpPr/>
                <p:nvPr/>
              </p:nvSpPr>
              <p:spPr>
                <a:xfrm rot="10800000">
                  <a:off x="653139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7" name="Triângulo 6436">
                  <a:extLst>
                    <a:ext uri="{FF2B5EF4-FFF2-40B4-BE49-F238E27FC236}">
                      <a16:creationId xmlns:a16="http://schemas.microsoft.com/office/drawing/2014/main" id="{8C1BC8C6-CBBC-4A42-9891-108B537BC718}"/>
                    </a:ext>
                  </a:extLst>
                </p:cNvPr>
                <p:cNvSpPr/>
                <p:nvPr/>
              </p:nvSpPr>
              <p:spPr>
                <a:xfrm>
                  <a:off x="773195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8" name="Triângulo 6437">
                  <a:extLst>
                    <a:ext uri="{FF2B5EF4-FFF2-40B4-BE49-F238E27FC236}">
                      <a16:creationId xmlns:a16="http://schemas.microsoft.com/office/drawing/2014/main" id="{118B2358-E605-B443-AF03-1DF5F96D53E0}"/>
                    </a:ext>
                  </a:extLst>
                </p:cNvPr>
                <p:cNvSpPr/>
                <p:nvPr/>
              </p:nvSpPr>
              <p:spPr>
                <a:xfrm rot="10800000">
                  <a:off x="797206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9" name="Triângulo 6438">
                  <a:extLst>
                    <a:ext uri="{FF2B5EF4-FFF2-40B4-BE49-F238E27FC236}">
                      <a16:creationId xmlns:a16="http://schemas.microsoft.com/office/drawing/2014/main" id="{06BBAE6F-01F0-BC4A-9E04-884D1B0B0AF2}"/>
                    </a:ext>
                  </a:extLst>
                </p:cNvPr>
                <p:cNvSpPr/>
                <p:nvPr/>
              </p:nvSpPr>
              <p:spPr>
                <a:xfrm>
                  <a:off x="725173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0" name="Triângulo 6439">
                  <a:extLst>
                    <a:ext uri="{FF2B5EF4-FFF2-40B4-BE49-F238E27FC236}">
                      <a16:creationId xmlns:a16="http://schemas.microsoft.com/office/drawing/2014/main" id="{E2E4F0F3-3794-1249-B002-7CD84FB0E083}"/>
                    </a:ext>
                  </a:extLst>
                </p:cNvPr>
                <p:cNvSpPr/>
                <p:nvPr/>
              </p:nvSpPr>
              <p:spPr>
                <a:xfrm rot="10800000">
                  <a:off x="749184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1" name="Triângulo 6440">
                  <a:extLst>
                    <a:ext uri="{FF2B5EF4-FFF2-40B4-BE49-F238E27FC236}">
                      <a16:creationId xmlns:a16="http://schemas.microsoft.com/office/drawing/2014/main" id="{83ADF5B1-9A78-4249-9A3A-7EA10EE75563}"/>
                    </a:ext>
                  </a:extLst>
                </p:cNvPr>
                <p:cNvSpPr/>
                <p:nvPr/>
              </p:nvSpPr>
              <p:spPr>
                <a:xfrm>
                  <a:off x="869240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2" name="Triângulo 6441">
                  <a:extLst>
                    <a:ext uri="{FF2B5EF4-FFF2-40B4-BE49-F238E27FC236}">
                      <a16:creationId xmlns:a16="http://schemas.microsoft.com/office/drawing/2014/main" id="{D3BB6D4A-1467-5044-940C-47FA3F0CC3C5}"/>
                    </a:ext>
                  </a:extLst>
                </p:cNvPr>
                <p:cNvSpPr/>
                <p:nvPr/>
              </p:nvSpPr>
              <p:spPr>
                <a:xfrm rot="10800000">
                  <a:off x="893251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3" name="Triângulo 6442">
                  <a:extLst>
                    <a:ext uri="{FF2B5EF4-FFF2-40B4-BE49-F238E27FC236}">
                      <a16:creationId xmlns:a16="http://schemas.microsoft.com/office/drawing/2014/main" id="{B3FBF64F-215C-AE4B-9C29-12AF756096F8}"/>
                    </a:ext>
                  </a:extLst>
                </p:cNvPr>
                <p:cNvSpPr/>
                <p:nvPr/>
              </p:nvSpPr>
              <p:spPr>
                <a:xfrm>
                  <a:off x="821218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4" name="Triângulo 6443">
                  <a:extLst>
                    <a:ext uri="{FF2B5EF4-FFF2-40B4-BE49-F238E27FC236}">
                      <a16:creationId xmlns:a16="http://schemas.microsoft.com/office/drawing/2014/main" id="{D2A3B22B-62B5-6E4F-961A-163315F46499}"/>
                    </a:ext>
                  </a:extLst>
                </p:cNvPr>
                <p:cNvSpPr/>
                <p:nvPr/>
              </p:nvSpPr>
              <p:spPr>
                <a:xfrm rot="10800000">
                  <a:off x="845229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5" name="Triângulo 6444">
                  <a:extLst>
                    <a:ext uri="{FF2B5EF4-FFF2-40B4-BE49-F238E27FC236}">
                      <a16:creationId xmlns:a16="http://schemas.microsoft.com/office/drawing/2014/main" id="{30CB7A30-C710-A945-92CC-EE848062B4B2}"/>
                    </a:ext>
                  </a:extLst>
                </p:cNvPr>
                <p:cNvSpPr/>
                <p:nvPr/>
              </p:nvSpPr>
              <p:spPr>
                <a:xfrm>
                  <a:off x="965285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6" name="Triângulo 6445">
                  <a:extLst>
                    <a:ext uri="{FF2B5EF4-FFF2-40B4-BE49-F238E27FC236}">
                      <a16:creationId xmlns:a16="http://schemas.microsoft.com/office/drawing/2014/main" id="{FA9B52BD-ECAD-404E-9003-A5E175B37028}"/>
                    </a:ext>
                  </a:extLst>
                </p:cNvPr>
                <p:cNvSpPr/>
                <p:nvPr/>
              </p:nvSpPr>
              <p:spPr>
                <a:xfrm rot="10800000">
                  <a:off x="989296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7" name="Triângulo 6446">
                  <a:extLst>
                    <a:ext uri="{FF2B5EF4-FFF2-40B4-BE49-F238E27FC236}">
                      <a16:creationId xmlns:a16="http://schemas.microsoft.com/office/drawing/2014/main" id="{27B38DAC-81F1-6346-9634-9FB82387E4FA}"/>
                    </a:ext>
                  </a:extLst>
                </p:cNvPr>
                <p:cNvSpPr/>
                <p:nvPr/>
              </p:nvSpPr>
              <p:spPr>
                <a:xfrm>
                  <a:off x="917263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8" name="Triângulo 6447">
                  <a:extLst>
                    <a:ext uri="{FF2B5EF4-FFF2-40B4-BE49-F238E27FC236}">
                      <a16:creationId xmlns:a16="http://schemas.microsoft.com/office/drawing/2014/main" id="{D51CD663-DFB5-9F49-89D9-0895E23CD570}"/>
                    </a:ext>
                  </a:extLst>
                </p:cNvPr>
                <p:cNvSpPr/>
                <p:nvPr/>
              </p:nvSpPr>
              <p:spPr>
                <a:xfrm rot="10800000">
                  <a:off x="941274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5" name="Agrupar 6364">
                <a:extLst>
                  <a:ext uri="{FF2B5EF4-FFF2-40B4-BE49-F238E27FC236}">
                    <a16:creationId xmlns:a16="http://schemas.microsoft.com/office/drawing/2014/main" id="{CE384BFD-1FF4-CF47-B49E-E0797BD3E584}"/>
                  </a:ext>
                </a:extLst>
              </p:cNvPr>
              <p:cNvGrpSpPr/>
              <p:nvPr/>
            </p:nvGrpSpPr>
            <p:grpSpPr>
              <a:xfrm rot="10800000">
                <a:off x="208563" y="4982175"/>
                <a:ext cx="1987454" cy="221018"/>
                <a:chOff x="4580638" y="5488615"/>
                <a:chExt cx="4063003" cy="346204"/>
              </a:xfrm>
            </p:grpSpPr>
            <p:sp>
              <p:nvSpPr>
                <p:cNvPr id="6417" name="Triângulo 6416">
                  <a:extLst>
                    <a:ext uri="{FF2B5EF4-FFF2-40B4-BE49-F238E27FC236}">
                      <a16:creationId xmlns:a16="http://schemas.microsoft.com/office/drawing/2014/main" id="{C10680F5-A7A8-234B-8BFD-03D4ECD15431}"/>
                    </a:ext>
                  </a:extLst>
                </p:cNvPr>
                <p:cNvSpPr/>
                <p:nvPr/>
              </p:nvSpPr>
              <p:spPr>
                <a:xfrm>
                  <a:off x="7944032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8" name="Triângulo 6417">
                  <a:extLst>
                    <a:ext uri="{FF2B5EF4-FFF2-40B4-BE49-F238E27FC236}">
                      <a16:creationId xmlns:a16="http://schemas.microsoft.com/office/drawing/2014/main" id="{B40F280D-2223-6343-A751-D04AB35006AF}"/>
                    </a:ext>
                  </a:extLst>
                </p:cNvPr>
                <p:cNvSpPr/>
                <p:nvPr/>
              </p:nvSpPr>
              <p:spPr>
                <a:xfrm rot="10800000">
                  <a:off x="8184273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9" name="Triângulo 6418">
                  <a:extLst>
                    <a:ext uri="{FF2B5EF4-FFF2-40B4-BE49-F238E27FC236}">
                      <a16:creationId xmlns:a16="http://schemas.microsoft.com/office/drawing/2014/main" id="{849806B4-F9EE-B049-95C9-676CC245EAB0}"/>
                    </a:ext>
                  </a:extLst>
                </p:cNvPr>
                <p:cNvSpPr/>
                <p:nvPr/>
              </p:nvSpPr>
              <p:spPr>
                <a:xfrm>
                  <a:off x="7463548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0" name="Triângulo 6419">
                  <a:extLst>
                    <a:ext uri="{FF2B5EF4-FFF2-40B4-BE49-F238E27FC236}">
                      <a16:creationId xmlns:a16="http://schemas.microsoft.com/office/drawing/2014/main" id="{E2314312-847B-8947-800D-6C4EEA32633F}"/>
                    </a:ext>
                  </a:extLst>
                </p:cNvPr>
                <p:cNvSpPr/>
                <p:nvPr/>
              </p:nvSpPr>
              <p:spPr>
                <a:xfrm rot="10800000">
                  <a:off x="7703791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1" name="Triângulo 6420">
                  <a:extLst>
                    <a:ext uri="{FF2B5EF4-FFF2-40B4-BE49-F238E27FC236}">
                      <a16:creationId xmlns:a16="http://schemas.microsoft.com/office/drawing/2014/main" id="{C5734B41-CDF4-F64F-A50E-C2662BD897C8}"/>
                    </a:ext>
                  </a:extLst>
                </p:cNvPr>
                <p:cNvSpPr/>
                <p:nvPr/>
              </p:nvSpPr>
              <p:spPr>
                <a:xfrm>
                  <a:off x="6983064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2" name="Triângulo 6421">
                  <a:extLst>
                    <a:ext uri="{FF2B5EF4-FFF2-40B4-BE49-F238E27FC236}">
                      <a16:creationId xmlns:a16="http://schemas.microsoft.com/office/drawing/2014/main" id="{08521DC8-4AAD-7C43-9901-164FBD32872B}"/>
                    </a:ext>
                  </a:extLst>
                </p:cNvPr>
                <p:cNvSpPr/>
                <p:nvPr/>
              </p:nvSpPr>
              <p:spPr>
                <a:xfrm rot="10800000">
                  <a:off x="7223307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3" name="Triângulo 6422">
                  <a:extLst>
                    <a:ext uri="{FF2B5EF4-FFF2-40B4-BE49-F238E27FC236}">
                      <a16:creationId xmlns:a16="http://schemas.microsoft.com/office/drawing/2014/main" id="{299456E8-5C04-4244-9292-3DC9D8742961}"/>
                    </a:ext>
                  </a:extLst>
                </p:cNvPr>
                <p:cNvSpPr/>
                <p:nvPr/>
              </p:nvSpPr>
              <p:spPr>
                <a:xfrm>
                  <a:off x="6502582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4" name="Triângulo 6423">
                  <a:extLst>
                    <a:ext uri="{FF2B5EF4-FFF2-40B4-BE49-F238E27FC236}">
                      <a16:creationId xmlns:a16="http://schemas.microsoft.com/office/drawing/2014/main" id="{25596984-021D-654F-A46F-915A87B24292}"/>
                    </a:ext>
                  </a:extLst>
                </p:cNvPr>
                <p:cNvSpPr/>
                <p:nvPr/>
              </p:nvSpPr>
              <p:spPr>
                <a:xfrm rot="10800000">
                  <a:off x="6742823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5" name="Triângulo 6424">
                  <a:extLst>
                    <a:ext uri="{FF2B5EF4-FFF2-40B4-BE49-F238E27FC236}">
                      <a16:creationId xmlns:a16="http://schemas.microsoft.com/office/drawing/2014/main" id="{9C41DD5F-2D02-3D46-8326-E5704FA8B523}"/>
                    </a:ext>
                  </a:extLst>
                </p:cNvPr>
                <p:cNvSpPr/>
                <p:nvPr/>
              </p:nvSpPr>
              <p:spPr>
                <a:xfrm>
                  <a:off x="6022096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6" name="Triângulo 6425">
                  <a:extLst>
                    <a:ext uri="{FF2B5EF4-FFF2-40B4-BE49-F238E27FC236}">
                      <a16:creationId xmlns:a16="http://schemas.microsoft.com/office/drawing/2014/main" id="{14495358-C103-FE45-8EDA-3434AB6C6BFF}"/>
                    </a:ext>
                  </a:extLst>
                </p:cNvPr>
                <p:cNvSpPr/>
                <p:nvPr/>
              </p:nvSpPr>
              <p:spPr>
                <a:xfrm rot="10800000">
                  <a:off x="6262337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7" name="Triângulo 6426">
                  <a:extLst>
                    <a:ext uri="{FF2B5EF4-FFF2-40B4-BE49-F238E27FC236}">
                      <a16:creationId xmlns:a16="http://schemas.microsoft.com/office/drawing/2014/main" id="{0041EC24-070C-0D4B-957A-9EF29768D8B9}"/>
                    </a:ext>
                  </a:extLst>
                </p:cNvPr>
                <p:cNvSpPr/>
                <p:nvPr/>
              </p:nvSpPr>
              <p:spPr>
                <a:xfrm>
                  <a:off x="5541614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8" name="Triângulo 6427">
                  <a:extLst>
                    <a:ext uri="{FF2B5EF4-FFF2-40B4-BE49-F238E27FC236}">
                      <a16:creationId xmlns:a16="http://schemas.microsoft.com/office/drawing/2014/main" id="{43EBE190-77E4-C944-9AD9-1DC48A07670F}"/>
                    </a:ext>
                  </a:extLst>
                </p:cNvPr>
                <p:cNvSpPr/>
                <p:nvPr/>
              </p:nvSpPr>
              <p:spPr>
                <a:xfrm rot="10800000">
                  <a:off x="5781855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9" name="Triângulo 6428">
                  <a:extLst>
                    <a:ext uri="{FF2B5EF4-FFF2-40B4-BE49-F238E27FC236}">
                      <a16:creationId xmlns:a16="http://schemas.microsoft.com/office/drawing/2014/main" id="{98BE63A4-5841-C44B-888D-19E7B0634AEF}"/>
                    </a:ext>
                  </a:extLst>
                </p:cNvPr>
                <p:cNvSpPr/>
                <p:nvPr/>
              </p:nvSpPr>
              <p:spPr>
                <a:xfrm>
                  <a:off x="5061130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0" name="Triângulo 6429">
                  <a:extLst>
                    <a:ext uri="{FF2B5EF4-FFF2-40B4-BE49-F238E27FC236}">
                      <a16:creationId xmlns:a16="http://schemas.microsoft.com/office/drawing/2014/main" id="{1F55A4A2-9D0E-BE4D-9E04-A72AE8B4D465}"/>
                    </a:ext>
                  </a:extLst>
                </p:cNvPr>
                <p:cNvSpPr/>
                <p:nvPr/>
              </p:nvSpPr>
              <p:spPr>
                <a:xfrm rot="10800000">
                  <a:off x="5301369" y="5488615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1" name="Triângulo 6430">
                  <a:extLst>
                    <a:ext uri="{FF2B5EF4-FFF2-40B4-BE49-F238E27FC236}">
                      <a16:creationId xmlns:a16="http://schemas.microsoft.com/office/drawing/2014/main" id="{9445A620-9355-0E41-B510-85EEF273FD8D}"/>
                    </a:ext>
                  </a:extLst>
                </p:cNvPr>
                <p:cNvSpPr/>
                <p:nvPr/>
              </p:nvSpPr>
              <p:spPr>
                <a:xfrm>
                  <a:off x="4580638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2" name="Triângulo 6431">
                  <a:extLst>
                    <a:ext uri="{FF2B5EF4-FFF2-40B4-BE49-F238E27FC236}">
                      <a16:creationId xmlns:a16="http://schemas.microsoft.com/office/drawing/2014/main" id="{28623183-4F5A-114C-A8D3-079BDD2D84C2}"/>
                    </a:ext>
                  </a:extLst>
                </p:cNvPr>
                <p:cNvSpPr/>
                <p:nvPr/>
              </p:nvSpPr>
              <p:spPr>
                <a:xfrm rot="10800000">
                  <a:off x="4820891" y="5488629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6" name="Agrupar 6365">
                <a:extLst>
                  <a:ext uri="{FF2B5EF4-FFF2-40B4-BE49-F238E27FC236}">
                    <a16:creationId xmlns:a16="http://schemas.microsoft.com/office/drawing/2014/main" id="{A871655B-6FC7-E240-8252-CEDAC4E0A665}"/>
                  </a:ext>
                </a:extLst>
              </p:cNvPr>
              <p:cNvGrpSpPr/>
              <p:nvPr/>
            </p:nvGrpSpPr>
            <p:grpSpPr>
              <a:xfrm rot="10800000">
                <a:off x="324370" y="4753842"/>
                <a:ext cx="1984957" cy="221023"/>
                <a:chOff x="4350326" y="5845385"/>
                <a:chExt cx="4057896" cy="346211"/>
              </a:xfrm>
            </p:grpSpPr>
            <p:sp>
              <p:nvSpPr>
                <p:cNvPr id="6401" name="Triângulo 6400">
                  <a:extLst>
                    <a:ext uri="{FF2B5EF4-FFF2-40B4-BE49-F238E27FC236}">
                      <a16:creationId xmlns:a16="http://schemas.microsoft.com/office/drawing/2014/main" id="{038C788E-E1F7-454C-9A81-07D707C4C90D}"/>
                    </a:ext>
                  </a:extLst>
                </p:cNvPr>
                <p:cNvSpPr/>
                <p:nvPr/>
              </p:nvSpPr>
              <p:spPr>
                <a:xfrm>
                  <a:off x="7708951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2" name="Triângulo 6401">
                  <a:extLst>
                    <a:ext uri="{FF2B5EF4-FFF2-40B4-BE49-F238E27FC236}">
                      <a16:creationId xmlns:a16="http://schemas.microsoft.com/office/drawing/2014/main" id="{2AA2B1C9-EB6F-F14F-992C-0456C86014AD}"/>
                    </a:ext>
                  </a:extLst>
                </p:cNvPr>
                <p:cNvSpPr/>
                <p:nvPr/>
              </p:nvSpPr>
              <p:spPr>
                <a:xfrm rot="10800000">
                  <a:off x="7948854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3" name="Triângulo 6402">
                  <a:extLst>
                    <a:ext uri="{FF2B5EF4-FFF2-40B4-BE49-F238E27FC236}">
                      <a16:creationId xmlns:a16="http://schemas.microsoft.com/office/drawing/2014/main" id="{C947F95D-6D0C-514B-845F-03F17D808C64}"/>
                    </a:ext>
                  </a:extLst>
                </p:cNvPr>
                <p:cNvSpPr/>
                <p:nvPr/>
              </p:nvSpPr>
              <p:spPr>
                <a:xfrm>
                  <a:off x="7229148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4" name="Triângulo 6403">
                  <a:extLst>
                    <a:ext uri="{FF2B5EF4-FFF2-40B4-BE49-F238E27FC236}">
                      <a16:creationId xmlns:a16="http://schemas.microsoft.com/office/drawing/2014/main" id="{B651CEC5-A438-514F-BE51-BC988395EFCB}"/>
                    </a:ext>
                  </a:extLst>
                </p:cNvPr>
                <p:cNvSpPr/>
                <p:nvPr/>
              </p:nvSpPr>
              <p:spPr>
                <a:xfrm rot="10800000">
                  <a:off x="7469049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5" name="Triângulo 6404">
                  <a:extLst>
                    <a:ext uri="{FF2B5EF4-FFF2-40B4-BE49-F238E27FC236}">
                      <a16:creationId xmlns:a16="http://schemas.microsoft.com/office/drawing/2014/main" id="{06901D7E-1D13-ED4E-8852-E7771E24C6E4}"/>
                    </a:ext>
                  </a:extLst>
                </p:cNvPr>
                <p:cNvSpPr/>
                <p:nvPr/>
              </p:nvSpPr>
              <p:spPr>
                <a:xfrm>
                  <a:off x="6749341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6" name="Triângulo 6405">
                  <a:extLst>
                    <a:ext uri="{FF2B5EF4-FFF2-40B4-BE49-F238E27FC236}">
                      <a16:creationId xmlns:a16="http://schemas.microsoft.com/office/drawing/2014/main" id="{A979C266-2919-BE42-9D09-A726A741C658}"/>
                    </a:ext>
                  </a:extLst>
                </p:cNvPr>
                <p:cNvSpPr/>
                <p:nvPr/>
              </p:nvSpPr>
              <p:spPr>
                <a:xfrm rot="10800000">
                  <a:off x="6989244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7" name="Triângulo 6406">
                  <a:extLst>
                    <a:ext uri="{FF2B5EF4-FFF2-40B4-BE49-F238E27FC236}">
                      <a16:creationId xmlns:a16="http://schemas.microsoft.com/office/drawing/2014/main" id="{D1DDEF8F-5129-CC41-9563-8658ABF01D67}"/>
                    </a:ext>
                  </a:extLst>
                </p:cNvPr>
                <p:cNvSpPr/>
                <p:nvPr/>
              </p:nvSpPr>
              <p:spPr>
                <a:xfrm>
                  <a:off x="6269538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8" name="Triângulo 6407">
                  <a:extLst>
                    <a:ext uri="{FF2B5EF4-FFF2-40B4-BE49-F238E27FC236}">
                      <a16:creationId xmlns:a16="http://schemas.microsoft.com/office/drawing/2014/main" id="{425EDA97-F890-1242-9FF3-D04CD0BB417D}"/>
                    </a:ext>
                  </a:extLst>
                </p:cNvPr>
                <p:cNvSpPr/>
                <p:nvPr/>
              </p:nvSpPr>
              <p:spPr>
                <a:xfrm rot="10800000">
                  <a:off x="6509439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9" name="Triângulo 6408">
                  <a:extLst>
                    <a:ext uri="{FF2B5EF4-FFF2-40B4-BE49-F238E27FC236}">
                      <a16:creationId xmlns:a16="http://schemas.microsoft.com/office/drawing/2014/main" id="{AA139205-C519-7B4C-880C-9BDB4CDBCC1F}"/>
                    </a:ext>
                  </a:extLst>
                </p:cNvPr>
                <p:cNvSpPr/>
                <p:nvPr/>
              </p:nvSpPr>
              <p:spPr>
                <a:xfrm>
                  <a:off x="5789731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0" name="Triângulo 6409">
                  <a:extLst>
                    <a:ext uri="{FF2B5EF4-FFF2-40B4-BE49-F238E27FC236}">
                      <a16:creationId xmlns:a16="http://schemas.microsoft.com/office/drawing/2014/main" id="{004F9678-96CE-EB48-B451-2D5B0366666F}"/>
                    </a:ext>
                  </a:extLst>
                </p:cNvPr>
                <p:cNvSpPr/>
                <p:nvPr/>
              </p:nvSpPr>
              <p:spPr>
                <a:xfrm rot="10800000">
                  <a:off x="6029634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1" name="Triângulo 6410">
                  <a:extLst>
                    <a:ext uri="{FF2B5EF4-FFF2-40B4-BE49-F238E27FC236}">
                      <a16:creationId xmlns:a16="http://schemas.microsoft.com/office/drawing/2014/main" id="{D987E388-D69C-F044-BCFF-E0D5D0E51661}"/>
                    </a:ext>
                  </a:extLst>
                </p:cNvPr>
                <p:cNvSpPr/>
                <p:nvPr/>
              </p:nvSpPr>
              <p:spPr>
                <a:xfrm>
                  <a:off x="5309928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2" name="Triângulo 6411">
                  <a:extLst>
                    <a:ext uri="{FF2B5EF4-FFF2-40B4-BE49-F238E27FC236}">
                      <a16:creationId xmlns:a16="http://schemas.microsoft.com/office/drawing/2014/main" id="{7F2881E4-6A21-EF46-B7AE-F321FA373622}"/>
                    </a:ext>
                  </a:extLst>
                </p:cNvPr>
                <p:cNvSpPr/>
                <p:nvPr/>
              </p:nvSpPr>
              <p:spPr>
                <a:xfrm rot="10800000">
                  <a:off x="5549829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3" name="Triângulo 6412">
                  <a:extLst>
                    <a:ext uri="{FF2B5EF4-FFF2-40B4-BE49-F238E27FC236}">
                      <a16:creationId xmlns:a16="http://schemas.microsoft.com/office/drawing/2014/main" id="{4812ACA2-E1C3-B64A-9DFC-9114165E5851}"/>
                    </a:ext>
                  </a:extLst>
                </p:cNvPr>
                <p:cNvSpPr/>
                <p:nvPr/>
              </p:nvSpPr>
              <p:spPr>
                <a:xfrm>
                  <a:off x="4830121" y="5845385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4" name="Triângulo 6413">
                  <a:extLst>
                    <a:ext uri="{FF2B5EF4-FFF2-40B4-BE49-F238E27FC236}">
                      <a16:creationId xmlns:a16="http://schemas.microsoft.com/office/drawing/2014/main" id="{8A19F7AD-4BF1-B340-8FBD-039F37C69BE3}"/>
                    </a:ext>
                  </a:extLst>
                </p:cNvPr>
                <p:cNvSpPr/>
                <p:nvPr/>
              </p:nvSpPr>
              <p:spPr>
                <a:xfrm rot="10800000">
                  <a:off x="5070022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5" name="Triângulo 6414">
                  <a:extLst>
                    <a:ext uri="{FF2B5EF4-FFF2-40B4-BE49-F238E27FC236}">
                      <a16:creationId xmlns:a16="http://schemas.microsoft.com/office/drawing/2014/main" id="{B8ABB23B-46A8-D841-B7E4-3BA5A538D9BC}"/>
                    </a:ext>
                  </a:extLst>
                </p:cNvPr>
                <p:cNvSpPr/>
                <p:nvPr/>
              </p:nvSpPr>
              <p:spPr>
                <a:xfrm>
                  <a:off x="4350326" y="5845396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6" name="Triângulo 6415">
                  <a:extLst>
                    <a:ext uri="{FF2B5EF4-FFF2-40B4-BE49-F238E27FC236}">
                      <a16:creationId xmlns:a16="http://schemas.microsoft.com/office/drawing/2014/main" id="{A89B0D60-094A-164A-8AFC-8F587FC9BF9E}"/>
                    </a:ext>
                  </a:extLst>
                </p:cNvPr>
                <p:cNvSpPr/>
                <p:nvPr/>
              </p:nvSpPr>
              <p:spPr>
                <a:xfrm rot="10800000">
                  <a:off x="459022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7" name="Agrupar 6366">
                <a:extLst>
                  <a:ext uri="{FF2B5EF4-FFF2-40B4-BE49-F238E27FC236}">
                    <a16:creationId xmlns:a16="http://schemas.microsoft.com/office/drawing/2014/main" id="{B1FE26DB-5561-7F42-8B4B-B350DB7F7A02}"/>
                  </a:ext>
                </a:extLst>
              </p:cNvPr>
              <p:cNvGrpSpPr/>
              <p:nvPr/>
            </p:nvGrpSpPr>
            <p:grpSpPr>
              <a:xfrm rot="10800000">
                <a:off x="-746666" y="6808750"/>
                <a:ext cx="1986500" cy="221009"/>
                <a:chOff x="6526812" y="2635596"/>
                <a:chExt cx="4061050" cy="346191"/>
              </a:xfrm>
            </p:grpSpPr>
            <p:sp>
              <p:nvSpPr>
                <p:cNvPr id="6385" name="Triângulo 6384">
                  <a:extLst>
                    <a:ext uri="{FF2B5EF4-FFF2-40B4-BE49-F238E27FC236}">
                      <a16:creationId xmlns:a16="http://schemas.microsoft.com/office/drawing/2014/main" id="{8B09D265-276B-6649-A7F9-55C4FE3A5131}"/>
                    </a:ext>
                  </a:extLst>
                </p:cNvPr>
                <p:cNvSpPr/>
                <p:nvPr/>
              </p:nvSpPr>
              <p:spPr>
                <a:xfrm>
                  <a:off x="700703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6" name="Triângulo 6385">
                  <a:extLst>
                    <a:ext uri="{FF2B5EF4-FFF2-40B4-BE49-F238E27FC236}">
                      <a16:creationId xmlns:a16="http://schemas.microsoft.com/office/drawing/2014/main" id="{007EA541-EA3C-6F43-9A3A-622849502524}"/>
                    </a:ext>
                  </a:extLst>
                </p:cNvPr>
                <p:cNvSpPr/>
                <p:nvPr/>
              </p:nvSpPr>
              <p:spPr>
                <a:xfrm rot="10800000">
                  <a:off x="724715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7" name="Triângulo 6386">
                  <a:extLst>
                    <a:ext uri="{FF2B5EF4-FFF2-40B4-BE49-F238E27FC236}">
                      <a16:creationId xmlns:a16="http://schemas.microsoft.com/office/drawing/2014/main" id="{4DCACF7F-ECED-E447-9A5B-1F1F24AE6509}"/>
                    </a:ext>
                  </a:extLst>
                </p:cNvPr>
                <p:cNvSpPr/>
                <p:nvPr/>
              </p:nvSpPr>
              <p:spPr>
                <a:xfrm>
                  <a:off x="6526812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8" name="Triângulo 6387">
                  <a:extLst>
                    <a:ext uri="{FF2B5EF4-FFF2-40B4-BE49-F238E27FC236}">
                      <a16:creationId xmlns:a16="http://schemas.microsoft.com/office/drawing/2014/main" id="{7DF4D56D-FE54-C64F-899A-21DD1A70AB0E}"/>
                    </a:ext>
                  </a:extLst>
                </p:cNvPr>
                <p:cNvSpPr/>
                <p:nvPr/>
              </p:nvSpPr>
              <p:spPr>
                <a:xfrm rot="10800000">
                  <a:off x="676692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9" name="Triângulo 6388">
                  <a:extLst>
                    <a:ext uri="{FF2B5EF4-FFF2-40B4-BE49-F238E27FC236}">
                      <a16:creationId xmlns:a16="http://schemas.microsoft.com/office/drawing/2014/main" id="{05DDE014-8A17-BE4B-B47C-04D69AE27B65}"/>
                    </a:ext>
                  </a:extLst>
                </p:cNvPr>
                <p:cNvSpPr/>
                <p:nvPr/>
              </p:nvSpPr>
              <p:spPr>
                <a:xfrm>
                  <a:off x="796748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0" name="Triângulo 6389">
                  <a:extLst>
                    <a:ext uri="{FF2B5EF4-FFF2-40B4-BE49-F238E27FC236}">
                      <a16:creationId xmlns:a16="http://schemas.microsoft.com/office/drawing/2014/main" id="{DE2830E3-9AB6-024E-AC8D-2E2AF2566CA2}"/>
                    </a:ext>
                  </a:extLst>
                </p:cNvPr>
                <p:cNvSpPr/>
                <p:nvPr/>
              </p:nvSpPr>
              <p:spPr>
                <a:xfrm rot="10800000">
                  <a:off x="820759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1" name="Triângulo 6390">
                  <a:extLst>
                    <a:ext uri="{FF2B5EF4-FFF2-40B4-BE49-F238E27FC236}">
                      <a16:creationId xmlns:a16="http://schemas.microsoft.com/office/drawing/2014/main" id="{73A98E51-B284-D240-8ABC-2CF6CAE95883}"/>
                    </a:ext>
                  </a:extLst>
                </p:cNvPr>
                <p:cNvSpPr/>
                <p:nvPr/>
              </p:nvSpPr>
              <p:spPr>
                <a:xfrm>
                  <a:off x="748726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2" name="Triângulo 6391">
                  <a:extLst>
                    <a:ext uri="{FF2B5EF4-FFF2-40B4-BE49-F238E27FC236}">
                      <a16:creationId xmlns:a16="http://schemas.microsoft.com/office/drawing/2014/main" id="{D36FB957-4B46-4C4D-A8E8-43A2F18BCE9F}"/>
                    </a:ext>
                  </a:extLst>
                </p:cNvPr>
                <p:cNvSpPr/>
                <p:nvPr/>
              </p:nvSpPr>
              <p:spPr>
                <a:xfrm rot="10800000">
                  <a:off x="772737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3" name="Triângulo 6392">
                  <a:extLst>
                    <a:ext uri="{FF2B5EF4-FFF2-40B4-BE49-F238E27FC236}">
                      <a16:creationId xmlns:a16="http://schemas.microsoft.com/office/drawing/2014/main" id="{C4CED79B-C5AB-0C4B-94BA-8D6F727E1FDE}"/>
                    </a:ext>
                  </a:extLst>
                </p:cNvPr>
                <p:cNvSpPr/>
                <p:nvPr/>
              </p:nvSpPr>
              <p:spPr>
                <a:xfrm>
                  <a:off x="892793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4" name="Triângulo 6393">
                  <a:extLst>
                    <a:ext uri="{FF2B5EF4-FFF2-40B4-BE49-F238E27FC236}">
                      <a16:creationId xmlns:a16="http://schemas.microsoft.com/office/drawing/2014/main" id="{DE3836D1-A992-EE4B-B440-FA70597F6E71}"/>
                    </a:ext>
                  </a:extLst>
                </p:cNvPr>
                <p:cNvSpPr/>
                <p:nvPr/>
              </p:nvSpPr>
              <p:spPr>
                <a:xfrm rot="10800000">
                  <a:off x="916804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5" name="Triângulo 6394">
                  <a:extLst>
                    <a:ext uri="{FF2B5EF4-FFF2-40B4-BE49-F238E27FC236}">
                      <a16:creationId xmlns:a16="http://schemas.microsoft.com/office/drawing/2014/main" id="{26C53EF9-88A4-3045-AC50-D9DD560D42C1}"/>
                    </a:ext>
                  </a:extLst>
                </p:cNvPr>
                <p:cNvSpPr/>
                <p:nvPr/>
              </p:nvSpPr>
              <p:spPr>
                <a:xfrm>
                  <a:off x="844771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6" name="Triângulo 6395">
                  <a:extLst>
                    <a:ext uri="{FF2B5EF4-FFF2-40B4-BE49-F238E27FC236}">
                      <a16:creationId xmlns:a16="http://schemas.microsoft.com/office/drawing/2014/main" id="{75061C45-950D-6F47-8F0F-D64001720F46}"/>
                    </a:ext>
                  </a:extLst>
                </p:cNvPr>
                <p:cNvSpPr/>
                <p:nvPr/>
              </p:nvSpPr>
              <p:spPr>
                <a:xfrm rot="10800000">
                  <a:off x="868782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7" name="Triângulo 6396">
                  <a:extLst>
                    <a:ext uri="{FF2B5EF4-FFF2-40B4-BE49-F238E27FC236}">
                      <a16:creationId xmlns:a16="http://schemas.microsoft.com/office/drawing/2014/main" id="{A132FD4D-6E49-9547-8B53-62B34CB9D4C0}"/>
                    </a:ext>
                  </a:extLst>
                </p:cNvPr>
                <p:cNvSpPr/>
                <p:nvPr/>
              </p:nvSpPr>
              <p:spPr>
                <a:xfrm>
                  <a:off x="988838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8" name="Triângulo 6397">
                  <a:extLst>
                    <a:ext uri="{FF2B5EF4-FFF2-40B4-BE49-F238E27FC236}">
                      <a16:creationId xmlns:a16="http://schemas.microsoft.com/office/drawing/2014/main" id="{1B7A2FF6-0A1D-034F-BF5A-47712E43634D}"/>
                    </a:ext>
                  </a:extLst>
                </p:cNvPr>
                <p:cNvSpPr/>
                <p:nvPr/>
              </p:nvSpPr>
              <p:spPr>
                <a:xfrm rot="10800000">
                  <a:off x="1012849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9" name="Triângulo 6398">
                  <a:extLst>
                    <a:ext uri="{FF2B5EF4-FFF2-40B4-BE49-F238E27FC236}">
                      <a16:creationId xmlns:a16="http://schemas.microsoft.com/office/drawing/2014/main" id="{0ABF5CB4-B948-E94A-BEB3-97297B25B8CC}"/>
                    </a:ext>
                  </a:extLst>
                </p:cNvPr>
                <p:cNvSpPr/>
                <p:nvPr/>
              </p:nvSpPr>
              <p:spPr>
                <a:xfrm>
                  <a:off x="940816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0" name="Triângulo 6399">
                  <a:extLst>
                    <a:ext uri="{FF2B5EF4-FFF2-40B4-BE49-F238E27FC236}">
                      <a16:creationId xmlns:a16="http://schemas.microsoft.com/office/drawing/2014/main" id="{DD145E5A-F1FA-674D-AC31-7C999740CAA2}"/>
                    </a:ext>
                  </a:extLst>
                </p:cNvPr>
                <p:cNvSpPr/>
                <p:nvPr/>
              </p:nvSpPr>
              <p:spPr>
                <a:xfrm rot="10800000">
                  <a:off x="964827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8" name="Agrupar 6367">
                <a:extLst>
                  <a:ext uri="{FF2B5EF4-FFF2-40B4-BE49-F238E27FC236}">
                    <a16:creationId xmlns:a16="http://schemas.microsoft.com/office/drawing/2014/main" id="{609C38E4-BA61-D34F-A090-F78C32219301}"/>
                  </a:ext>
                </a:extLst>
              </p:cNvPr>
              <p:cNvGrpSpPr/>
              <p:nvPr/>
            </p:nvGrpSpPr>
            <p:grpSpPr>
              <a:xfrm rot="10800000">
                <a:off x="-861516" y="7037055"/>
                <a:ext cx="1986500" cy="221009"/>
                <a:chOff x="6756494" y="2170168"/>
                <a:chExt cx="4061050" cy="346191"/>
              </a:xfrm>
            </p:grpSpPr>
            <p:sp>
              <p:nvSpPr>
                <p:cNvPr id="6369" name="Triângulo 6368">
                  <a:extLst>
                    <a:ext uri="{FF2B5EF4-FFF2-40B4-BE49-F238E27FC236}">
                      <a16:creationId xmlns:a16="http://schemas.microsoft.com/office/drawing/2014/main" id="{9D770252-E241-404D-BBDE-050A7225023A}"/>
                    </a:ext>
                  </a:extLst>
                </p:cNvPr>
                <p:cNvSpPr/>
                <p:nvPr/>
              </p:nvSpPr>
              <p:spPr>
                <a:xfrm>
                  <a:off x="723671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0" name="Triângulo 6369">
                  <a:extLst>
                    <a:ext uri="{FF2B5EF4-FFF2-40B4-BE49-F238E27FC236}">
                      <a16:creationId xmlns:a16="http://schemas.microsoft.com/office/drawing/2014/main" id="{E2E2F5F3-6300-604D-B654-AB7930CA0517}"/>
                    </a:ext>
                  </a:extLst>
                </p:cNvPr>
                <p:cNvSpPr/>
                <p:nvPr/>
              </p:nvSpPr>
              <p:spPr>
                <a:xfrm rot="10800000">
                  <a:off x="7476832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1" name="Triângulo 6370">
                  <a:extLst>
                    <a:ext uri="{FF2B5EF4-FFF2-40B4-BE49-F238E27FC236}">
                      <a16:creationId xmlns:a16="http://schemas.microsoft.com/office/drawing/2014/main" id="{C068F6DA-7085-0845-872C-840799712970}"/>
                    </a:ext>
                  </a:extLst>
                </p:cNvPr>
                <p:cNvSpPr/>
                <p:nvPr/>
              </p:nvSpPr>
              <p:spPr>
                <a:xfrm>
                  <a:off x="675649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2" name="Triângulo 6371">
                  <a:extLst>
                    <a:ext uri="{FF2B5EF4-FFF2-40B4-BE49-F238E27FC236}">
                      <a16:creationId xmlns:a16="http://schemas.microsoft.com/office/drawing/2014/main" id="{97C6CB02-6C6B-DD4F-815F-23BC1D50173B}"/>
                    </a:ext>
                  </a:extLst>
                </p:cNvPr>
                <p:cNvSpPr/>
                <p:nvPr/>
              </p:nvSpPr>
              <p:spPr>
                <a:xfrm rot="10800000">
                  <a:off x="699660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3" name="Triângulo 6372">
                  <a:extLst>
                    <a:ext uri="{FF2B5EF4-FFF2-40B4-BE49-F238E27FC236}">
                      <a16:creationId xmlns:a16="http://schemas.microsoft.com/office/drawing/2014/main" id="{47FBE8AE-B116-F54B-B5FB-62DE0F116FC8}"/>
                    </a:ext>
                  </a:extLst>
                </p:cNvPr>
                <p:cNvSpPr/>
                <p:nvPr/>
              </p:nvSpPr>
              <p:spPr>
                <a:xfrm>
                  <a:off x="819716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4" name="Triângulo 6373">
                  <a:extLst>
                    <a:ext uri="{FF2B5EF4-FFF2-40B4-BE49-F238E27FC236}">
                      <a16:creationId xmlns:a16="http://schemas.microsoft.com/office/drawing/2014/main" id="{EB55CD77-2185-A749-9173-E32B91930CCD}"/>
                    </a:ext>
                  </a:extLst>
                </p:cNvPr>
                <p:cNvSpPr/>
                <p:nvPr/>
              </p:nvSpPr>
              <p:spPr>
                <a:xfrm rot="10800000">
                  <a:off x="843727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5" name="Triângulo 6374">
                  <a:extLst>
                    <a:ext uri="{FF2B5EF4-FFF2-40B4-BE49-F238E27FC236}">
                      <a16:creationId xmlns:a16="http://schemas.microsoft.com/office/drawing/2014/main" id="{63C4F4FD-8691-4641-80CD-BFD10A3CA566}"/>
                    </a:ext>
                  </a:extLst>
                </p:cNvPr>
                <p:cNvSpPr/>
                <p:nvPr/>
              </p:nvSpPr>
              <p:spPr>
                <a:xfrm>
                  <a:off x="771694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6" name="Triângulo 6375">
                  <a:extLst>
                    <a:ext uri="{FF2B5EF4-FFF2-40B4-BE49-F238E27FC236}">
                      <a16:creationId xmlns:a16="http://schemas.microsoft.com/office/drawing/2014/main" id="{491DCEF1-5CB7-9D4C-8B05-4E0C7346ACE4}"/>
                    </a:ext>
                  </a:extLst>
                </p:cNvPr>
                <p:cNvSpPr/>
                <p:nvPr/>
              </p:nvSpPr>
              <p:spPr>
                <a:xfrm rot="10800000">
                  <a:off x="795705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7" name="Triângulo 6376">
                  <a:extLst>
                    <a:ext uri="{FF2B5EF4-FFF2-40B4-BE49-F238E27FC236}">
                      <a16:creationId xmlns:a16="http://schemas.microsoft.com/office/drawing/2014/main" id="{27C14988-B62F-CD42-B0DF-75D30A2439F4}"/>
                    </a:ext>
                  </a:extLst>
                </p:cNvPr>
                <p:cNvSpPr/>
                <p:nvPr/>
              </p:nvSpPr>
              <p:spPr>
                <a:xfrm>
                  <a:off x="915761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8" name="Triângulo 6377">
                  <a:extLst>
                    <a:ext uri="{FF2B5EF4-FFF2-40B4-BE49-F238E27FC236}">
                      <a16:creationId xmlns:a16="http://schemas.microsoft.com/office/drawing/2014/main" id="{F32FDDEB-9895-9344-A169-4EC375CDDB0F}"/>
                    </a:ext>
                  </a:extLst>
                </p:cNvPr>
                <p:cNvSpPr/>
                <p:nvPr/>
              </p:nvSpPr>
              <p:spPr>
                <a:xfrm rot="10800000">
                  <a:off x="939772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9" name="Triângulo 6378">
                  <a:extLst>
                    <a:ext uri="{FF2B5EF4-FFF2-40B4-BE49-F238E27FC236}">
                      <a16:creationId xmlns:a16="http://schemas.microsoft.com/office/drawing/2014/main" id="{32AC480C-00B7-EF46-A3A5-8D45ED3FD76C}"/>
                    </a:ext>
                  </a:extLst>
                </p:cNvPr>
                <p:cNvSpPr/>
                <p:nvPr/>
              </p:nvSpPr>
              <p:spPr>
                <a:xfrm>
                  <a:off x="867739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0" name="Triângulo 6379">
                  <a:extLst>
                    <a:ext uri="{FF2B5EF4-FFF2-40B4-BE49-F238E27FC236}">
                      <a16:creationId xmlns:a16="http://schemas.microsoft.com/office/drawing/2014/main" id="{89C34AB4-F5E4-9F40-B536-3BB02525BDFF}"/>
                    </a:ext>
                  </a:extLst>
                </p:cNvPr>
                <p:cNvSpPr/>
                <p:nvPr/>
              </p:nvSpPr>
              <p:spPr>
                <a:xfrm rot="10800000">
                  <a:off x="891750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1" name="Triângulo 6380">
                  <a:extLst>
                    <a:ext uri="{FF2B5EF4-FFF2-40B4-BE49-F238E27FC236}">
                      <a16:creationId xmlns:a16="http://schemas.microsoft.com/office/drawing/2014/main" id="{3FF31CC5-FAC9-EB4D-8BF5-483CC6F7E6D1}"/>
                    </a:ext>
                  </a:extLst>
                </p:cNvPr>
                <p:cNvSpPr/>
                <p:nvPr/>
              </p:nvSpPr>
              <p:spPr>
                <a:xfrm>
                  <a:off x="1011806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2" name="Triângulo 6381">
                  <a:extLst>
                    <a:ext uri="{FF2B5EF4-FFF2-40B4-BE49-F238E27FC236}">
                      <a16:creationId xmlns:a16="http://schemas.microsoft.com/office/drawing/2014/main" id="{20D52D42-B16F-8143-AF90-BA2A1B45C0FE}"/>
                    </a:ext>
                  </a:extLst>
                </p:cNvPr>
                <p:cNvSpPr/>
                <p:nvPr/>
              </p:nvSpPr>
              <p:spPr>
                <a:xfrm rot="10800000">
                  <a:off x="1035817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3" name="Triângulo 6382">
                  <a:extLst>
                    <a:ext uri="{FF2B5EF4-FFF2-40B4-BE49-F238E27FC236}">
                      <a16:creationId xmlns:a16="http://schemas.microsoft.com/office/drawing/2014/main" id="{30C54534-CB05-6B4B-8016-E8BD840FF50B}"/>
                    </a:ext>
                  </a:extLst>
                </p:cNvPr>
                <p:cNvSpPr/>
                <p:nvPr/>
              </p:nvSpPr>
              <p:spPr>
                <a:xfrm>
                  <a:off x="963784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4" name="Triângulo 6383">
                  <a:extLst>
                    <a:ext uri="{FF2B5EF4-FFF2-40B4-BE49-F238E27FC236}">
                      <a16:creationId xmlns:a16="http://schemas.microsoft.com/office/drawing/2014/main" id="{BC8FD20D-AC3F-8B48-9F34-D2EFBFCD1624}"/>
                    </a:ext>
                  </a:extLst>
                </p:cNvPr>
                <p:cNvSpPr/>
                <p:nvPr/>
              </p:nvSpPr>
              <p:spPr>
                <a:xfrm rot="10800000">
                  <a:off x="987795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6548" name="Triângulo Retângulo 6547">
              <a:extLst>
                <a:ext uri="{FF2B5EF4-FFF2-40B4-BE49-F238E27FC236}">
                  <a16:creationId xmlns:a16="http://schemas.microsoft.com/office/drawing/2014/main" id="{048E1A47-25CC-984F-9F92-AACB141F8553}"/>
                </a:ext>
              </a:extLst>
            </p:cNvPr>
            <p:cNvSpPr/>
            <p:nvPr/>
          </p:nvSpPr>
          <p:spPr>
            <a:xfrm flipH="1" flipV="1">
              <a:off x="2957499" y="1"/>
              <a:ext cx="1142997" cy="2199843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49" name="Triângulo Retângulo 6548">
              <a:extLst>
                <a:ext uri="{FF2B5EF4-FFF2-40B4-BE49-F238E27FC236}">
                  <a16:creationId xmlns:a16="http://schemas.microsoft.com/office/drawing/2014/main" id="{DEB61284-938B-9540-BB27-3EBDF54EB3D8}"/>
                </a:ext>
              </a:extLst>
            </p:cNvPr>
            <p:cNvSpPr/>
            <p:nvPr/>
          </p:nvSpPr>
          <p:spPr>
            <a:xfrm rot="10800000" flipV="1">
              <a:off x="1657338" y="2085975"/>
              <a:ext cx="2443158" cy="4772025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552" name="Imagem 6551">
            <a:extLst>
              <a:ext uri="{FF2B5EF4-FFF2-40B4-BE49-F238E27FC236}">
                <a16:creationId xmlns:a16="http://schemas.microsoft.com/office/drawing/2014/main" id="{8F41C81D-DD4F-EC43-AC10-C79794481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98" y="6015041"/>
            <a:ext cx="2176162" cy="337196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6FE25359-0EF5-384A-ADF2-D5FA5DBDC24E}"/>
              </a:ext>
            </a:extLst>
          </p:cNvPr>
          <p:cNvGrpSpPr/>
          <p:nvPr/>
        </p:nvGrpSpPr>
        <p:grpSpPr>
          <a:xfrm>
            <a:off x="2731902" y="1575785"/>
            <a:ext cx="7200800" cy="4485844"/>
            <a:chOff x="2871820" y="1575785"/>
            <a:chExt cx="7200800" cy="4485844"/>
          </a:xfrm>
        </p:grpSpPr>
        <p:sp>
          <p:nvSpPr>
            <p:cNvPr id="576" name="CaixaDeTexto 10">
              <a:extLst>
                <a:ext uri="{FF2B5EF4-FFF2-40B4-BE49-F238E27FC236}">
                  <a16:creationId xmlns:a16="http://schemas.microsoft.com/office/drawing/2014/main" id="{AF7E2814-7E23-814E-BF9E-E51D18817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1820" y="2799197"/>
              <a:ext cx="7200800" cy="326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Sítio eletrônico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http://www.anvisa.gov.br</a:t>
              </a:r>
            </a:p>
            <a:p>
              <a:pPr algn="ctr" eaLnBrk="1" hangingPunct="1"/>
              <a:r>
                <a:rPr lang="pt-BR" sz="1200" b="1" dirty="0">
                  <a:solidFill>
                    <a:prstClr val="black"/>
                  </a:solidFill>
                  <a:latin typeface="Calibri" pitchFamily="34" charset="0"/>
                </a:rPr>
                <a:t> </a:t>
              </a:r>
              <a:endParaRPr lang="pt-BR" sz="1200" b="1" i="1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Central de Atendimento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0800 642 9782. </a:t>
              </a: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Ligação gratuita de qualquer estado do Brasil. </a:t>
              </a: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O horário de funcionamento é das 7h30 às 19h30, de segunda a sexta-feira, exceto feriados. </a:t>
              </a:r>
            </a:p>
            <a:p>
              <a:pPr algn="ctr" eaLnBrk="1" hangingPunct="1"/>
              <a:r>
                <a:rPr lang="pt-BR" sz="1200" b="1" dirty="0">
                  <a:solidFill>
                    <a:prstClr val="black"/>
                  </a:solidFill>
                  <a:latin typeface="Calibri" pitchFamily="34" charset="0"/>
                </a:rPr>
                <a:t> </a:t>
              </a:r>
              <a:endParaRPr lang="pt-BR" sz="12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Fale Conosco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http://www.anvisa.gov.br/institucional/faleconosco/FaleConosco.asp</a:t>
              </a:r>
            </a:p>
            <a:p>
              <a:pPr algn="ctr" eaLnBrk="1" hangingPunct="1"/>
              <a:r>
                <a:rPr lang="pt-BR" sz="1200" b="1" dirty="0">
                  <a:solidFill>
                    <a:prstClr val="black"/>
                  </a:solidFill>
                  <a:latin typeface="Calibri" pitchFamily="34" charset="0"/>
                </a:rPr>
                <a:t> </a:t>
              </a:r>
              <a:endParaRPr lang="pt-BR" sz="12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Correio Eletrônico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gadip.assessoria@anvisa.gov.br</a:t>
              </a:r>
              <a:b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</a:br>
              <a:endParaRPr lang="pt-BR" sz="12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Atendimento Eletrônico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http://portal.anvisa.gov.br/wps/portal/anvisa/ouvidoria</a:t>
              </a:r>
            </a:p>
            <a:p>
              <a:pPr algn="ctr" eaLnBrk="1" hangingPunct="1"/>
              <a:r>
                <a:rPr lang="pt-BR" sz="1200" dirty="0" err="1">
                  <a:solidFill>
                    <a:prstClr val="black"/>
                  </a:solidFill>
                  <a:latin typeface="Calibri" pitchFamily="34" charset="0"/>
                </a:rPr>
                <a:t>Twitter</a:t>
              </a:r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: @</a:t>
              </a:r>
              <a:r>
                <a:rPr lang="pt-BR" sz="1200" dirty="0" err="1">
                  <a:solidFill>
                    <a:prstClr val="black"/>
                  </a:solidFill>
                  <a:latin typeface="Calibri" pitchFamily="34" charset="0"/>
                </a:rPr>
                <a:t>anvisa_oficia</a:t>
              </a:r>
              <a:r>
                <a:rPr lang="pt-BR" sz="1400" dirty="0" err="1">
                  <a:solidFill>
                    <a:prstClr val="black"/>
                  </a:solidFill>
                  <a:latin typeface="Calibri" pitchFamily="34" charset="0"/>
                </a:rPr>
                <a:t>l</a:t>
              </a:r>
              <a:endParaRPr lang="pt-BR" sz="14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77" name="Retângulo 576">
              <a:extLst>
                <a:ext uri="{FF2B5EF4-FFF2-40B4-BE49-F238E27FC236}">
                  <a16:creationId xmlns:a16="http://schemas.microsoft.com/office/drawing/2014/main" id="{66F8F446-7FD8-1E48-889F-1702670A3DFD}"/>
                </a:ext>
              </a:extLst>
            </p:cNvPr>
            <p:cNvSpPr/>
            <p:nvPr/>
          </p:nvSpPr>
          <p:spPr>
            <a:xfrm>
              <a:off x="4987038" y="1575785"/>
              <a:ext cx="29703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800" b="1" dirty="0">
                  <a:latin typeface="Franklin Gothic Demi Cond" panose="020B0603020102020204" pitchFamily="34" charset="0"/>
                </a:rPr>
                <a:t>OBRIGADO!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18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ângulo 71"/>
          <p:cNvSpPr/>
          <p:nvPr/>
        </p:nvSpPr>
        <p:spPr>
          <a:xfrm>
            <a:off x="403985" y="1354251"/>
            <a:ext cx="837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014EA0"/>
                </a:solidFill>
                <a:latin typeface="Franklin Gothic Demi Cond" panose="020B0706030402020204" pitchFamily="34" charset="0"/>
              </a:rPr>
              <a:t>13 PROJETOS ESTRATÉGICOS DEFINIDOS PARA O PLANEJAMENTO ESTRATÉGICO DA ANVISA: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07974" y="1735208"/>
            <a:ext cx="10692716" cy="1402506"/>
            <a:chOff x="587932" y="1890952"/>
            <a:chExt cx="10692716" cy="585000"/>
          </a:xfrm>
        </p:grpSpPr>
        <p:grpSp>
          <p:nvGrpSpPr>
            <p:cNvPr id="2" name="Grupo 1"/>
            <p:cNvGrpSpPr/>
            <p:nvPr/>
          </p:nvGrpSpPr>
          <p:grpSpPr>
            <a:xfrm>
              <a:off x="591388" y="1960005"/>
              <a:ext cx="10689260" cy="515947"/>
              <a:chOff x="592175" y="1553703"/>
              <a:chExt cx="10689260" cy="515944"/>
            </a:xfrm>
          </p:grpSpPr>
          <p:grpSp>
            <p:nvGrpSpPr>
              <p:cNvPr id="6" name="Grupo 10"/>
              <p:cNvGrpSpPr/>
              <p:nvPr/>
            </p:nvGrpSpPr>
            <p:grpSpPr>
              <a:xfrm>
                <a:off x="592175" y="1553703"/>
                <a:ext cx="9135566" cy="515944"/>
                <a:chOff x="588937" y="1791233"/>
                <a:chExt cx="12013767" cy="173581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3" name="Retângulo 12"/>
                <p:cNvSpPr/>
                <p:nvPr/>
              </p:nvSpPr>
              <p:spPr>
                <a:xfrm>
                  <a:off x="588937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 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14" name="Retângulo 13"/>
                <p:cNvSpPr/>
                <p:nvPr/>
              </p:nvSpPr>
              <p:spPr>
                <a:xfrm>
                  <a:off x="2632129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P2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15" name="Retângulo 14"/>
                <p:cNvSpPr/>
                <p:nvPr/>
              </p:nvSpPr>
              <p:spPr>
                <a:xfrm>
                  <a:off x="4675322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P3</a:t>
                  </a:r>
                </a:p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 </a:t>
                  </a:r>
                </a:p>
              </p:txBody>
            </p:sp>
            <p:sp>
              <p:nvSpPr>
                <p:cNvPr id="16" name="Retângulo 15"/>
                <p:cNvSpPr/>
                <p:nvPr/>
              </p:nvSpPr>
              <p:spPr>
                <a:xfrm>
                  <a:off x="6718513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P4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17" name="Retângulo 16"/>
                <p:cNvSpPr/>
                <p:nvPr/>
              </p:nvSpPr>
              <p:spPr>
                <a:xfrm>
                  <a:off x="8761708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P5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18" name="Retângulo 17"/>
                <p:cNvSpPr/>
                <p:nvPr/>
              </p:nvSpPr>
              <p:spPr>
                <a:xfrm>
                  <a:off x="10804901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P6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</p:grpSp>
          <p:sp>
            <p:nvSpPr>
              <p:cNvPr id="33" name="Retângulo 32"/>
              <p:cNvSpPr/>
              <p:nvPr/>
            </p:nvSpPr>
            <p:spPr>
              <a:xfrm>
                <a:off x="9914341" y="1553703"/>
                <a:ext cx="1367094" cy="5159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3600" dirty="0">
                    <a:latin typeface="Franklin Gothic Demi Cond" panose="020B0706030402020204" pitchFamily="34" charset="0"/>
                  </a:rPr>
                  <a:t>P7</a:t>
                </a:r>
              </a:p>
              <a:p>
                <a:endParaRPr lang="pt-BR" sz="3600" dirty="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44" name="Retângulo 43"/>
            <p:cNvSpPr/>
            <p:nvPr/>
          </p:nvSpPr>
          <p:spPr>
            <a:xfrm flipV="1">
              <a:off x="587932" y="1890961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5" name="Retângulo 44"/>
            <p:cNvSpPr/>
            <p:nvPr/>
          </p:nvSpPr>
          <p:spPr>
            <a:xfrm flipV="1">
              <a:off x="2143354" y="1890961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6" name="Retângulo 45"/>
            <p:cNvSpPr/>
            <p:nvPr/>
          </p:nvSpPr>
          <p:spPr>
            <a:xfrm flipV="1">
              <a:off x="3698776" y="1890961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7" name="Retângulo 46"/>
            <p:cNvSpPr/>
            <p:nvPr/>
          </p:nvSpPr>
          <p:spPr>
            <a:xfrm flipV="1">
              <a:off x="5252471" y="1890961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8" name="Retângulo 47"/>
            <p:cNvSpPr/>
            <p:nvPr/>
          </p:nvSpPr>
          <p:spPr>
            <a:xfrm flipV="1">
              <a:off x="6802710" y="1890965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9" name="Retângulo 48"/>
            <p:cNvSpPr/>
            <p:nvPr/>
          </p:nvSpPr>
          <p:spPr>
            <a:xfrm flipV="1">
              <a:off x="8352949" y="1890958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50" name="Retângulo 49"/>
            <p:cNvSpPr/>
            <p:nvPr/>
          </p:nvSpPr>
          <p:spPr>
            <a:xfrm flipV="1">
              <a:off x="9903188" y="1890952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</p:grpSp>
      <p:cxnSp>
        <p:nvCxnSpPr>
          <p:cNvPr id="58" name="Conector angulado 415"/>
          <p:cNvCxnSpPr/>
          <p:nvPr/>
        </p:nvCxnSpPr>
        <p:spPr>
          <a:xfrm rot="16200000" flipH="1">
            <a:off x="534022" y="2999254"/>
            <a:ext cx="547186" cy="309095"/>
          </a:xfrm>
          <a:prstGeom prst="bentConnector3">
            <a:avLst>
              <a:gd name="adj1" fmla="val 97074"/>
            </a:avLst>
          </a:prstGeom>
          <a:noFill/>
          <a:ln w="19050" cap="flat" cmpd="sng" algn="ctr">
            <a:solidFill>
              <a:srgbClr val="014EA0"/>
            </a:solidFill>
            <a:prstDash val="sysDash"/>
          </a:ln>
          <a:effectLst/>
        </p:spPr>
      </p:cxnSp>
      <p:sp>
        <p:nvSpPr>
          <p:cNvPr id="74" name="CaixaDeTexto 73"/>
          <p:cNvSpPr txBox="1"/>
          <p:nvPr/>
        </p:nvSpPr>
        <p:spPr>
          <a:xfrm>
            <a:off x="5269056" y="2593766"/>
            <a:ext cx="146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VIGIPÓS</a:t>
            </a:r>
            <a:endParaRPr lang="pt-BR" sz="2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3715361" y="2598696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Modelos e processos de PAF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178768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Inspeção Sanitária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607974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Registro de Produtos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6822750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Metodologias de AIR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8419481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Exigências Técnicas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9933596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Análise de risco sanitário</a:t>
            </a:r>
          </a:p>
        </p:txBody>
      </p:sp>
      <p:grpSp>
        <p:nvGrpSpPr>
          <p:cNvPr id="88" name="Grupo 87"/>
          <p:cNvGrpSpPr/>
          <p:nvPr/>
        </p:nvGrpSpPr>
        <p:grpSpPr>
          <a:xfrm>
            <a:off x="603732" y="4321601"/>
            <a:ext cx="9139809" cy="1429283"/>
            <a:chOff x="749642" y="4197062"/>
            <a:chExt cx="9139809" cy="1429283"/>
          </a:xfrm>
        </p:grpSpPr>
        <p:grpSp>
          <p:nvGrpSpPr>
            <p:cNvPr id="57" name="Grupo 56"/>
            <p:cNvGrpSpPr/>
            <p:nvPr/>
          </p:nvGrpSpPr>
          <p:grpSpPr>
            <a:xfrm>
              <a:off x="749642" y="4197062"/>
              <a:ext cx="9139809" cy="1429283"/>
              <a:chOff x="587932" y="4121511"/>
              <a:chExt cx="9139809" cy="596166"/>
            </a:xfrm>
          </p:grpSpPr>
          <p:grpSp>
            <p:nvGrpSpPr>
              <p:cNvPr id="35" name="Grupo 10"/>
              <p:cNvGrpSpPr/>
              <p:nvPr/>
            </p:nvGrpSpPr>
            <p:grpSpPr>
              <a:xfrm>
                <a:off x="592175" y="4201733"/>
                <a:ext cx="9135566" cy="515944"/>
                <a:chOff x="588936" y="1791233"/>
                <a:chExt cx="12013768" cy="173581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7" name="Retângulo 36"/>
                <p:cNvSpPr/>
                <p:nvPr/>
              </p:nvSpPr>
              <p:spPr>
                <a:xfrm>
                  <a:off x="588936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P8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38" name="Retângulo 37"/>
                <p:cNvSpPr/>
                <p:nvPr/>
              </p:nvSpPr>
              <p:spPr>
                <a:xfrm>
                  <a:off x="2632129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P9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39" name="Retângulo 38"/>
                <p:cNvSpPr/>
                <p:nvPr/>
              </p:nvSpPr>
              <p:spPr>
                <a:xfrm>
                  <a:off x="4675322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P10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40" name="Retângulo 39"/>
                <p:cNvSpPr/>
                <p:nvPr/>
              </p:nvSpPr>
              <p:spPr>
                <a:xfrm>
                  <a:off x="6718515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P11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41" name="Retângulo 40"/>
                <p:cNvSpPr/>
                <p:nvPr/>
              </p:nvSpPr>
              <p:spPr>
                <a:xfrm>
                  <a:off x="8761708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P12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42" name="Retângulo 41"/>
                <p:cNvSpPr/>
                <p:nvPr/>
              </p:nvSpPr>
              <p:spPr>
                <a:xfrm>
                  <a:off x="10804901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P13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</p:grpSp>
          <p:sp>
            <p:nvSpPr>
              <p:cNvPr id="51" name="Retângulo 50"/>
              <p:cNvSpPr/>
              <p:nvPr/>
            </p:nvSpPr>
            <p:spPr>
              <a:xfrm flipV="1">
                <a:off x="587932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2" name="Retângulo 51"/>
              <p:cNvSpPr/>
              <p:nvPr/>
            </p:nvSpPr>
            <p:spPr>
              <a:xfrm flipV="1">
                <a:off x="2141626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3" name="Retângulo 52"/>
              <p:cNvSpPr/>
              <p:nvPr/>
            </p:nvSpPr>
            <p:spPr>
              <a:xfrm flipV="1">
                <a:off x="3695320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4" name="Retângulo 53"/>
              <p:cNvSpPr/>
              <p:nvPr/>
            </p:nvSpPr>
            <p:spPr>
              <a:xfrm flipV="1">
                <a:off x="5249014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5" name="Retângulo 54"/>
              <p:cNvSpPr/>
              <p:nvPr/>
            </p:nvSpPr>
            <p:spPr>
              <a:xfrm flipV="1">
                <a:off x="6802708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6" name="Retângulo 55"/>
              <p:cNvSpPr/>
              <p:nvPr/>
            </p:nvSpPr>
            <p:spPr>
              <a:xfrm flipV="1">
                <a:off x="8352949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</p:grpSp>
        <p:sp>
          <p:nvSpPr>
            <p:cNvPr id="81" name="CaixaDeTexto 80"/>
            <p:cNvSpPr txBox="1"/>
            <p:nvPr/>
          </p:nvSpPr>
          <p:spPr>
            <a:xfrm>
              <a:off x="749642" y="5017202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Serviços de Saúde</a:t>
              </a: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2303336" y="5022293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Rede de Laboratórios</a:t>
              </a: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3864545" y="5017202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Harmonização SNVS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5414126" y="5017202"/>
              <a:ext cx="1464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Agenda Estratégica SNVS</a:t>
              </a: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6995075" y="5021769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Percurso Formativo</a:t>
              </a: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8555786" y="5017202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Governança em TI</a:t>
              </a:r>
            </a:p>
          </p:txBody>
        </p:sp>
      </p:grpSp>
      <p:grpSp>
        <p:nvGrpSpPr>
          <p:cNvPr id="101" name="Grupo 100"/>
          <p:cNvGrpSpPr/>
          <p:nvPr/>
        </p:nvGrpSpPr>
        <p:grpSpPr>
          <a:xfrm>
            <a:off x="286468" y="1723583"/>
            <a:ext cx="11536338" cy="4123425"/>
            <a:chOff x="286468" y="1723583"/>
            <a:chExt cx="11536338" cy="4123425"/>
          </a:xfrm>
        </p:grpSpPr>
        <p:sp>
          <p:nvSpPr>
            <p:cNvPr id="99" name="Retângulo 98"/>
            <p:cNvSpPr/>
            <p:nvPr/>
          </p:nvSpPr>
          <p:spPr>
            <a:xfrm>
              <a:off x="2145492" y="1723583"/>
              <a:ext cx="9677314" cy="412342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 dirty="0">
                <a:solidFill>
                  <a:prstClr val="white">
                    <a:lumMod val="75000"/>
                  </a:prstClr>
                </a:solidFill>
                <a:latin typeface="Calibri"/>
              </a:endParaRPr>
            </a:p>
          </p:txBody>
        </p:sp>
        <p:sp>
          <p:nvSpPr>
            <p:cNvPr id="100" name="Retângulo 99"/>
            <p:cNvSpPr/>
            <p:nvPr/>
          </p:nvSpPr>
          <p:spPr>
            <a:xfrm>
              <a:off x="286468" y="4137926"/>
              <a:ext cx="1903927" cy="161295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 dirty="0">
                <a:solidFill>
                  <a:prstClr val="white">
                    <a:lumMod val="75000"/>
                  </a:prstClr>
                </a:solidFill>
                <a:latin typeface="Calibri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1133373" y="3204636"/>
            <a:ext cx="723947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APERFEIÇOAMENTO DOS PROCEDIMENTOS DE REGISTRO DE PRODUTOS EM ALINHAMENTO COM AS MELHORES PRÁTICAS REGULATÓRIAS INTERNACIONAIS </a:t>
            </a:r>
          </a:p>
        </p:txBody>
      </p:sp>
      <p:sp>
        <p:nvSpPr>
          <p:cNvPr id="102" name="Título 1"/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r>
              <a:rPr lang="pt-BR" sz="3200" dirty="0">
                <a:latin typeface="Franklin Gothic Demi Cond" panose="020B0706030402020204" pitchFamily="34" charset="0"/>
              </a:rPr>
              <a:t>PROJETOS ESTRATÉGICOS – ANVISA 2016 - 2019</a:t>
            </a:r>
          </a:p>
        </p:txBody>
      </p:sp>
    </p:spTree>
    <p:extLst>
      <p:ext uri="{BB962C8B-B14F-4D97-AF65-F5344CB8AC3E}">
        <p14:creationId xmlns:p14="http://schemas.microsoft.com/office/powerpoint/2010/main" val="36860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CED7D89-B482-45FA-AF15-500FC093A9F0}"/>
              </a:ext>
            </a:extLst>
          </p:cNvPr>
          <p:cNvSpPr/>
          <p:nvPr/>
        </p:nvSpPr>
        <p:spPr>
          <a:xfrm>
            <a:off x="9209088" y="5838825"/>
            <a:ext cx="2478087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AA82C0B-EFBA-4175-86DD-EA7680F7C300}"/>
              </a:ext>
            </a:extLst>
          </p:cNvPr>
          <p:cNvGraphicFramePr>
            <a:graphicFrameLocks/>
          </p:cNvGraphicFramePr>
          <p:nvPr/>
        </p:nvGraphicFramePr>
        <p:xfrm>
          <a:off x="301077" y="1689751"/>
          <a:ext cx="11411498" cy="489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556" name="Grupo 3">
            <a:extLst>
              <a:ext uri="{FF2B5EF4-FFF2-40B4-BE49-F238E27FC236}">
                <a16:creationId xmlns:a16="http://schemas.microsoft.com/office/drawing/2014/main" id="{A4B4B70D-3244-4D2F-8372-539D8B2C9B98}"/>
              </a:ext>
            </a:extLst>
          </p:cNvPr>
          <p:cNvGrpSpPr>
            <a:grpSpLocks/>
          </p:cNvGrpSpPr>
          <p:nvPr/>
        </p:nvGrpSpPr>
        <p:grpSpPr bwMode="auto">
          <a:xfrm>
            <a:off x="8054975" y="1484313"/>
            <a:ext cx="3889375" cy="1903412"/>
            <a:chOff x="8343900" y="1838632"/>
            <a:chExt cx="3368675" cy="1552021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AC4A331D-0360-4406-8ADC-5A60393C31A4}"/>
                </a:ext>
              </a:extLst>
            </p:cNvPr>
            <p:cNvSpPr/>
            <p:nvPr/>
          </p:nvSpPr>
          <p:spPr>
            <a:xfrm>
              <a:off x="8343900" y="2122112"/>
              <a:ext cx="3368675" cy="1268541"/>
            </a:xfrm>
            <a:prstGeom prst="rect">
              <a:avLst/>
            </a:prstGeom>
            <a:noFill/>
            <a:ln>
              <a:solidFill>
                <a:srgbClr val="004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507D0F2-C8E3-4C3A-82AD-E95CBEDC16A2}"/>
                </a:ext>
              </a:extLst>
            </p:cNvPr>
            <p:cNvSpPr/>
            <p:nvPr/>
          </p:nvSpPr>
          <p:spPr>
            <a:xfrm>
              <a:off x="8401649" y="2510441"/>
              <a:ext cx="3253178" cy="326196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defTabSz="342904">
                <a:defRPr/>
              </a:pPr>
              <a:r>
                <a:rPr lang="pt-BR" sz="2000" kern="0" dirty="0">
                  <a:latin typeface="Franklin Gothic Demi Cond" panose="020B0706030402020204" pitchFamily="34" charset="0"/>
                  <a:ea typeface="Arial"/>
                  <a:cs typeface="Arial"/>
                </a:rPr>
                <a:t>ANTES DE 29.03.17: </a:t>
              </a:r>
              <a:r>
                <a:rPr lang="pt-BR" sz="2000" kern="0" dirty="0">
                  <a:solidFill>
                    <a:srgbClr val="004C9C"/>
                  </a:solidFill>
                  <a:latin typeface="Franklin Gothic Demi Cond" panose="020B0706030402020204" pitchFamily="34" charset="0"/>
                  <a:ea typeface="Arial"/>
                  <a:cs typeface="Arial"/>
                </a:rPr>
                <a:t>MAIO 2020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8F31729-DA3A-44B2-9320-43753D5E144E}"/>
                </a:ext>
              </a:extLst>
            </p:cNvPr>
            <p:cNvSpPr/>
            <p:nvPr/>
          </p:nvSpPr>
          <p:spPr>
            <a:xfrm>
              <a:off x="8343900" y="1838632"/>
              <a:ext cx="3368675" cy="577316"/>
            </a:xfrm>
            <a:prstGeom prst="rect">
              <a:avLst/>
            </a:prstGeom>
            <a:solidFill>
              <a:srgbClr val="004C9C"/>
            </a:solidFill>
            <a:ln>
              <a:solidFill>
                <a:srgbClr val="004C9C"/>
              </a:solidFill>
            </a:ln>
          </p:spPr>
          <p:txBody>
            <a:bodyPr anchor="b">
              <a:spAutoFit/>
            </a:bodyPr>
            <a:lstStyle/>
            <a:p>
              <a:pPr algn="ctr" defTabSz="342904">
                <a:defRPr/>
              </a:pPr>
              <a:r>
                <a:rPr lang="pt-BR" sz="2000" kern="0" dirty="0">
                  <a:solidFill>
                    <a:schemeClr val="bg1"/>
                  </a:solidFill>
                  <a:latin typeface="Franklin Gothic Demi Cond" panose="020B0706030402020204" pitchFamily="34" charset="0"/>
                  <a:ea typeface="Arial"/>
                  <a:cs typeface="Arial"/>
                </a:rPr>
                <a:t>PRAZO PARA ZERAR  O PASSIVO DAS PETIÇÕES QUE ENTRARAM: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BEB22394-4AA5-49BE-83E0-B6E4534C98F3}"/>
                </a:ext>
              </a:extLst>
            </p:cNvPr>
            <p:cNvSpPr/>
            <p:nvPr/>
          </p:nvSpPr>
          <p:spPr>
            <a:xfrm>
              <a:off x="8343900" y="2901359"/>
              <a:ext cx="3368675" cy="326196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defTabSz="342904">
                <a:defRPr/>
              </a:pPr>
              <a:r>
                <a:rPr lang="pt-BR" sz="2000" kern="0" dirty="0">
                  <a:latin typeface="Franklin Gothic Demi Cond" panose="020B0706030402020204" pitchFamily="34" charset="0"/>
                  <a:ea typeface="Arial"/>
                  <a:cs typeface="Arial"/>
                </a:rPr>
                <a:t>DEPOIS DE 29.03.17: </a:t>
              </a:r>
              <a:r>
                <a:rPr lang="pt-BR" sz="2000" kern="0" dirty="0">
                  <a:solidFill>
                    <a:srgbClr val="ED7D31"/>
                  </a:solidFill>
                  <a:latin typeface="Franklin Gothic Demi Cond" panose="020B0706030402020204" pitchFamily="34" charset="0"/>
                  <a:ea typeface="Arial"/>
                  <a:cs typeface="Arial"/>
                </a:rPr>
                <a:t>JULHO 2021</a:t>
              </a:r>
            </a:p>
          </p:txBody>
        </p:sp>
      </p:grpSp>
      <p:sp>
        <p:nvSpPr>
          <p:cNvPr id="23557" name="Título 1">
            <a:extLst>
              <a:ext uri="{FF2B5EF4-FFF2-40B4-BE49-F238E27FC236}">
                <a16:creationId xmlns:a16="http://schemas.microsoft.com/office/drawing/2014/main" id="{8AF90F80-A5D3-4328-A290-B1436E8044E8}"/>
              </a:ext>
            </a:extLst>
          </p:cNvPr>
          <p:cNvSpPr txBox="1">
            <a:spLocks/>
          </p:cNvSpPr>
          <p:nvPr/>
        </p:nvSpPr>
        <p:spPr bwMode="auto">
          <a:xfrm>
            <a:off x="1758950" y="582613"/>
            <a:ext cx="89963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REGISTRO DE GENÉRICOS E SIMILARES | </a:t>
            </a:r>
            <a:r>
              <a:rPr lang="pt-BR" altLang="pt-BR" sz="2400" dirty="0">
                <a:latin typeface="Franklin Gothic Demi Cond" panose="020B0706030402020204" pitchFamily="34" charset="0"/>
              </a:rPr>
              <a:t>SITUAÇÃO INICIAL PARA ZERAR O PASSIVO</a:t>
            </a:r>
          </a:p>
        </p:txBody>
      </p:sp>
      <p:sp>
        <p:nvSpPr>
          <p:cNvPr id="23558" name="Retângulo 4">
            <a:extLst>
              <a:ext uri="{FF2B5EF4-FFF2-40B4-BE49-F238E27FC236}">
                <a16:creationId xmlns:a16="http://schemas.microsoft.com/office/drawing/2014/main" id="{8C5F83BD-128E-49B5-A190-6D1C0FA7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925" y="3471069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dirty="0">
                <a:latin typeface="Franklin Gothic Demi Cond" panose="020B0706030402020204" pitchFamily="34" charset="0"/>
                <a:cs typeface="Arial" panose="020B0604020202020204" pitchFamily="34" charset="0"/>
              </a:rPr>
              <a:t>Média de saída: </a:t>
            </a:r>
            <a:r>
              <a:rPr lang="pt-BR" altLang="pt-BR" dirty="0">
                <a:solidFill>
                  <a:srgbClr val="44B19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21 petições/mês</a:t>
            </a:r>
            <a:endParaRPr lang="pt-BR" altLang="pt-BR" dirty="0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altLang="pt-BR" dirty="0">
                <a:latin typeface="Franklin Gothic Demi Cond" panose="020B0706030402020204" pitchFamily="34" charset="0"/>
                <a:cs typeface="Arial" panose="020B0604020202020204" pitchFamily="34" charset="0"/>
              </a:rPr>
              <a:t>Média de entrada: </a:t>
            </a:r>
            <a:r>
              <a:rPr lang="pt-BR" altLang="pt-BR" dirty="0">
                <a:solidFill>
                  <a:srgbClr val="ED7D3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 petições/mês</a:t>
            </a:r>
          </a:p>
        </p:txBody>
      </p:sp>
    </p:spTree>
    <p:extLst>
      <p:ext uri="{BB962C8B-B14F-4D97-AF65-F5344CB8AC3E}">
        <p14:creationId xmlns:p14="http://schemas.microsoft.com/office/powerpoint/2010/main" val="278867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316F51CE-A59D-1A44-9293-758F9F229180}"/>
              </a:ext>
            </a:extLst>
          </p:cNvPr>
          <p:cNvSpPr txBox="1">
            <a:spLocks/>
          </p:cNvSpPr>
          <p:nvPr/>
        </p:nvSpPr>
        <p:spPr>
          <a:xfrm>
            <a:off x="1903665" y="621506"/>
            <a:ext cx="9353504" cy="805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Franklin Gothic Demi Cond" panose="020B0603020102020204" pitchFamily="34" charset="0"/>
              </a:defRPr>
            </a:lvl1pPr>
          </a:lstStyle>
          <a:p>
            <a:r>
              <a:rPr lang="pt-BR" altLang="pt-BR" dirty="0"/>
              <a:t>AÇÕES PARA O AUMENTO DA EFICIÊNCIA DO REGISTRO DE GENÉRICOS E SIMILARES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8ADFF55-6B20-B44B-9F1A-9DD9AA6838B1}"/>
              </a:ext>
            </a:extLst>
          </p:cNvPr>
          <p:cNvGrpSpPr/>
          <p:nvPr/>
        </p:nvGrpSpPr>
        <p:grpSpPr>
          <a:xfrm>
            <a:off x="617015" y="1691069"/>
            <a:ext cx="10957969" cy="3294411"/>
            <a:chOff x="466350" y="1863744"/>
            <a:chExt cx="10957969" cy="345029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8700308-C4C1-491A-BC26-301A0BFEAA2E}"/>
                </a:ext>
              </a:extLst>
            </p:cNvPr>
            <p:cNvSpPr/>
            <p:nvPr/>
          </p:nvSpPr>
          <p:spPr>
            <a:xfrm>
              <a:off x="4317495" y="3716188"/>
              <a:ext cx="3240438" cy="741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422023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Ampliação de consultores </a:t>
              </a:r>
              <a:r>
                <a:rPr lang="pt-BR" sz="2000" i="1" dirty="0">
                  <a:latin typeface="Franklin Gothic Medium Cond" panose="020B0603020102020204" pitchFamily="34" charset="0"/>
                </a:rPr>
                <a:t>ad hoc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0FADB58-A416-4DE7-8231-5F5613072C05}"/>
                </a:ext>
              </a:extLst>
            </p:cNvPr>
            <p:cNvSpPr/>
            <p:nvPr/>
          </p:nvSpPr>
          <p:spPr>
            <a:xfrm>
              <a:off x="4331485" y="2941476"/>
              <a:ext cx="32404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422023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Publicação de portaria de exercício temporário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064830A-E8D3-48E1-97B4-80312EF38126}"/>
                </a:ext>
              </a:extLst>
            </p:cNvPr>
            <p:cNvSpPr/>
            <p:nvPr/>
          </p:nvSpPr>
          <p:spPr>
            <a:xfrm>
              <a:off x="466350" y="2667156"/>
              <a:ext cx="32404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422023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Implantação do </a:t>
              </a:r>
              <a:r>
                <a:rPr lang="pt-BR" sz="2000" dirty="0" err="1">
                  <a:latin typeface="Franklin Gothic Medium Cond" panose="020B0603020102020204" pitchFamily="34" charset="0"/>
                </a:rPr>
                <a:t>teletrabalho</a:t>
              </a:r>
              <a:r>
                <a:rPr lang="pt-BR" sz="2000" dirty="0">
                  <a:latin typeface="Franklin Gothic Medium Cond" panose="020B0603020102020204" pitchFamily="34" charset="0"/>
                </a:rPr>
                <a:t> e dispensa do controle de ponto, com aumento de 20% de produtividade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8DBCFC5-B83D-4D40-96C7-BDC4E65020C2}"/>
                </a:ext>
              </a:extLst>
            </p:cNvPr>
            <p:cNvSpPr/>
            <p:nvPr/>
          </p:nvSpPr>
          <p:spPr>
            <a:xfrm>
              <a:off x="8183880" y="2946660"/>
              <a:ext cx="324043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Edital de Chamamento para desistência de petições de registro de genéricos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7BFC85A-E4EB-6049-B323-07F326528C76}"/>
                </a:ext>
              </a:extLst>
            </p:cNvPr>
            <p:cNvSpPr/>
            <p:nvPr/>
          </p:nvSpPr>
          <p:spPr>
            <a:xfrm>
              <a:off x="466351" y="3990595"/>
              <a:ext cx="324043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pt-BR" sz="2000" dirty="0">
                  <a:latin typeface="Franklin Gothic Medium Cond" panose="020B0603020102020204" pitchFamily="34" charset="0"/>
                </a:rPr>
                <a:t>Reorganização da fila de petição de medicamentos genéricos e similares (Lei 13.411/16)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AE5CEF0-EFE7-6345-8BA3-46BBD8B66F6D}"/>
                </a:ext>
              </a:extLst>
            </p:cNvPr>
            <p:cNvSpPr/>
            <p:nvPr/>
          </p:nvSpPr>
          <p:spPr>
            <a:xfrm>
              <a:off x="466351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AÇÕES DE AUMENTO</a:t>
              </a:r>
            </a:p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 DE PRODUTIVIDADE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27650D56-2922-874C-82C9-EE7E97777CC9}"/>
                </a:ext>
              </a:extLst>
            </p:cNvPr>
            <p:cNvSpPr/>
            <p:nvPr/>
          </p:nvSpPr>
          <p:spPr>
            <a:xfrm>
              <a:off x="4331485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AÇÕES DE AUMENTO</a:t>
              </a:r>
            </a:p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 DE PESSOAL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7BBFF6C-0C8C-7649-98A8-EE65648E2CCA}"/>
                </a:ext>
              </a:extLst>
            </p:cNvPr>
            <p:cNvSpPr/>
            <p:nvPr/>
          </p:nvSpPr>
          <p:spPr>
            <a:xfrm>
              <a:off x="8183880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AÇÕES DE </a:t>
              </a:r>
            </a:p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 REDUÇÃO DA DEMANDA E MELHORIA DE  PROCESSOS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CD8DAA90-02B3-A94F-90D2-2C7AEED9C663}"/>
              </a:ext>
            </a:extLst>
          </p:cNvPr>
          <p:cNvSpPr/>
          <p:nvPr/>
        </p:nvSpPr>
        <p:spPr>
          <a:xfrm>
            <a:off x="738935" y="1458005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1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D4F002F-94CB-D044-8B48-5B3FCE42789B}"/>
              </a:ext>
            </a:extLst>
          </p:cNvPr>
          <p:cNvSpPr/>
          <p:nvPr/>
        </p:nvSpPr>
        <p:spPr>
          <a:xfrm>
            <a:off x="4578311" y="1458005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2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7BE07D1-758E-3A45-8E79-F7B544CE5ECF}"/>
              </a:ext>
            </a:extLst>
          </p:cNvPr>
          <p:cNvSpPr/>
          <p:nvPr/>
        </p:nvSpPr>
        <p:spPr>
          <a:xfrm>
            <a:off x="8470460" y="1458005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3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B387B23E-6251-3143-AB27-83F730FAC688}"/>
              </a:ext>
            </a:extLst>
          </p:cNvPr>
          <p:cNvCxnSpPr>
            <a:cxnSpLocks/>
          </p:cNvCxnSpPr>
          <p:nvPr/>
        </p:nvCxnSpPr>
        <p:spPr>
          <a:xfrm>
            <a:off x="4145279" y="1691069"/>
            <a:ext cx="0" cy="3482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1CEDB63-D31C-744B-8704-034E7F09B3AD}"/>
              </a:ext>
            </a:extLst>
          </p:cNvPr>
          <p:cNvCxnSpPr>
            <a:cxnSpLocks/>
          </p:cNvCxnSpPr>
          <p:nvPr/>
        </p:nvCxnSpPr>
        <p:spPr>
          <a:xfrm>
            <a:off x="8031479" y="1691069"/>
            <a:ext cx="0" cy="3482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09E35A41-2AF8-4000-8F2A-7C3374551824}"/>
              </a:ext>
            </a:extLst>
          </p:cNvPr>
          <p:cNvSpPr/>
          <p:nvPr/>
        </p:nvSpPr>
        <p:spPr>
          <a:xfrm>
            <a:off x="8319306" y="3694837"/>
            <a:ext cx="35083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latin typeface="Franklin Gothic Medium Cond" panose="020B0603020102020204" pitchFamily="34" charset="0"/>
              </a:rPr>
              <a:t>Revisão de checklist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latin typeface="Franklin Gothic Medium Cond" panose="020B0603020102020204" pitchFamily="34" charset="0"/>
              </a:rPr>
              <a:t>Norma de simplificação (procuradoria)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latin typeface="Franklin Gothic Medium Cond" panose="020B0603020102020204" pitchFamily="34" charset="0"/>
              </a:rPr>
              <a:t>Publicação de orientações de serviço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latin typeface="Franklin Gothic Medium Cond" panose="020B0603020102020204" pitchFamily="34" charset="0"/>
              </a:rPr>
              <a:t>Ampliação da lista de medicamentos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32981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595924" y="1471287"/>
            <a:ext cx="11183903" cy="4097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Franklin Gothic Demi Cond" panose="020B0706030402020204" pitchFamily="34" charset="0"/>
              </a:rPr>
              <a:t>CRITÉRIOS</a:t>
            </a:r>
          </a:p>
        </p:txBody>
      </p:sp>
      <p:sp>
        <p:nvSpPr>
          <p:cNvPr id="73" name="Retângulo de cantos arredondados 14">
            <a:extLst>
              <a:ext uri="{FF2B5EF4-FFF2-40B4-BE49-F238E27FC236}">
                <a16:creationId xmlns:a16="http://schemas.microsoft.com/office/drawing/2014/main" id="{BB9EE1CA-7F61-4F52-BB17-BE94CBE06889}"/>
              </a:ext>
            </a:extLst>
          </p:cNvPr>
          <p:cNvSpPr/>
          <p:nvPr/>
        </p:nvSpPr>
        <p:spPr>
          <a:xfrm>
            <a:off x="595924" y="2266602"/>
            <a:ext cx="5195278" cy="22517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22023"/>
            <a:endParaRPr lang="pt-BR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" name="Imagem 30" descr="Uma imagem contendo coisa, objeto&#10;&#10;Descrição gerada com alta confiança">
            <a:extLst>
              <a:ext uri="{FF2B5EF4-FFF2-40B4-BE49-F238E27FC236}">
                <a16:creationId xmlns:a16="http://schemas.microsoft.com/office/drawing/2014/main" id="{6F10ABC6-1511-40DF-9F2E-04F64839A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0" y="3732152"/>
            <a:ext cx="540000" cy="540000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8E7715C1-5367-4A82-AD6A-4DA25D5F4E14}"/>
              </a:ext>
            </a:extLst>
          </p:cNvPr>
          <p:cNvSpPr/>
          <p:nvPr/>
        </p:nvSpPr>
        <p:spPr>
          <a:xfrm>
            <a:off x="1579395" y="2505121"/>
            <a:ext cx="4046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1600" b="1" dirty="0">
                <a:latin typeface="+mj-lt"/>
              </a:rPr>
              <a:t>Data de peticionamento em relação à lei 13.411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48173668-FFBF-48A7-B2D8-0EDD76A40DE1}"/>
              </a:ext>
            </a:extLst>
          </p:cNvPr>
          <p:cNvSpPr/>
          <p:nvPr/>
        </p:nvSpPr>
        <p:spPr>
          <a:xfrm>
            <a:off x="1579395" y="3348823"/>
            <a:ext cx="1842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1600" b="1" dirty="0">
                <a:latin typeface="+mj-lt"/>
              </a:rPr>
              <a:t>Forma farmacêutica 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F747E497-E9EE-4A14-9FF1-36D2D3A404FF}"/>
              </a:ext>
            </a:extLst>
          </p:cNvPr>
          <p:cNvSpPr/>
          <p:nvPr/>
        </p:nvSpPr>
        <p:spPr>
          <a:xfrm>
            <a:off x="1579395" y="5192799"/>
            <a:ext cx="3096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1600" b="1" dirty="0">
                <a:latin typeface="+mj-lt"/>
              </a:rPr>
              <a:t>N° de petições por empresa (1 ou 2)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CF09969-2D28-49D2-8CFE-59FC59B28C08}"/>
              </a:ext>
            </a:extLst>
          </p:cNvPr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r>
              <a:rPr lang="pt-BR" sz="3200" dirty="0">
                <a:latin typeface="Franklin Gothic Demi Cond" panose="020B0706030402020204" pitchFamily="34" charset="0"/>
              </a:rPr>
              <a:t>METÓDO DE DEFINIÇÃO DOS GRUPOS</a:t>
            </a:r>
          </a:p>
        </p:txBody>
      </p:sp>
      <p:sp>
        <p:nvSpPr>
          <p:cNvPr id="40" name="Retângulo de cantos arredondados 14">
            <a:extLst>
              <a:ext uri="{FF2B5EF4-FFF2-40B4-BE49-F238E27FC236}">
                <a16:creationId xmlns:a16="http://schemas.microsoft.com/office/drawing/2014/main" id="{C3CC299D-9F34-4270-9C74-9C7CA2D525E4}"/>
              </a:ext>
            </a:extLst>
          </p:cNvPr>
          <p:cNvSpPr/>
          <p:nvPr/>
        </p:nvSpPr>
        <p:spPr>
          <a:xfrm>
            <a:off x="6584549" y="2266602"/>
            <a:ext cx="4830772" cy="22517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defTabSz="422023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1" name="Imagem 40" descr="Uma imagem contendo cartão de negócios, texto&#10;&#10;Descrição gerada com alta confiança">
            <a:extLst>
              <a:ext uri="{FF2B5EF4-FFF2-40B4-BE49-F238E27FC236}">
                <a16:creationId xmlns:a16="http://schemas.microsoft.com/office/drawing/2014/main" id="{E15DA3EF-9417-4850-BF60-26D7D5EC0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0" y="5072519"/>
            <a:ext cx="579113" cy="579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5AC35B-7413-4F64-B2B3-6A9D8C4E0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" y="2379769"/>
            <a:ext cx="589258" cy="589258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DA887691-0776-40F5-B453-6D5B0AA873EB}"/>
              </a:ext>
            </a:extLst>
          </p:cNvPr>
          <p:cNvSpPr txBox="1"/>
          <p:nvPr/>
        </p:nvSpPr>
        <p:spPr>
          <a:xfrm>
            <a:off x="6333263" y="2362270"/>
            <a:ext cx="506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GRUPO  1 - 31 petições </a:t>
            </a:r>
            <a:r>
              <a:rPr lang="pt-BR" dirty="0"/>
              <a:t>–</a:t>
            </a:r>
            <a:r>
              <a:rPr lang="pt-BR" b="1" dirty="0"/>
              <a:t> </a:t>
            </a:r>
            <a:r>
              <a:rPr lang="pt-BR" dirty="0"/>
              <a:t>petições depois de 29.03.2017</a:t>
            </a:r>
            <a:endParaRPr lang="pt-BR" sz="1100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4CE1915-8690-4D14-97E7-763F175636A0}"/>
              </a:ext>
            </a:extLst>
          </p:cNvPr>
          <p:cNvSpPr txBox="1"/>
          <p:nvPr/>
        </p:nvSpPr>
        <p:spPr>
          <a:xfrm>
            <a:off x="6329286" y="3090336"/>
            <a:ext cx="553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GRUPO 2 - 237 petições </a:t>
            </a:r>
            <a:r>
              <a:rPr lang="pt-BR" dirty="0"/>
              <a:t>–</a:t>
            </a:r>
            <a:r>
              <a:rPr lang="pt-BR" b="1" dirty="0"/>
              <a:t> </a:t>
            </a:r>
            <a:r>
              <a:rPr lang="pt-BR" dirty="0"/>
              <a:t>petições de 13 formas farmacêuticas semelhantes</a:t>
            </a:r>
            <a:endParaRPr lang="pt-BR" sz="1100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DA6BA34-C3C8-485E-B942-BDB63D8894E3}"/>
              </a:ext>
            </a:extLst>
          </p:cNvPr>
          <p:cNvSpPr txBox="1"/>
          <p:nvPr/>
        </p:nvSpPr>
        <p:spPr>
          <a:xfrm>
            <a:off x="6329593" y="4546468"/>
            <a:ext cx="540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GRUPO 4 - 456 petições </a:t>
            </a:r>
            <a:r>
              <a:rPr lang="pt-BR" dirty="0"/>
              <a:t>– demais petições de genéricos e similares </a:t>
            </a:r>
            <a:endParaRPr lang="pt-BR" sz="1100" dirty="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23FE2150-8F47-4ACF-AE30-518F82E69592}"/>
              </a:ext>
            </a:extLst>
          </p:cNvPr>
          <p:cNvSpPr txBox="1"/>
          <p:nvPr/>
        </p:nvSpPr>
        <p:spPr>
          <a:xfrm>
            <a:off x="6329285" y="3818402"/>
            <a:ext cx="559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GRUPO 3 - 39 petições </a:t>
            </a:r>
            <a:r>
              <a:rPr lang="pt-BR" dirty="0"/>
              <a:t>–</a:t>
            </a:r>
            <a:r>
              <a:rPr lang="pt-BR" b="1" dirty="0"/>
              <a:t> </a:t>
            </a:r>
            <a:r>
              <a:rPr lang="pt-BR" dirty="0"/>
              <a:t>petições de empresas com apenas 1 ou 2 petições </a:t>
            </a:r>
            <a:endParaRPr lang="pt-BR" sz="11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077434D-A0DB-4B90-9460-431FC0A60A02}"/>
              </a:ext>
            </a:extLst>
          </p:cNvPr>
          <p:cNvSpPr/>
          <p:nvPr/>
        </p:nvSpPr>
        <p:spPr>
          <a:xfrm>
            <a:off x="1579395" y="3687377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400" dirty="0"/>
              <a:t>Agrupando por semelhança do processo produtivo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400" dirty="0"/>
              <a:t>Tecnologia envolvida na forma farmacêutica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  Boas práticas de fabricação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  Solubilidade do fármaco na forma farmacêutica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  Isenção do estudo de BD/BE</a:t>
            </a:r>
          </a:p>
        </p:txBody>
      </p:sp>
    </p:spTree>
    <p:extLst>
      <p:ext uri="{BB962C8B-B14F-4D97-AF65-F5344CB8AC3E}">
        <p14:creationId xmlns:p14="http://schemas.microsoft.com/office/powerpoint/2010/main" val="203915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Franklin Gothic Demi Cond" panose="020B0706030402020204" pitchFamily="34" charset="0"/>
              </a:rPr>
              <a:t>GENÉRICOS E SIMILARES</a:t>
            </a:r>
            <a:endParaRPr lang="pt-BR" sz="3200" dirty="0"/>
          </a:p>
        </p:txBody>
      </p:sp>
      <p:sp>
        <p:nvSpPr>
          <p:cNvPr id="106" name="Divisa 105"/>
          <p:cNvSpPr/>
          <p:nvPr/>
        </p:nvSpPr>
        <p:spPr>
          <a:xfrm>
            <a:off x="1579417" y="1738538"/>
            <a:ext cx="8997461" cy="1375391"/>
          </a:xfrm>
          <a:prstGeom prst="chevron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t"/>
          <a:lstStyle/>
          <a:p>
            <a:pPr algn="ctr"/>
            <a:endParaRPr lang="pt-BR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79417" y="3055073"/>
            <a:ext cx="9176507" cy="947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latin typeface="Franklin Gothic Demi Cond" panose="020B0706030402020204" pitchFamily="34" charset="0"/>
              </a:rPr>
              <a:t>TRATAMENTO DA FILA DE MEDICAMENTOS GENÉRICOS E SIMILARES</a:t>
            </a:r>
          </a:p>
          <a:p>
            <a:endParaRPr lang="pt-BR" sz="5400" dirty="0">
              <a:latin typeface="Franklin Gothic Demi Cond" panose="020B0706030402020204" pitchFamily="34" charset="0"/>
            </a:endParaRPr>
          </a:p>
        </p:txBody>
      </p:sp>
      <p:pic>
        <p:nvPicPr>
          <p:cNvPr id="3" name="Gráfico 2" descr="Medicin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1739" y="1800779"/>
            <a:ext cx="1250908" cy="12509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535772" y="3880664"/>
            <a:ext cx="4041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latin typeface="Abadi MT Condensed Light" panose="020B0306030101010103" pitchFamily="34" charset="77"/>
              </a:rPr>
              <a:t>31</a:t>
            </a:r>
            <a:endParaRPr lang="pt-BR" sz="2400" b="1" dirty="0">
              <a:latin typeface="Abadi MT Condensed Light" panose="020B0306030101010103" pitchFamily="34" charset="77"/>
            </a:endParaRPr>
          </a:p>
          <a:p>
            <a:r>
              <a:rPr lang="pt-BR" sz="2400" b="1" dirty="0"/>
              <a:t>petições depois de 29.03.2017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79417" y="3880664"/>
            <a:ext cx="38885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latin typeface="Abadi MT Condensed Light" panose="020B0306030101010103" pitchFamily="34" charset="77"/>
              </a:rPr>
              <a:t>732</a:t>
            </a:r>
            <a:r>
              <a:rPr lang="pt-BR" sz="4000" b="1" dirty="0"/>
              <a:t> </a:t>
            </a:r>
          </a:p>
          <a:p>
            <a:r>
              <a:rPr lang="pt-BR" sz="2400" b="1" dirty="0"/>
              <a:t>petições antes de 29.03.2017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4449EF55-ECE5-4720-B324-EAB545504C20}"/>
              </a:ext>
            </a:extLst>
          </p:cNvPr>
          <p:cNvCxnSpPr>
            <a:cxnSpLocks/>
          </p:cNvCxnSpPr>
          <p:nvPr/>
        </p:nvCxnSpPr>
        <p:spPr>
          <a:xfrm>
            <a:off x="8468139" y="3859674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B6DDC8E-09BD-4019-8B14-2DF5CF4E0683}"/>
              </a:ext>
            </a:extLst>
          </p:cNvPr>
          <p:cNvCxnSpPr/>
          <p:nvPr/>
        </p:nvCxnSpPr>
        <p:spPr>
          <a:xfrm flipH="1">
            <a:off x="1417983" y="3859674"/>
            <a:ext cx="705015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AED5A867-537B-4A50-970D-4FEF12BBBE0D}"/>
              </a:ext>
            </a:extLst>
          </p:cNvPr>
          <p:cNvSpPr/>
          <p:nvPr/>
        </p:nvSpPr>
        <p:spPr>
          <a:xfrm>
            <a:off x="8745611" y="5421806"/>
            <a:ext cx="2310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Franklin Gothic Demi Cond" panose="020B0706030402020204" pitchFamily="34" charset="0"/>
              </a:rPr>
              <a:t>ART. 4° Lei n°13411/2016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8654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C736733-CB1D-4194-B095-CC128D753699}"/>
              </a:ext>
            </a:extLst>
          </p:cNvPr>
          <p:cNvCxnSpPr>
            <a:cxnSpLocks/>
          </p:cNvCxnSpPr>
          <p:nvPr/>
        </p:nvCxnSpPr>
        <p:spPr>
          <a:xfrm>
            <a:off x="1284456" y="3320818"/>
            <a:ext cx="20608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CFAA348-B6F4-4BE1-8EC9-1AE9A3D9E47F}"/>
              </a:ext>
            </a:extLst>
          </p:cNvPr>
          <p:cNvCxnSpPr>
            <a:cxnSpLocks/>
          </p:cNvCxnSpPr>
          <p:nvPr/>
        </p:nvCxnSpPr>
        <p:spPr>
          <a:xfrm>
            <a:off x="3701113" y="2557312"/>
            <a:ext cx="5308978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CEDDFB2D-467C-4CDF-BB19-AA69D607F3E1}"/>
              </a:ext>
            </a:extLst>
          </p:cNvPr>
          <p:cNvCxnSpPr>
            <a:cxnSpLocks/>
          </p:cNvCxnSpPr>
          <p:nvPr/>
        </p:nvCxnSpPr>
        <p:spPr>
          <a:xfrm>
            <a:off x="3701113" y="3307562"/>
            <a:ext cx="5308978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6A1C53A-597E-41D0-B723-A551A1725740}"/>
              </a:ext>
            </a:extLst>
          </p:cNvPr>
          <p:cNvCxnSpPr>
            <a:cxnSpLocks/>
          </p:cNvCxnSpPr>
          <p:nvPr/>
        </p:nvCxnSpPr>
        <p:spPr>
          <a:xfrm>
            <a:off x="3742057" y="4247027"/>
            <a:ext cx="7942997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C8137E99-32E2-491E-A1E7-880575DC3F8A}"/>
              </a:ext>
            </a:extLst>
          </p:cNvPr>
          <p:cNvSpPr/>
          <p:nvPr/>
        </p:nvSpPr>
        <p:spPr>
          <a:xfrm>
            <a:off x="729912" y="3507520"/>
            <a:ext cx="1419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AGOSTO/2017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C29BB60-E875-4EFA-AD17-906ECDFE0D4E}"/>
              </a:ext>
            </a:extLst>
          </p:cNvPr>
          <p:cNvSpPr/>
          <p:nvPr/>
        </p:nvSpPr>
        <p:spPr>
          <a:xfrm>
            <a:off x="2668672" y="3509794"/>
            <a:ext cx="1686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SETEMBRO/2017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364C1AC-434B-478C-85E2-BEE3AEA928B2}"/>
              </a:ext>
            </a:extLst>
          </p:cNvPr>
          <p:cNvSpPr/>
          <p:nvPr/>
        </p:nvSpPr>
        <p:spPr>
          <a:xfrm>
            <a:off x="8332758" y="2674125"/>
            <a:ext cx="1707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DEZEMBRO/2017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48CB3A4-B118-4C7D-B96A-2846980905C2}"/>
              </a:ext>
            </a:extLst>
          </p:cNvPr>
          <p:cNvSpPr/>
          <p:nvPr/>
        </p:nvSpPr>
        <p:spPr>
          <a:xfrm>
            <a:off x="10859731" y="4322036"/>
            <a:ext cx="1292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JUNHO/2018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0C2A3B4-0317-4BA8-9A4C-0D82E3111E3B}"/>
              </a:ext>
            </a:extLst>
          </p:cNvPr>
          <p:cNvSpPr/>
          <p:nvPr/>
        </p:nvSpPr>
        <p:spPr>
          <a:xfrm>
            <a:off x="8332758" y="3403551"/>
            <a:ext cx="1707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DEZEMBRO/2017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A61522B-2474-40AA-924C-FAC6D1875DA6}"/>
              </a:ext>
            </a:extLst>
          </p:cNvPr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r>
              <a:rPr lang="pt-BR" sz="3200" dirty="0">
                <a:latin typeface="Franklin Gothic Demi Cond" panose="020B0706030402020204" pitchFamily="34" charset="0"/>
              </a:rPr>
              <a:t>DESENVOLVIMENTO DOS GRUPOS AO LONGO DO TEMPO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91076EC-7C4D-466D-9EE6-4CB5FA395551}"/>
              </a:ext>
            </a:extLst>
          </p:cNvPr>
          <p:cNvSpPr/>
          <p:nvPr/>
        </p:nvSpPr>
        <p:spPr>
          <a:xfrm>
            <a:off x="1695329" y="2962566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GRUPO 1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CE8DA59-4892-45B9-8E94-09C079E5DF56}"/>
              </a:ext>
            </a:extLst>
          </p:cNvPr>
          <p:cNvSpPr/>
          <p:nvPr/>
        </p:nvSpPr>
        <p:spPr>
          <a:xfrm>
            <a:off x="5188033" y="2215377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GRUPO 2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506DBB7-5EF8-4F5C-AA31-A90B45000EE5}"/>
              </a:ext>
            </a:extLst>
          </p:cNvPr>
          <p:cNvSpPr/>
          <p:nvPr/>
        </p:nvSpPr>
        <p:spPr>
          <a:xfrm>
            <a:off x="5225742" y="2961485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GRUPO 3 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7EDA463-FF14-42A3-AB30-510D75DE043C}"/>
              </a:ext>
            </a:extLst>
          </p:cNvPr>
          <p:cNvSpPr/>
          <p:nvPr/>
        </p:nvSpPr>
        <p:spPr>
          <a:xfrm>
            <a:off x="7188482" y="3894825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GRUPO 4 </a:t>
            </a:r>
          </a:p>
        </p:txBody>
      </p:sp>
      <p:sp>
        <p:nvSpPr>
          <p:cNvPr id="34" name="Chave Esquerda 33">
            <a:extLst>
              <a:ext uri="{FF2B5EF4-FFF2-40B4-BE49-F238E27FC236}">
                <a16:creationId xmlns:a16="http://schemas.microsoft.com/office/drawing/2014/main" id="{89623CF1-E675-4C0E-893D-BE6D460428F8}"/>
              </a:ext>
            </a:extLst>
          </p:cNvPr>
          <p:cNvSpPr/>
          <p:nvPr/>
        </p:nvSpPr>
        <p:spPr>
          <a:xfrm rot="16200000">
            <a:off x="7511643" y="908443"/>
            <a:ext cx="403828" cy="7942996"/>
          </a:xfrm>
          <a:prstGeom prst="leftBrace">
            <a:avLst>
              <a:gd name="adj1" fmla="val 4776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>
              <a:latin typeface="Abadi MT Condensed Light" panose="020B0306030101010103" pitchFamily="34" charset="77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C95AA16-F43A-42E9-8E3E-6AAE05414380}"/>
              </a:ext>
            </a:extLst>
          </p:cNvPr>
          <p:cNvSpPr/>
          <p:nvPr/>
        </p:nvSpPr>
        <p:spPr>
          <a:xfrm>
            <a:off x="5709686" y="5195593"/>
            <a:ext cx="4022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22023"/>
            <a:r>
              <a:rPr lang="pt-BR" sz="2000" b="1" dirty="0">
                <a:latin typeface="Abadi MT Condensed Light" panose="020B0306030101010103" pitchFamily="34" charset="77"/>
              </a:rPr>
              <a:t>Os três grupos iniciam os trabalhos em paralelo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62A89BD-C3C4-45E6-BDB6-26C61D5F1E1D}"/>
              </a:ext>
            </a:extLst>
          </p:cNvPr>
          <p:cNvSpPr/>
          <p:nvPr/>
        </p:nvSpPr>
        <p:spPr>
          <a:xfrm>
            <a:off x="518697" y="1702312"/>
            <a:ext cx="2353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Alocação inicial de todo o pessoal no grupo 1</a:t>
            </a:r>
          </a:p>
        </p:txBody>
      </p:sp>
    </p:spTree>
    <p:extLst>
      <p:ext uri="{BB962C8B-B14F-4D97-AF65-F5344CB8AC3E}">
        <p14:creationId xmlns:p14="http://schemas.microsoft.com/office/powerpoint/2010/main" val="372600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E SIMILARES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ESTRATÉGIA PARA TRATAMENTO DO PASSIVO</a:t>
            </a:r>
            <a:endParaRPr lang="pt-BR" alt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79417" y="1337045"/>
            <a:ext cx="9176507" cy="947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latin typeface="Franklin Gothic Demi Cond" panose="020B0706030402020204" pitchFamily="34" charset="0"/>
              </a:rPr>
              <a:t>TRATAMENTO DA FILA DE MEDICAMENTOS GENÉRICOS E SIMILARES</a:t>
            </a:r>
          </a:p>
          <a:p>
            <a:endParaRPr lang="pt-BR" sz="5400" dirty="0">
              <a:latin typeface="Franklin Gothic Demi Cond" panose="020B07060304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59851" y="2391392"/>
            <a:ext cx="3403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31</a:t>
            </a:r>
            <a:endParaRPr lang="pt-BR" sz="2000" b="1" dirty="0">
              <a:latin typeface="Abadi MT Condensed Light" panose="020B0306030101010103" pitchFamily="34" charset="77"/>
            </a:endParaRPr>
          </a:p>
          <a:p>
            <a:r>
              <a:rPr lang="pt-BR" sz="2000" b="1" dirty="0"/>
              <a:t>petições depois de 29.03.2017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42968" y="2355193"/>
            <a:ext cx="3274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732 </a:t>
            </a:r>
          </a:p>
          <a:p>
            <a:r>
              <a:rPr lang="pt-BR" sz="2000" b="1" dirty="0"/>
              <a:t>petições antes de 29.03.2017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4449EF55-ECE5-4720-B324-EAB545504C20}"/>
              </a:ext>
            </a:extLst>
          </p:cNvPr>
          <p:cNvCxnSpPr>
            <a:cxnSpLocks/>
          </p:cNvCxnSpPr>
          <p:nvPr/>
        </p:nvCxnSpPr>
        <p:spPr>
          <a:xfrm>
            <a:off x="8824779" y="2334203"/>
            <a:ext cx="24387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B6DDC8E-09BD-4019-8B14-2DF5CF4E0683}"/>
              </a:ext>
            </a:extLst>
          </p:cNvPr>
          <p:cNvCxnSpPr/>
          <p:nvPr/>
        </p:nvCxnSpPr>
        <p:spPr>
          <a:xfrm flipH="1">
            <a:off x="1774623" y="2334203"/>
            <a:ext cx="705015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7EEF281-3CE5-4592-BC57-916A532B5DE3}"/>
              </a:ext>
            </a:extLst>
          </p:cNvPr>
          <p:cNvSpPr txBox="1"/>
          <p:nvPr/>
        </p:nvSpPr>
        <p:spPr>
          <a:xfrm>
            <a:off x="7005913" y="4042104"/>
            <a:ext cx="3403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40</a:t>
            </a:r>
            <a:endParaRPr lang="pt-BR" sz="2000" b="1" dirty="0">
              <a:latin typeface="Abadi MT Condensed Light" panose="020B0306030101010103" pitchFamily="34" charset="77"/>
            </a:endParaRPr>
          </a:p>
          <a:p>
            <a:r>
              <a:rPr lang="pt-BR" sz="2000" b="1" dirty="0"/>
              <a:t>petições depois de 14.12.2017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FA8AA4-C27D-446A-827F-A74B00CCDA34}"/>
              </a:ext>
            </a:extLst>
          </p:cNvPr>
          <p:cNvSpPr txBox="1"/>
          <p:nvPr/>
        </p:nvSpPr>
        <p:spPr>
          <a:xfrm>
            <a:off x="2242968" y="3938776"/>
            <a:ext cx="3274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86</a:t>
            </a:r>
          </a:p>
          <a:p>
            <a:r>
              <a:rPr lang="pt-BR" sz="2000" b="1" dirty="0"/>
              <a:t>petições antes de 29.03.2017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61E2B0E-77D1-4CB3-B0DE-69603E47179B}"/>
              </a:ext>
            </a:extLst>
          </p:cNvPr>
          <p:cNvCxnSpPr>
            <a:cxnSpLocks/>
          </p:cNvCxnSpPr>
          <p:nvPr/>
        </p:nvCxnSpPr>
        <p:spPr>
          <a:xfrm>
            <a:off x="6797197" y="3938776"/>
            <a:ext cx="4466343" cy="109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4AEFCA6-648F-466C-B554-3862DA8466AB}"/>
              </a:ext>
            </a:extLst>
          </p:cNvPr>
          <p:cNvCxnSpPr>
            <a:cxnSpLocks/>
          </p:cNvCxnSpPr>
          <p:nvPr/>
        </p:nvCxnSpPr>
        <p:spPr>
          <a:xfrm flipH="1" flipV="1">
            <a:off x="1774623" y="3917786"/>
            <a:ext cx="5022574" cy="209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48EB0E8-5F36-40FB-BFFD-A0392C52BAF0}"/>
              </a:ext>
            </a:extLst>
          </p:cNvPr>
          <p:cNvSpPr txBox="1"/>
          <p:nvPr/>
        </p:nvSpPr>
        <p:spPr>
          <a:xfrm>
            <a:off x="446442" y="210337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Abadi MT Condensed Light" panose="020B0306030101010103" pitchFamily="34" charset="77"/>
              </a:rPr>
              <a:t>JUL/2017</a:t>
            </a:r>
            <a:endParaRPr lang="pt-BR" sz="1400" b="1" dirty="0">
              <a:latin typeface="Abadi MT Condensed Light" panose="020B0306030101010103" pitchFamily="34" charset="77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7F3A5A-8C24-4F32-AA27-1E8EB8936669}"/>
              </a:ext>
            </a:extLst>
          </p:cNvPr>
          <p:cNvSpPr txBox="1"/>
          <p:nvPr/>
        </p:nvSpPr>
        <p:spPr>
          <a:xfrm>
            <a:off x="441400" y="370794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Abadi MT Condensed Light" panose="020B0306030101010103" pitchFamily="34" charset="77"/>
              </a:rPr>
              <a:t>MAI/2018</a:t>
            </a:r>
            <a:endParaRPr lang="pt-BR" sz="1400" b="1" dirty="0">
              <a:latin typeface="Abadi MT Condensed Light" panose="020B0306030101010103" pitchFamily="34" charset="77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72777" y="5912451"/>
            <a:ext cx="4619223" cy="51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DDEC33D-9940-3845-8DE1-9D0B0DEB6F3E}"/>
              </a:ext>
            </a:extLst>
          </p:cNvPr>
          <p:cNvSpPr/>
          <p:nvPr/>
        </p:nvSpPr>
        <p:spPr>
          <a:xfrm>
            <a:off x="553322" y="6076175"/>
            <a:ext cx="8618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23"/>
            <a:r>
              <a:rPr lang="pt-BR" sz="1600" dirty="0">
                <a:latin typeface="Abadi MT Condensed Light" panose="020B0306030101010103" pitchFamily="34" charset="77"/>
              </a:rPr>
              <a:t>FONTE: Fila de análise Portal 23.05.18 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FF883BD-30AB-445B-BA44-34B09C7D9219}"/>
              </a:ext>
            </a:extLst>
          </p:cNvPr>
          <p:cNvCxnSpPr>
            <a:cxnSpLocks/>
          </p:cNvCxnSpPr>
          <p:nvPr/>
        </p:nvCxnSpPr>
        <p:spPr>
          <a:xfrm>
            <a:off x="1718746" y="5195225"/>
            <a:ext cx="9544794" cy="20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2D80F77-58D0-437F-BFF4-90B5CBE01D45}"/>
              </a:ext>
            </a:extLst>
          </p:cNvPr>
          <p:cNvSpPr txBox="1"/>
          <p:nvPr/>
        </p:nvSpPr>
        <p:spPr>
          <a:xfrm>
            <a:off x="570098" y="4953524"/>
            <a:ext cx="820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Abadi MT Condensed Light" panose="020B0306030101010103" pitchFamily="34" charset="77"/>
              </a:rPr>
              <a:t>TOTAL</a:t>
            </a:r>
            <a:endParaRPr lang="pt-BR" sz="1400" b="1" dirty="0">
              <a:latin typeface="Abadi MT Condensed Light" panose="020B0306030101010103" pitchFamily="34" charset="77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983477-EF23-46B5-8B82-5BC112C76B0D}"/>
              </a:ext>
            </a:extLst>
          </p:cNvPr>
          <p:cNvSpPr txBox="1"/>
          <p:nvPr/>
        </p:nvSpPr>
        <p:spPr>
          <a:xfrm>
            <a:off x="5167245" y="5217421"/>
            <a:ext cx="224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744</a:t>
            </a:r>
          </a:p>
          <a:p>
            <a:r>
              <a:rPr lang="pt-BR" sz="2000" b="1" dirty="0"/>
              <a:t>petições analisadas</a:t>
            </a:r>
          </a:p>
        </p:txBody>
      </p:sp>
    </p:spTree>
    <p:extLst>
      <p:ext uri="{BB962C8B-B14F-4D97-AF65-F5344CB8AC3E}">
        <p14:creationId xmlns:p14="http://schemas.microsoft.com/office/powerpoint/2010/main" val="4178219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14288</TotalTime>
  <Words>1225</Words>
  <Application>Microsoft Office PowerPoint</Application>
  <PresentationFormat>Widescreen</PresentationFormat>
  <Paragraphs>263</Paragraphs>
  <Slides>22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ＭＳ Ｐゴシック</vt:lpstr>
      <vt:lpstr>Abadi MT Condensed Light</vt:lpstr>
      <vt:lpstr>Arial</vt:lpstr>
      <vt:lpstr>Calibri</vt:lpstr>
      <vt:lpstr>Calibri Light</vt:lpstr>
      <vt:lpstr>Franklin Gothic Demi Cond</vt:lpstr>
      <vt:lpstr>Franklin Gothic Medium Cond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 IURI ALVES DE SOUSA</dc:creator>
  <cp:lastModifiedBy>Carlos Estenio Freire Brasilino</cp:lastModifiedBy>
  <cp:revision>713</cp:revision>
  <cp:lastPrinted>2018-07-05T12:25:28Z</cp:lastPrinted>
  <dcterms:created xsi:type="dcterms:W3CDTF">2016-10-04T16:47:05Z</dcterms:created>
  <dcterms:modified xsi:type="dcterms:W3CDTF">2018-07-05T20:15:04Z</dcterms:modified>
</cp:coreProperties>
</file>