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activeX/activeX22.xml" ContentType="application/vnd.ms-office.activeX+xml"/>
  <Override PartName="/ppt/activeX/activeX23.xml" ContentType="application/vnd.ms-office.activeX+xml"/>
  <Override PartName="/ppt/activeX/activeX24.xml" ContentType="application/vnd.ms-office.activeX+xml"/>
  <Override PartName="/ppt/activeX/activeX25.xml" ContentType="application/vnd.ms-office.activeX+xml"/>
  <Override PartName="/ppt/activeX/activeX26.xml" ContentType="application/vnd.ms-office.activeX+xml"/>
  <Override PartName="/ppt/activeX/activeX27.xml" ContentType="application/vnd.ms-office.activeX+xml"/>
  <Override PartName="/ppt/activeX/activeX28.xml" ContentType="application/vnd.ms-office.activeX+xml"/>
  <Override PartName="/ppt/activeX/activeX29.xml" ContentType="application/vnd.ms-office.activeX+xml"/>
  <Override PartName="/ppt/activeX/activeX30.xml" ContentType="application/vnd.ms-office.activeX+xml"/>
  <Override PartName="/ppt/activeX/activeX31.xml" ContentType="application/vnd.ms-office.activeX+xml"/>
  <Override PartName="/ppt/activeX/activeX32.xml" ContentType="application/vnd.ms-office.activeX+xml"/>
  <Override PartName="/ppt/activeX/activeX33.xml" ContentType="application/vnd.ms-office.activeX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activeX/activeX34.xml" ContentType="application/vnd.ms-office.activeX+xml"/>
  <Override PartName="/ppt/activeX/activeX35.xml" ContentType="application/vnd.ms-office.activeX+xml"/>
  <Override PartName="/ppt/activeX/activeX36.xml" ContentType="application/vnd.ms-office.activeX+xml"/>
  <Override PartName="/ppt/activeX/activeX37.xml" ContentType="application/vnd.ms-office.activeX+xml"/>
  <Override PartName="/ppt/activeX/activeX38.xml" ContentType="application/vnd.ms-office.activeX+xml"/>
  <Override PartName="/ppt/activeX/activeX39.xml" ContentType="application/vnd.ms-office.activeX+xml"/>
  <Override PartName="/ppt/activeX/activeX40.xml" ContentType="application/vnd.ms-office.activeX+xml"/>
  <Override PartName="/ppt/activeX/activeX41.xml" ContentType="application/vnd.ms-office.activeX+xml"/>
  <Override PartName="/ppt/activeX/activeX42.xml" ContentType="application/vnd.ms-office.activeX+xml"/>
  <Override PartName="/ppt/activeX/activeX43.xml" ContentType="application/vnd.ms-office.activeX+xml"/>
  <Override PartName="/ppt/activeX/activeX44.xml" ContentType="application/vnd.ms-office.activeX+xml"/>
  <Override PartName="/ppt/activeX/activeX45.xml" ContentType="application/vnd.ms-office.activeX+xml"/>
  <Override PartName="/ppt/activeX/activeX46.xml" ContentType="application/vnd.ms-office.activeX+xml"/>
  <Override PartName="/ppt/activeX/activeX47.xml" ContentType="application/vnd.ms-office.activeX+xml"/>
  <Override PartName="/ppt/activeX/activeX48.xml" ContentType="application/vnd.ms-office.activeX+xml"/>
  <Override PartName="/ppt/activeX/activeX49.xml" ContentType="application/vnd.ms-office.activeX+xml"/>
  <Override PartName="/ppt/activeX/activeX50.xml" ContentType="application/vnd.ms-office.activeX+xml"/>
  <Override PartName="/ppt/activeX/activeX51.xml" ContentType="application/vnd.ms-office.activeX+xml"/>
  <Override PartName="/ppt/activeX/activeX52.xml" ContentType="application/vnd.ms-office.activeX+xml"/>
  <Override PartName="/ppt/activeX/activeX53.xml" ContentType="application/vnd.ms-office.activeX+xml"/>
  <Override PartName="/ppt/activeX/activeX54.xml" ContentType="application/vnd.ms-office.activeX+xml"/>
  <Override PartName="/ppt/activeX/activeX55.xml" ContentType="application/vnd.ms-office.activeX+xml"/>
  <Override PartName="/ppt/activeX/activeX56.xml" ContentType="application/vnd.ms-office.activeX+xml"/>
  <Override PartName="/ppt/activeX/activeX57.xml" ContentType="application/vnd.ms-office.activeX+xml"/>
  <Override PartName="/ppt/activeX/activeX58.xml" ContentType="application/vnd.ms-office.activeX+xml"/>
  <Override PartName="/ppt/activeX/activeX59.xml" ContentType="application/vnd.ms-office.activeX+xml"/>
  <Override PartName="/ppt/activeX/activeX60.xml" ContentType="application/vnd.ms-office.activeX+xml"/>
  <Override PartName="/ppt/activeX/activeX61.xml" ContentType="application/vnd.ms-office.activeX+xml"/>
  <Override PartName="/ppt/activeX/activeX62.xml" ContentType="application/vnd.ms-office.activeX+xml"/>
  <Override PartName="/ppt/activeX/activeX63.xml" ContentType="application/vnd.ms-office.activeX+xml"/>
  <Override PartName="/ppt/activeX/activeX64.xml" ContentType="application/vnd.ms-office.activeX+xml"/>
  <Override PartName="/ppt/activeX/activeX65.xml" ContentType="application/vnd.ms-office.activeX+xml"/>
  <Override PartName="/ppt/activeX/activeX66.xml" ContentType="application/vnd.ms-office.activeX+xml"/>
  <Override PartName="/ppt/notesSlides/notesSlide33.xml" ContentType="application/vnd.openxmlformats-officedocument.presentationml.notesSlide+xml"/>
  <Override PartName="/ppt/activeX/activeX67.xml" ContentType="application/vnd.ms-office.activeX+xml"/>
  <Override PartName="/ppt/activeX/activeX68.xml" ContentType="application/vnd.ms-office.activeX+xml"/>
  <Override PartName="/ppt/activeX/activeX69.xml" ContentType="application/vnd.ms-office.activeX+xml"/>
  <Override PartName="/ppt/activeX/activeX70.xml" ContentType="application/vnd.ms-office.activeX+xml"/>
  <Override PartName="/ppt/activeX/activeX71.xml" ContentType="application/vnd.ms-office.activeX+xml"/>
  <Override PartName="/ppt/activeX/activeX72.xml" ContentType="application/vnd.ms-office.activeX+xml"/>
  <Override PartName="/ppt/activeX/activeX73.xml" ContentType="application/vnd.ms-office.activeX+xml"/>
  <Override PartName="/ppt/activeX/activeX74.xml" ContentType="application/vnd.ms-office.activeX+xml"/>
  <Override PartName="/ppt/activeX/activeX75.xml" ContentType="application/vnd.ms-office.activeX+xml"/>
  <Override PartName="/ppt/activeX/activeX76.xml" ContentType="application/vnd.ms-office.activeX+xml"/>
  <Override PartName="/ppt/activeX/activeX77.xml" ContentType="application/vnd.ms-office.activeX+xml"/>
  <Override PartName="/ppt/activeX/activeX78.xml" ContentType="application/vnd.ms-office.activeX+xml"/>
  <Override PartName="/ppt/activeX/activeX79.xml" ContentType="application/vnd.ms-office.activeX+xml"/>
  <Override PartName="/ppt/activeX/activeX80.xml" ContentType="application/vnd.ms-office.activeX+xml"/>
  <Override PartName="/ppt/activeX/activeX81.xml" ContentType="application/vnd.ms-office.activeX+xml"/>
  <Override PartName="/ppt/activeX/activeX82.xml" ContentType="application/vnd.ms-office.activeX+xml"/>
  <Override PartName="/ppt/activeX/activeX83.xml" ContentType="application/vnd.ms-office.activeX+xml"/>
  <Override PartName="/ppt/activeX/activeX84.xml" ContentType="application/vnd.ms-office.activeX+xml"/>
  <Override PartName="/ppt/activeX/activeX85.xml" ContentType="application/vnd.ms-office.activeX+xml"/>
  <Override PartName="/ppt/activeX/activeX86.xml" ContentType="application/vnd.ms-office.activeX+xml"/>
  <Override PartName="/ppt/activeX/activeX87.xml" ContentType="application/vnd.ms-office.activeX+xml"/>
  <Override PartName="/ppt/activeX/activeX88.xml" ContentType="application/vnd.ms-office.activeX+xml"/>
  <Override PartName="/ppt/activeX/activeX89.xml" ContentType="application/vnd.ms-office.activeX+xml"/>
  <Override PartName="/ppt/activeX/activeX90.xml" ContentType="application/vnd.ms-office.activeX+xml"/>
  <Override PartName="/ppt/activeX/activeX91.xml" ContentType="application/vnd.ms-office.activeX+xml"/>
  <Override PartName="/ppt/activeX/activeX92.xml" ContentType="application/vnd.ms-office.activeX+xml"/>
  <Override PartName="/ppt/activeX/activeX93.xml" ContentType="application/vnd.ms-office.activeX+xml"/>
  <Override PartName="/ppt/activeX/activeX94.xml" ContentType="application/vnd.ms-office.activeX+xml"/>
  <Override PartName="/ppt/activeX/activeX95.xml" ContentType="application/vnd.ms-office.activeX+xml"/>
  <Override PartName="/ppt/activeX/activeX96.xml" ContentType="application/vnd.ms-office.activeX+xml"/>
  <Override PartName="/ppt/activeX/activeX97.xml" ContentType="application/vnd.ms-office.activeX+xml"/>
  <Override PartName="/ppt/activeX/activeX98.xml" ContentType="application/vnd.ms-office.activeX+xml"/>
  <Override PartName="/ppt/activeX/activeX99.xml" ContentType="application/vnd.ms-office.activeX+xml"/>
  <Override PartName="/ppt/notesSlides/notesSlide34.xml" ContentType="application/vnd.openxmlformats-officedocument.presentationml.notesSlide+xml"/>
  <Override PartName="/ppt/activeX/activeX100.xml" ContentType="application/vnd.ms-office.activeX+xml"/>
  <Override PartName="/ppt/activeX/activeX101.xml" ContentType="application/vnd.ms-office.activeX+xml"/>
  <Override PartName="/ppt/activeX/activeX102.xml" ContentType="application/vnd.ms-office.activeX+xml"/>
  <Override PartName="/ppt/activeX/activeX103.xml" ContentType="application/vnd.ms-office.activeX+xml"/>
  <Override PartName="/ppt/activeX/activeX104.xml" ContentType="application/vnd.ms-office.activeX+xml"/>
  <Override PartName="/ppt/activeX/activeX105.xml" ContentType="application/vnd.ms-office.activeX+xml"/>
  <Override PartName="/ppt/activeX/activeX106.xml" ContentType="application/vnd.ms-office.activeX+xml"/>
  <Override PartName="/ppt/activeX/activeX107.xml" ContentType="application/vnd.ms-office.activeX+xml"/>
  <Override PartName="/ppt/activeX/activeX108.xml" ContentType="application/vnd.ms-office.activeX+xml"/>
  <Override PartName="/ppt/activeX/activeX109.xml" ContentType="application/vnd.ms-office.activeX+xml"/>
  <Override PartName="/ppt/activeX/activeX110.xml" ContentType="application/vnd.ms-office.activeX+xml"/>
  <Override PartName="/ppt/activeX/activeX111.xml" ContentType="application/vnd.ms-office.activeX+xml"/>
  <Override PartName="/ppt/activeX/activeX112.xml" ContentType="application/vnd.ms-office.activeX+xml"/>
  <Override PartName="/ppt/activeX/activeX113.xml" ContentType="application/vnd.ms-office.activeX+xml"/>
  <Override PartName="/ppt/activeX/activeX114.xml" ContentType="application/vnd.ms-office.activeX+xml"/>
  <Override PartName="/ppt/activeX/activeX115.xml" ContentType="application/vnd.ms-office.activeX+xml"/>
  <Override PartName="/ppt/activeX/activeX116.xml" ContentType="application/vnd.ms-office.activeX+xml"/>
  <Override PartName="/ppt/activeX/activeX117.xml" ContentType="application/vnd.ms-office.activeX+xml"/>
  <Override PartName="/ppt/activeX/activeX118.xml" ContentType="application/vnd.ms-office.activeX+xml"/>
  <Override PartName="/ppt/activeX/activeX119.xml" ContentType="application/vnd.ms-office.activeX+xml"/>
  <Override PartName="/ppt/activeX/activeX120.xml" ContentType="application/vnd.ms-office.activeX+xml"/>
  <Override PartName="/ppt/activeX/activeX121.xml" ContentType="application/vnd.ms-office.activeX+xml"/>
  <Override PartName="/ppt/activeX/activeX122.xml" ContentType="application/vnd.ms-office.activeX+xml"/>
  <Override PartName="/ppt/activeX/activeX123.xml" ContentType="application/vnd.ms-office.activeX+xml"/>
  <Override PartName="/ppt/activeX/activeX124.xml" ContentType="application/vnd.ms-office.activeX+xml"/>
  <Override PartName="/ppt/activeX/activeX125.xml" ContentType="application/vnd.ms-office.activeX+xml"/>
  <Override PartName="/ppt/activeX/activeX126.xml" ContentType="application/vnd.ms-office.activeX+xml"/>
  <Override PartName="/ppt/activeX/activeX127.xml" ContentType="application/vnd.ms-office.activeX+xml"/>
  <Override PartName="/ppt/activeX/activeX128.xml" ContentType="application/vnd.ms-office.activeX+xml"/>
  <Override PartName="/ppt/activeX/activeX129.xml" ContentType="application/vnd.ms-office.activeX+xml"/>
  <Override PartName="/ppt/activeX/activeX130.xml" ContentType="application/vnd.ms-office.activeX+xml"/>
  <Override PartName="/ppt/activeX/activeX131.xml" ContentType="application/vnd.ms-office.activeX+xml"/>
  <Override PartName="/ppt/activeX/activeX132.xml" ContentType="application/vnd.ms-office.activeX+xml"/>
  <Override PartName="/ppt/notesSlides/notesSlide35.xml" ContentType="application/vnd.openxmlformats-officedocument.presentationml.notesSlide+xml"/>
  <Override PartName="/ppt/activeX/activeX133.xml" ContentType="application/vnd.ms-office.activeX+xml"/>
  <Override PartName="/ppt/activeX/activeX134.xml" ContentType="application/vnd.ms-office.activeX+xml"/>
  <Override PartName="/ppt/activeX/activeX135.xml" ContentType="application/vnd.ms-office.activeX+xml"/>
  <Override PartName="/ppt/activeX/activeX136.xml" ContentType="application/vnd.ms-office.activeX+xml"/>
  <Override PartName="/ppt/activeX/activeX137.xml" ContentType="application/vnd.ms-office.activeX+xml"/>
  <Override PartName="/ppt/activeX/activeX138.xml" ContentType="application/vnd.ms-office.activeX+xml"/>
  <Override PartName="/ppt/activeX/activeX139.xml" ContentType="application/vnd.ms-office.activeX+xml"/>
  <Override PartName="/ppt/activeX/activeX140.xml" ContentType="application/vnd.ms-office.activeX+xml"/>
  <Override PartName="/ppt/activeX/activeX141.xml" ContentType="application/vnd.ms-office.activeX+xml"/>
  <Override PartName="/ppt/activeX/activeX142.xml" ContentType="application/vnd.ms-office.activeX+xml"/>
  <Override PartName="/ppt/activeX/activeX143.xml" ContentType="application/vnd.ms-office.activeX+xml"/>
  <Override PartName="/ppt/activeX/activeX144.xml" ContentType="application/vnd.ms-office.activeX+xml"/>
  <Override PartName="/ppt/activeX/activeX145.xml" ContentType="application/vnd.ms-office.activeX+xml"/>
  <Override PartName="/ppt/activeX/activeX146.xml" ContentType="application/vnd.ms-office.activeX+xml"/>
  <Override PartName="/ppt/activeX/activeX147.xml" ContentType="application/vnd.ms-office.activeX+xml"/>
  <Override PartName="/ppt/activeX/activeX148.xml" ContentType="application/vnd.ms-office.activeX+xml"/>
  <Override PartName="/ppt/activeX/activeX149.xml" ContentType="application/vnd.ms-office.activeX+xml"/>
  <Override PartName="/ppt/activeX/activeX150.xml" ContentType="application/vnd.ms-office.activeX+xml"/>
  <Override PartName="/ppt/activeX/activeX151.xml" ContentType="application/vnd.ms-office.activeX+xml"/>
  <Override PartName="/ppt/activeX/activeX152.xml" ContentType="application/vnd.ms-office.activeX+xml"/>
  <Override PartName="/ppt/activeX/activeX153.xml" ContentType="application/vnd.ms-office.activeX+xml"/>
  <Override PartName="/ppt/activeX/activeX154.xml" ContentType="application/vnd.ms-office.activeX+xml"/>
  <Override PartName="/ppt/activeX/activeX155.xml" ContentType="application/vnd.ms-office.activeX+xml"/>
  <Override PartName="/ppt/activeX/activeX156.xml" ContentType="application/vnd.ms-office.activeX+xml"/>
  <Override PartName="/ppt/activeX/activeX157.xml" ContentType="application/vnd.ms-office.activeX+xml"/>
  <Override PartName="/ppt/activeX/activeX158.xml" ContentType="application/vnd.ms-office.activeX+xml"/>
  <Override PartName="/ppt/activeX/activeX159.xml" ContentType="application/vnd.ms-office.activeX+xml"/>
  <Override PartName="/ppt/activeX/activeX160.xml" ContentType="application/vnd.ms-office.activeX+xml"/>
  <Override PartName="/ppt/activeX/activeX161.xml" ContentType="application/vnd.ms-office.activeX+xml"/>
  <Override PartName="/ppt/activeX/activeX162.xml" ContentType="application/vnd.ms-office.activeX+xml"/>
  <Override PartName="/ppt/activeX/activeX163.xml" ContentType="application/vnd.ms-office.activeX+xml"/>
  <Override PartName="/ppt/activeX/activeX164.xml" ContentType="application/vnd.ms-office.activeX+xml"/>
  <Override PartName="/ppt/activeX/activeX165.xml" ContentType="application/vnd.ms-office.activeX+xml"/>
  <Override PartName="/ppt/notesSlides/notesSlide36.xml" ContentType="application/vnd.openxmlformats-officedocument.presentationml.notesSlide+xml"/>
  <Override PartName="/ppt/activeX/activeX166.xml" ContentType="application/vnd.ms-office.activeX+xml"/>
  <Override PartName="/ppt/activeX/activeX167.xml" ContentType="application/vnd.ms-office.activeX+xml"/>
  <Override PartName="/ppt/activeX/activeX168.xml" ContentType="application/vnd.ms-office.activeX+xml"/>
  <Override PartName="/ppt/activeX/activeX169.xml" ContentType="application/vnd.ms-office.activeX+xml"/>
  <Override PartName="/ppt/activeX/activeX170.xml" ContentType="application/vnd.ms-office.activeX+xml"/>
  <Override PartName="/ppt/activeX/activeX171.xml" ContentType="application/vnd.ms-office.activeX+xml"/>
  <Override PartName="/ppt/activeX/activeX172.xml" ContentType="application/vnd.ms-office.activeX+xml"/>
  <Override PartName="/ppt/activeX/activeX173.xml" ContentType="application/vnd.ms-office.activeX+xml"/>
  <Override PartName="/ppt/activeX/activeX174.xml" ContentType="application/vnd.ms-office.activeX+xml"/>
  <Override PartName="/ppt/activeX/activeX175.xml" ContentType="application/vnd.ms-office.activeX+xml"/>
  <Override PartName="/ppt/activeX/activeX176.xml" ContentType="application/vnd.ms-office.activeX+xml"/>
  <Override PartName="/ppt/activeX/activeX177.xml" ContentType="application/vnd.ms-office.activeX+xml"/>
  <Override PartName="/ppt/activeX/activeX178.xml" ContentType="application/vnd.ms-office.activeX+xml"/>
  <Override PartName="/ppt/activeX/activeX179.xml" ContentType="application/vnd.ms-office.activeX+xml"/>
  <Override PartName="/ppt/activeX/activeX180.xml" ContentType="application/vnd.ms-office.activeX+xml"/>
  <Override PartName="/ppt/activeX/activeX181.xml" ContentType="application/vnd.ms-office.activeX+xml"/>
  <Override PartName="/ppt/activeX/activeX182.xml" ContentType="application/vnd.ms-office.activeX+xml"/>
  <Override PartName="/ppt/activeX/activeX183.xml" ContentType="application/vnd.ms-office.activeX+xml"/>
  <Override PartName="/ppt/activeX/activeX184.xml" ContentType="application/vnd.ms-office.activeX+xml"/>
  <Override PartName="/ppt/activeX/activeX185.xml" ContentType="application/vnd.ms-office.activeX+xml"/>
  <Override PartName="/ppt/activeX/activeX186.xml" ContentType="application/vnd.ms-office.activeX+xml"/>
  <Override PartName="/ppt/activeX/activeX187.xml" ContentType="application/vnd.ms-office.activeX+xml"/>
  <Override PartName="/ppt/activeX/activeX188.xml" ContentType="application/vnd.ms-office.activeX+xml"/>
  <Override PartName="/ppt/activeX/activeX189.xml" ContentType="application/vnd.ms-office.activeX+xml"/>
  <Override PartName="/ppt/activeX/activeX190.xml" ContentType="application/vnd.ms-office.activeX+xml"/>
  <Override PartName="/ppt/activeX/activeX191.xml" ContentType="application/vnd.ms-office.activeX+xml"/>
  <Override PartName="/ppt/activeX/activeX192.xml" ContentType="application/vnd.ms-office.activeX+xml"/>
  <Override PartName="/ppt/activeX/activeX193.xml" ContentType="application/vnd.ms-office.activeX+xml"/>
  <Override PartName="/ppt/activeX/activeX194.xml" ContentType="application/vnd.ms-office.activeX+xml"/>
  <Override PartName="/ppt/activeX/activeX195.xml" ContentType="application/vnd.ms-office.activeX+xml"/>
  <Override PartName="/ppt/activeX/activeX196.xml" ContentType="application/vnd.ms-office.activeX+xml"/>
  <Override PartName="/ppt/activeX/activeX197.xml" ContentType="application/vnd.ms-office.activeX+xml"/>
  <Override PartName="/ppt/activeX/activeX198.xml" ContentType="application/vnd.ms-office.activeX+xml"/>
  <Override PartName="/ppt/notesSlides/notesSlide37.xml" ContentType="application/vnd.openxmlformats-officedocument.presentationml.notesSlide+xml"/>
  <Override PartName="/ppt/activeX/activeX199.xml" ContentType="application/vnd.ms-office.activeX+xml"/>
  <Override PartName="/ppt/activeX/activeX200.xml" ContentType="application/vnd.ms-office.activeX+xml"/>
  <Override PartName="/ppt/activeX/activeX201.xml" ContentType="application/vnd.ms-office.activeX+xml"/>
  <Override PartName="/ppt/activeX/activeX202.xml" ContentType="application/vnd.ms-office.activeX+xml"/>
  <Override PartName="/ppt/activeX/activeX203.xml" ContentType="application/vnd.ms-office.activeX+xml"/>
  <Override PartName="/ppt/activeX/activeX204.xml" ContentType="application/vnd.ms-office.activeX+xml"/>
  <Override PartName="/ppt/activeX/activeX205.xml" ContentType="application/vnd.ms-office.activeX+xml"/>
  <Override PartName="/ppt/activeX/activeX206.xml" ContentType="application/vnd.ms-office.activeX+xml"/>
  <Override PartName="/ppt/activeX/activeX207.xml" ContentType="application/vnd.ms-office.activeX+xml"/>
  <Override PartName="/ppt/activeX/activeX208.xml" ContentType="application/vnd.ms-office.activeX+xml"/>
  <Override PartName="/ppt/activeX/activeX209.xml" ContentType="application/vnd.ms-office.activeX+xml"/>
  <Override PartName="/ppt/activeX/activeX210.xml" ContentType="application/vnd.ms-office.activeX+xml"/>
  <Override PartName="/ppt/activeX/activeX211.xml" ContentType="application/vnd.ms-office.activeX+xml"/>
  <Override PartName="/ppt/activeX/activeX212.xml" ContentType="application/vnd.ms-office.activeX+xml"/>
  <Override PartName="/ppt/activeX/activeX213.xml" ContentType="application/vnd.ms-office.activeX+xml"/>
  <Override PartName="/ppt/activeX/activeX214.xml" ContentType="application/vnd.ms-office.activeX+xml"/>
  <Override PartName="/ppt/activeX/activeX215.xml" ContentType="application/vnd.ms-office.activeX+xml"/>
  <Override PartName="/ppt/activeX/activeX216.xml" ContentType="application/vnd.ms-office.activeX+xml"/>
  <Override PartName="/ppt/activeX/activeX217.xml" ContentType="application/vnd.ms-office.activeX+xml"/>
  <Override PartName="/ppt/activeX/activeX218.xml" ContentType="application/vnd.ms-office.activeX+xml"/>
  <Override PartName="/ppt/activeX/activeX219.xml" ContentType="application/vnd.ms-office.activeX+xml"/>
  <Override PartName="/ppt/activeX/activeX220.xml" ContentType="application/vnd.ms-office.activeX+xml"/>
  <Override PartName="/ppt/activeX/activeX221.xml" ContentType="application/vnd.ms-office.activeX+xml"/>
  <Override PartName="/ppt/activeX/activeX222.xml" ContentType="application/vnd.ms-office.activeX+xml"/>
  <Override PartName="/ppt/activeX/activeX223.xml" ContentType="application/vnd.ms-office.activeX+xml"/>
  <Override PartName="/ppt/activeX/activeX224.xml" ContentType="application/vnd.ms-office.activeX+xml"/>
  <Override PartName="/ppt/activeX/activeX225.xml" ContentType="application/vnd.ms-office.activeX+xml"/>
  <Override PartName="/ppt/activeX/activeX226.xml" ContentType="application/vnd.ms-office.activeX+xml"/>
  <Override PartName="/ppt/activeX/activeX227.xml" ContentType="application/vnd.ms-office.activeX+xml"/>
  <Override PartName="/ppt/activeX/activeX228.xml" ContentType="application/vnd.ms-office.activeX+xml"/>
  <Override PartName="/ppt/activeX/activeX229.xml" ContentType="application/vnd.ms-office.activeX+xml"/>
  <Override PartName="/ppt/activeX/activeX230.xml" ContentType="application/vnd.ms-office.activeX+xml"/>
  <Override PartName="/ppt/activeX/activeX231.xml" ContentType="application/vnd.ms-office.activeX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6" r:id="rId5"/>
  </p:sldMasterIdLst>
  <p:notesMasterIdLst>
    <p:notesMasterId r:id="rId76"/>
  </p:notesMasterIdLst>
  <p:handoutMasterIdLst>
    <p:handoutMasterId r:id="rId77"/>
  </p:handoutMasterIdLst>
  <p:sldIdLst>
    <p:sldId id="331" r:id="rId6"/>
    <p:sldId id="257" r:id="rId7"/>
    <p:sldId id="407" r:id="rId8"/>
    <p:sldId id="332" r:id="rId9"/>
    <p:sldId id="333" r:id="rId10"/>
    <p:sldId id="307" r:id="rId11"/>
    <p:sldId id="465" r:id="rId12"/>
    <p:sldId id="466" r:id="rId13"/>
    <p:sldId id="430" r:id="rId14"/>
    <p:sldId id="432" r:id="rId15"/>
    <p:sldId id="309" r:id="rId16"/>
    <p:sldId id="437" r:id="rId17"/>
    <p:sldId id="335" r:id="rId18"/>
    <p:sldId id="336" r:id="rId19"/>
    <p:sldId id="264" r:id="rId20"/>
    <p:sldId id="419" r:id="rId21"/>
    <p:sldId id="420" r:id="rId22"/>
    <p:sldId id="351" r:id="rId23"/>
    <p:sldId id="452" r:id="rId24"/>
    <p:sldId id="417" r:id="rId25"/>
    <p:sldId id="265" r:id="rId26"/>
    <p:sldId id="282" r:id="rId27"/>
    <p:sldId id="426" r:id="rId28"/>
    <p:sldId id="350" r:id="rId29"/>
    <p:sldId id="421" r:id="rId30"/>
    <p:sldId id="441" r:id="rId31"/>
    <p:sldId id="427" r:id="rId32"/>
    <p:sldId id="428" r:id="rId33"/>
    <p:sldId id="433" r:id="rId34"/>
    <p:sldId id="434" r:id="rId35"/>
    <p:sldId id="436" r:id="rId36"/>
    <p:sldId id="446" r:id="rId37"/>
    <p:sldId id="447" r:id="rId38"/>
    <p:sldId id="448" r:id="rId39"/>
    <p:sldId id="450" r:id="rId40"/>
    <p:sldId id="442" r:id="rId41"/>
    <p:sldId id="455" r:id="rId42"/>
    <p:sldId id="456" r:id="rId43"/>
    <p:sldId id="457" r:id="rId44"/>
    <p:sldId id="458" r:id="rId45"/>
    <p:sldId id="459" r:id="rId46"/>
    <p:sldId id="461" r:id="rId47"/>
    <p:sldId id="462" r:id="rId48"/>
    <p:sldId id="464" r:id="rId49"/>
    <p:sldId id="463" r:id="rId50"/>
    <p:sldId id="460" r:id="rId51"/>
    <p:sldId id="371" r:id="rId52"/>
    <p:sldId id="308" r:id="rId53"/>
    <p:sldId id="329" r:id="rId54"/>
    <p:sldId id="355" r:id="rId55"/>
    <p:sldId id="360" r:id="rId56"/>
    <p:sldId id="361" r:id="rId57"/>
    <p:sldId id="362" r:id="rId58"/>
    <p:sldId id="363" r:id="rId59"/>
    <p:sldId id="364" r:id="rId60"/>
    <p:sldId id="365" r:id="rId61"/>
    <p:sldId id="366" r:id="rId62"/>
    <p:sldId id="367" r:id="rId63"/>
    <p:sldId id="368" r:id="rId64"/>
    <p:sldId id="369" r:id="rId65"/>
    <p:sldId id="317" r:id="rId66"/>
    <p:sldId id="424" r:id="rId67"/>
    <p:sldId id="356" r:id="rId68"/>
    <p:sldId id="468" r:id="rId69"/>
    <p:sldId id="469" r:id="rId70"/>
    <p:sldId id="470" r:id="rId71"/>
    <p:sldId id="291" r:id="rId72"/>
    <p:sldId id="471" r:id="rId73"/>
    <p:sldId id="380" r:id="rId74"/>
    <p:sldId id="387" r:id="rId75"/>
  </p:sldIdLst>
  <p:sldSz cx="12192000" cy="6858000"/>
  <p:notesSz cx="6799263" cy="9929813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00.xml.rels><?xml version="1.0" encoding="UTF-8" standalone="yes"?>
<Relationships xmlns="http://schemas.openxmlformats.org/package/2006/relationships"><Relationship Id="rId1" Type="http://schemas.microsoft.com/office/2006/relationships/activeXControlBinary" Target="activeX100.bin"/></Relationships>
</file>

<file path=ppt/activeX/_rels/activeX101.xml.rels><?xml version="1.0" encoding="UTF-8" standalone="yes"?>
<Relationships xmlns="http://schemas.openxmlformats.org/package/2006/relationships"><Relationship Id="rId1" Type="http://schemas.microsoft.com/office/2006/relationships/activeXControlBinary" Target="activeX101.bin"/></Relationships>
</file>

<file path=ppt/activeX/_rels/activeX102.xml.rels><?xml version="1.0" encoding="UTF-8" standalone="yes"?>
<Relationships xmlns="http://schemas.openxmlformats.org/package/2006/relationships"><Relationship Id="rId1" Type="http://schemas.microsoft.com/office/2006/relationships/activeXControlBinary" Target="activeX102.bin"/></Relationships>
</file>

<file path=ppt/activeX/_rels/activeX103.xml.rels><?xml version="1.0" encoding="UTF-8" standalone="yes"?>
<Relationships xmlns="http://schemas.openxmlformats.org/package/2006/relationships"><Relationship Id="rId1" Type="http://schemas.microsoft.com/office/2006/relationships/activeXControlBinary" Target="activeX103.bin"/></Relationships>
</file>

<file path=ppt/activeX/_rels/activeX104.xml.rels><?xml version="1.0" encoding="UTF-8" standalone="yes"?>
<Relationships xmlns="http://schemas.openxmlformats.org/package/2006/relationships"><Relationship Id="rId1" Type="http://schemas.microsoft.com/office/2006/relationships/activeXControlBinary" Target="activeX104.bin"/></Relationships>
</file>

<file path=ppt/activeX/_rels/activeX105.xml.rels><?xml version="1.0" encoding="UTF-8" standalone="yes"?>
<Relationships xmlns="http://schemas.openxmlformats.org/package/2006/relationships"><Relationship Id="rId1" Type="http://schemas.microsoft.com/office/2006/relationships/activeXControlBinary" Target="activeX105.bin"/></Relationships>
</file>

<file path=ppt/activeX/_rels/activeX106.xml.rels><?xml version="1.0" encoding="UTF-8" standalone="yes"?>
<Relationships xmlns="http://schemas.openxmlformats.org/package/2006/relationships"><Relationship Id="rId1" Type="http://schemas.microsoft.com/office/2006/relationships/activeXControlBinary" Target="activeX106.bin"/></Relationships>
</file>

<file path=ppt/activeX/_rels/activeX107.xml.rels><?xml version="1.0" encoding="UTF-8" standalone="yes"?>
<Relationships xmlns="http://schemas.openxmlformats.org/package/2006/relationships"><Relationship Id="rId1" Type="http://schemas.microsoft.com/office/2006/relationships/activeXControlBinary" Target="activeX107.bin"/></Relationships>
</file>

<file path=ppt/activeX/_rels/activeX108.xml.rels><?xml version="1.0" encoding="UTF-8" standalone="yes"?>
<Relationships xmlns="http://schemas.openxmlformats.org/package/2006/relationships"><Relationship Id="rId1" Type="http://schemas.microsoft.com/office/2006/relationships/activeXControlBinary" Target="activeX108.bin"/></Relationships>
</file>

<file path=ppt/activeX/_rels/activeX109.xml.rels><?xml version="1.0" encoding="UTF-8" standalone="yes"?>
<Relationships xmlns="http://schemas.openxmlformats.org/package/2006/relationships"><Relationship Id="rId1" Type="http://schemas.microsoft.com/office/2006/relationships/activeXControlBinary" Target="activeX109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10.xml.rels><?xml version="1.0" encoding="UTF-8" standalone="yes"?>
<Relationships xmlns="http://schemas.openxmlformats.org/package/2006/relationships"><Relationship Id="rId1" Type="http://schemas.microsoft.com/office/2006/relationships/activeXControlBinary" Target="activeX110.bin"/></Relationships>
</file>

<file path=ppt/activeX/_rels/activeX111.xml.rels><?xml version="1.0" encoding="UTF-8" standalone="yes"?>
<Relationships xmlns="http://schemas.openxmlformats.org/package/2006/relationships"><Relationship Id="rId1" Type="http://schemas.microsoft.com/office/2006/relationships/activeXControlBinary" Target="activeX111.bin"/></Relationships>
</file>

<file path=ppt/activeX/_rels/activeX112.xml.rels><?xml version="1.0" encoding="UTF-8" standalone="yes"?>
<Relationships xmlns="http://schemas.openxmlformats.org/package/2006/relationships"><Relationship Id="rId1" Type="http://schemas.microsoft.com/office/2006/relationships/activeXControlBinary" Target="activeX112.bin"/></Relationships>
</file>

<file path=ppt/activeX/_rels/activeX113.xml.rels><?xml version="1.0" encoding="UTF-8" standalone="yes"?>
<Relationships xmlns="http://schemas.openxmlformats.org/package/2006/relationships"><Relationship Id="rId1" Type="http://schemas.microsoft.com/office/2006/relationships/activeXControlBinary" Target="activeX113.bin"/></Relationships>
</file>

<file path=ppt/activeX/_rels/activeX114.xml.rels><?xml version="1.0" encoding="UTF-8" standalone="yes"?>
<Relationships xmlns="http://schemas.openxmlformats.org/package/2006/relationships"><Relationship Id="rId1" Type="http://schemas.microsoft.com/office/2006/relationships/activeXControlBinary" Target="activeX114.bin"/></Relationships>
</file>

<file path=ppt/activeX/_rels/activeX115.xml.rels><?xml version="1.0" encoding="UTF-8" standalone="yes"?>
<Relationships xmlns="http://schemas.openxmlformats.org/package/2006/relationships"><Relationship Id="rId1" Type="http://schemas.microsoft.com/office/2006/relationships/activeXControlBinary" Target="activeX115.bin"/></Relationships>
</file>

<file path=ppt/activeX/_rels/activeX116.xml.rels><?xml version="1.0" encoding="UTF-8" standalone="yes"?>
<Relationships xmlns="http://schemas.openxmlformats.org/package/2006/relationships"><Relationship Id="rId1" Type="http://schemas.microsoft.com/office/2006/relationships/activeXControlBinary" Target="activeX116.bin"/></Relationships>
</file>

<file path=ppt/activeX/_rels/activeX117.xml.rels><?xml version="1.0" encoding="UTF-8" standalone="yes"?>
<Relationships xmlns="http://schemas.openxmlformats.org/package/2006/relationships"><Relationship Id="rId1" Type="http://schemas.microsoft.com/office/2006/relationships/activeXControlBinary" Target="activeX117.bin"/></Relationships>
</file>

<file path=ppt/activeX/_rels/activeX118.xml.rels><?xml version="1.0" encoding="UTF-8" standalone="yes"?>
<Relationships xmlns="http://schemas.openxmlformats.org/package/2006/relationships"><Relationship Id="rId1" Type="http://schemas.microsoft.com/office/2006/relationships/activeXControlBinary" Target="activeX118.bin"/></Relationships>
</file>

<file path=ppt/activeX/_rels/activeX119.xml.rels><?xml version="1.0" encoding="UTF-8" standalone="yes"?>
<Relationships xmlns="http://schemas.openxmlformats.org/package/2006/relationships"><Relationship Id="rId1" Type="http://schemas.microsoft.com/office/2006/relationships/activeXControlBinary" Target="activeX119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20.xml.rels><?xml version="1.0" encoding="UTF-8" standalone="yes"?>
<Relationships xmlns="http://schemas.openxmlformats.org/package/2006/relationships"><Relationship Id="rId1" Type="http://schemas.microsoft.com/office/2006/relationships/activeXControlBinary" Target="activeX120.bin"/></Relationships>
</file>

<file path=ppt/activeX/_rels/activeX121.xml.rels><?xml version="1.0" encoding="UTF-8" standalone="yes"?>
<Relationships xmlns="http://schemas.openxmlformats.org/package/2006/relationships"><Relationship Id="rId1" Type="http://schemas.microsoft.com/office/2006/relationships/activeXControlBinary" Target="activeX121.bin"/></Relationships>
</file>

<file path=ppt/activeX/_rels/activeX122.xml.rels><?xml version="1.0" encoding="UTF-8" standalone="yes"?>
<Relationships xmlns="http://schemas.openxmlformats.org/package/2006/relationships"><Relationship Id="rId1" Type="http://schemas.microsoft.com/office/2006/relationships/activeXControlBinary" Target="activeX122.bin"/></Relationships>
</file>

<file path=ppt/activeX/_rels/activeX123.xml.rels><?xml version="1.0" encoding="UTF-8" standalone="yes"?>
<Relationships xmlns="http://schemas.openxmlformats.org/package/2006/relationships"><Relationship Id="rId1" Type="http://schemas.microsoft.com/office/2006/relationships/activeXControlBinary" Target="activeX123.bin"/></Relationships>
</file>

<file path=ppt/activeX/_rels/activeX124.xml.rels><?xml version="1.0" encoding="UTF-8" standalone="yes"?>
<Relationships xmlns="http://schemas.openxmlformats.org/package/2006/relationships"><Relationship Id="rId1" Type="http://schemas.microsoft.com/office/2006/relationships/activeXControlBinary" Target="activeX124.bin"/></Relationships>
</file>

<file path=ppt/activeX/_rels/activeX125.xml.rels><?xml version="1.0" encoding="UTF-8" standalone="yes"?>
<Relationships xmlns="http://schemas.openxmlformats.org/package/2006/relationships"><Relationship Id="rId1" Type="http://schemas.microsoft.com/office/2006/relationships/activeXControlBinary" Target="activeX125.bin"/></Relationships>
</file>

<file path=ppt/activeX/_rels/activeX126.xml.rels><?xml version="1.0" encoding="UTF-8" standalone="yes"?>
<Relationships xmlns="http://schemas.openxmlformats.org/package/2006/relationships"><Relationship Id="rId1" Type="http://schemas.microsoft.com/office/2006/relationships/activeXControlBinary" Target="activeX126.bin"/></Relationships>
</file>

<file path=ppt/activeX/_rels/activeX127.xml.rels><?xml version="1.0" encoding="UTF-8" standalone="yes"?>
<Relationships xmlns="http://schemas.openxmlformats.org/package/2006/relationships"><Relationship Id="rId1" Type="http://schemas.microsoft.com/office/2006/relationships/activeXControlBinary" Target="activeX127.bin"/></Relationships>
</file>

<file path=ppt/activeX/_rels/activeX128.xml.rels><?xml version="1.0" encoding="UTF-8" standalone="yes"?>
<Relationships xmlns="http://schemas.openxmlformats.org/package/2006/relationships"><Relationship Id="rId1" Type="http://schemas.microsoft.com/office/2006/relationships/activeXControlBinary" Target="activeX128.bin"/></Relationships>
</file>

<file path=ppt/activeX/_rels/activeX129.xml.rels><?xml version="1.0" encoding="UTF-8" standalone="yes"?>
<Relationships xmlns="http://schemas.openxmlformats.org/package/2006/relationships"><Relationship Id="rId1" Type="http://schemas.microsoft.com/office/2006/relationships/activeXControlBinary" Target="activeX129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30.xml.rels><?xml version="1.0" encoding="UTF-8" standalone="yes"?>
<Relationships xmlns="http://schemas.openxmlformats.org/package/2006/relationships"><Relationship Id="rId1" Type="http://schemas.microsoft.com/office/2006/relationships/activeXControlBinary" Target="activeX130.bin"/></Relationships>
</file>

<file path=ppt/activeX/_rels/activeX131.xml.rels><?xml version="1.0" encoding="UTF-8" standalone="yes"?>
<Relationships xmlns="http://schemas.openxmlformats.org/package/2006/relationships"><Relationship Id="rId1" Type="http://schemas.microsoft.com/office/2006/relationships/activeXControlBinary" Target="activeX131.bin"/></Relationships>
</file>

<file path=ppt/activeX/_rels/activeX132.xml.rels><?xml version="1.0" encoding="UTF-8" standalone="yes"?>
<Relationships xmlns="http://schemas.openxmlformats.org/package/2006/relationships"><Relationship Id="rId1" Type="http://schemas.microsoft.com/office/2006/relationships/activeXControlBinary" Target="activeX132.bin"/></Relationships>
</file>

<file path=ppt/activeX/_rels/activeX133.xml.rels><?xml version="1.0" encoding="UTF-8" standalone="yes"?>
<Relationships xmlns="http://schemas.openxmlformats.org/package/2006/relationships"><Relationship Id="rId1" Type="http://schemas.microsoft.com/office/2006/relationships/activeXControlBinary" Target="activeX133.bin"/></Relationships>
</file>

<file path=ppt/activeX/_rels/activeX134.xml.rels><?xml version="1.0" encoding="UTF-8" standalone="yes"?>
<Relationships xmlns="http://schemas.openxmlformats.org/package/2006/relationships"><Relationship Id="rId1" Type="http://schemas.microsoft.com/office/2006/relationships/activeXControlBinary" Target="activeX134.bin"/></Relationships>
</file>

<file path=ppt/activeX/_rels/activeX135.xml.rels><?xml version="1.0" encoding="UTF-8" standalone="yes"?>
<Relationships xmlns="http://schemas.openxmlformats.org/package/2006/relationships"><Relationship Id="rId1" Type="http://schemas.microsoft.com/office/2006/relationships/activeXControlBinary" Target="activeX135.bin"/></Relationships>
</file>

<file path=ppt/activeX/_rels/activeX136.xml.rels><?xml version="1.0" encoding="UTF-8" standalone="yes"?>
<Relationships xmlns="http://schemas.openxmlformats.org/package/2006/relationships"><Relationship Id="rId1" Type="http://schemas.microsoft.com/office/2006/relationships/activeXControlBinary" Target="activeX136.bin"/></Relationships>
</file>

<file path=ppt/activeX/_rels/activeX137.xml.rels><?xml version="1.0" encoding="UTF-8" standalone="yes"?>
<Relationships xmlns="http://schemas.openxmlformats.org/package/2006/relationships"><Relationship Id="rId1" Type="http://schemas.microsoft.com/office/2006/relationships/activeXControlBinary" Target="activeX137.bin"/></Relationships>
</file>

<file path=ppt/activeX/_rels/activeX138.xml.rels><?xml version="1.0" encoding="UTF-8" standalone="yes"?>
<Relationships xmlns="http://schemas.openxmlformats.org/package/2006/relationships"><Relationship Id="rId1" Type="http://schemas.microsoft.com/office/2006/relationships/activeXControlBinary" Target="activeX138.bin"/></Relationships>
</file>

<file path=ppt/activeX/_rels/activeX139.xml.rels><?xml version="1.0" encoding="UTF-8" standalone="yes"?>
<Relationships xmlns="http://schemas.openxmlformats.org/package/2006/relationships"><Relationship Id="rId1" Type="http://schemas.microsoft.com/office/2006/relationships/activeXControlBinary" Target="activeX139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40.xml.rels><?xml version="1.0" encoding="UTF-8" standalone="yes"?>
<Relationships xmlns="http://schemas.openxmlformats.org/package/2006/relationships"><Relationship Id="rId1" Type="http://schemas.microsoft.com/office/2006/relationships/activeXControlBinary" Target="activeX140.bin"/></Relationships>
</file>

<file path=ppt/activeX/_rels/activeX141.xml.rels><?xml version="1.0" encoding="UTF-8" standalone="yes"?>
<Relationships xmlns="http://schemas.openxmlformats.org/package/2006/relationships"><Relationship Id="rId1" Type="http://schemas.microsoft.com/office/2006/relationships/activeXControlBinary" Target="activeX141.bin"/></Relationships>
</file>

<file path=ppt/activeX/_rels/activeX142.xml.rels><?xml version="1.0" encoding="UTF-8" standalone="yes"?>
<Relationships xmlns="http://schemas.openxmlformats.org/package/2006/relationships"><Relationship Id="rId1" Type="http://schemas.microsoft.com/office/2006/relationships/activeXControlBinary" Target="activeX142.bin"/></Relationships>
</file>

<file path=ppt/activeX/_rels/activeX143.xml.rels><?xml version="1.0" encoding="UTF-8" standalone="yes"?>
<Relationships xmlns="http://schemas.openxmlformats.org/package/2006/relationships"><Relationship Id="rId1" Type="http://schemas.microsoft.com/office/2006/relationships/activeXControlBinary" Target="activeX143.bin"/></Relationships>
</file>

<file path=ppt/activeX/_rels/activeX144.xml.rels><?xml version="1.0" encoding="UTF-8" standalone="yes"?>
<Relationships xmlns="http://schemas.openxmlformats.org/package/2006/relationships"><Relationship Id="rId1" Type="http://schemas.microsoft.com/office/2006/relationships/activeXControlBinary" Target="activeX144.bin"/></Relationships>
</file>

<file path=ppt/activeX/_rels/activeX145.xml.rels><?xml version="1.0" encoding="UTF-8" standalone="yes"?>
<Relationships xmlns="http://schemas.openxmlformats.org/package/2006/relationships"><Relationship Id="rId1" Type="http://schemas.microsoft.com/office/2006/relationships/activeXControlBinary" Target="activeX145.bin"/></Relationships>
</file>

<file path=ppt/activeX/_rels/activeX146.xml.rels><?xml version="1.0" encoding="UTF-8" standalone="yes"?>
<Relationships xmlns="http://schemas.openxmlformats.org/package/2006/relationships"><Relationship Id="rId1" Type="http://schemas.microsoft.com/office/2006/relationships/activeXControlBinary" Target="activeX146.bin"/></Relationships>
</file>

<file path=ppt/activeX/_rels/activeX147.xml.rels><?xml version="1.0" encoding="UTF-8" standalone="yes"?>
<Relationships xmlns="http://schemas.openxmlformats.org/package/2006/relationships"><Relationship Id="rId1" Type="http://schemas.microsoft.com/office/2006/relationships/activeXControlBinary" Target="activeX147.bin"/></Relationships>
</file>

<file path=ppt/activeX/_rels/activeX148.xml.rels><?xml version="1.0" encoding="UTF-8" standalone="yes"?>
<Relationships xmlns="http://schemas.openxmlformats.org/package/2006/relationships"><Relationship Id="rId1" Type="http://schemas.microsoft.com/office/2006/relationships/activeXControlBinary" Target="activeX148.bin"/></Relationships>
</file>

<file path=ppt/activeX/_rels/activeX149.xml.rels><?xml version="1.0" encoding="UTF-8" standalone="yes"?>
<Relationships xmlns="http://schemas.openxmlformats.org/package/2006/relationships"><Relationship Id="rId1" Type="http://schemas.microsoft.com/office/2006/relationships/activeXControlBinary" Target="activeX149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50.xml.rels><?xml version="1.0" encoding="UTF-8" standalone="yes"?>
<Relationships xmlns="http://schemas.openxmlformats.org/package/2006/relationships"><Relationship Id="rId1" Type="http://schemas.microsoft.com/office/2006/relationships/activeXControlBinary" Target="activeX150.bin"/></Relationships>
</file>

<file path=ppt/activeX/_rels/activeX151.xml.rels><?xml version="1.0" encoding="UTF-8" standalone="yes"?>
<Relationships xmlns="http://schemas.openxmlformats.org/package/2006/relationships"><Relationship Id="rId1" Type="http://schemas.microsoft.com/office/2006/relationships/activeXControlBinary" Target="activeX151.bin"/></Relationships>
</file>

<file path=ppt/activeX/_rels/activeX152.xml.rels><?xml version="1.0" encoding="UTF-8" standalone="yes"?>
<Relationships xmlns="http://schemas.openxmlformats.org/package/2006/relationships"><Relationship Id="rId1" Type="http://schemas.microsoft.com/office/2006/relationships/activeXControlBinary" Target="activeX152.bin"/></Relationships>
</file>

<file path=ppt/activeX/_rels/activeX153.xml.rels><?xml version="1.0" encoding="UTF-8" standalone="yes"?>
<Relationships xmlns="http://schemas.openxmlformats.org/package/2006/relationships"><Relationship Id="rId1" Type="http://schemas.microsoft.com/office/2006/relationships/activeXControlBinary" Target="activeX153.bin"/></Relationships>
</file>

<file path=ppt/activeX/_rels/activeX154.xml.rels><?xml version="1.0" encoding="UTF-8" standalone="yes"?>
<Relationships xmlns="http://schemas.openxmlformats.org/package/2006/relationships"><Relationship Id="rId1" Type="http://schemas.microsoft.com/office/2006/relationships/activeXControlBinary" Target="activeX154.bin"/></Relationships>
</file>

<file path=ppt/activeX/_rels/activeX155.xml.rels><?xml version="1.0" encoding="UTF-8" standalone="yes"?>
<Relationships xmlns="http://schemas.openxmlformats.org/package/2006/relationships"><Relationship Id="rId1" Type="http://schemas.microsoft.com/office/2006/relationships/activeXControlBinary" Target="activeX155.bin"/></Relationships>
</file>

<file path=ppt/activeX/_rels/activeX156.xml.rels><?xml version="1.0" encoding="UTF-8" standalone="yes"?>
<Relationships xmlns="http://schemas.openxmlformats.org/package/2006/relationships"><Relationship Id="rId1" Type="http://schemas.microsoft.com/office/2006/relationships/activeXControlBinary" Target="activeX156.bin"/></Relationships>
</file>

<file path=ppt/activeX/_rels/activeX157.xml.rels><?xml version="1.0" encoding="UTF-8" standalone="yes"?>
<Relationships xmlns="http://schemas.openxmlformats.org/package/2006/relationships"><Relationship Id="rId1" Type="http://schemas.microsoft.com/office/2006/relationships/activeXControlBinary" Target="activeX157.bin"/></Relationships>
</file>

<file path=ppt/activeX/_rels/activeX158.xml.rels><?xml version="1.0" encoding="UTF-8" standalone="yes"?>
<Relationships xmlns="http://schemas.openxmlformats.org/package/2006/relationships"><Relationship Id="rId1" Type="http://schemas.microsoft.com/office/2006/relationships/activeXControlBinary" Target="activeX158.bin"/></Relationships>
</file>

<file path=ppt/activeX/_rels/activeX159.xml.rels><?xml version="1.0" encoding="UTF-8" standalone="yes"?>
<Relationships xmlns="http://schemas.openxmlformats.org/package/2006/relationships"><Relationship Id="rId1" Type="http://schemas.microsoft.com/office/2006/relationships/activeXControlBinary" Target="activeX159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60.xml.rels><?xml version="1.0" encoding="UTF-8" standalone="yes"?>
<Relationships xmlns="http://schemas.openxmlformats.org/package/2006/relationships"><Relationship Id="rId1" Type="http://schemas.microsoft.com/office/2006/relationships/activeXControlBinary" Target="activeX160.bin"/></Relationships>
</file>

<file path=ppt/activeX/_rels/activeX161.xml.rels><?xml version="1.0" encoding="UTF-8" standalone="yes"?>
<Relationships xmlns="http://schemas.openxmlformats.org/package/2006/relationships"><Relationship Id="rId1" Type="http://schemas.microsoft.com/office/2006/relationships/activeXControlBinary" Target="activeX161.bin"/></Relationships>
</file>

<file path=ppt/activeX/_rels/activeX162.xml.rels><?xml version="1.0" encoding="UTF-8" standalone="yes"?>
<Relationships xmlns="http://schemas.openxmlformats.org/package/2006/relationships"><Relationship Id="rId1" Type="http://schemas.microsoft.com/office/2006/relationships/activeXControlBinary" Target="activeX162.bin"/></Relationships>
</file>

<file path=ppt/activeX/_rels/activeX163.xml.rels><?xml version="1.0" encoding="UTF-8" standalone="yes"?>
<Relationships xmlns="http://schemas.openxmlformats.org/package/2006/relationships"><Relationship Id="rId1" Type="http://schemas.microsoft.com/office/2006/relationships/activeXControlBinary" Target="activeX163.bin"/></Relationships>
</file>

<file path=ppt/activeX/_rels/activeX164.xml.rels><?xml version="1.0" encoding="UTF-8" standalone="yes"?>
<Relationships xmlns="http://schemas.openxmlformats.org/package/2006/relationships"><Relationship Id="rId1" Type="http://schemas.microsoft.com/office/2006/relationships/activeXControlBinary" Target="activeX164.bin"/></Relationships>
</file>

<file path=ppt/activeX/_rels/activeX165.xml.rels><?xml version="1.0" encoding="UTF-8" standalone="yes"?>
<Relationships xmlns="http://schemas.openxmlformats.org/package/2006/relationships"><Relationship Id="rId1" Type="http://schemas.microsoft.com/office/2006/relationships/activeXControlBinary" Target="activeX165.bin"/></Relationships>
</file>

<file path=ppt/activeX/_rels/activeX166.xml.rels><?xml version="1.0" encoding="UTF-8" standalone="yes"?>
<Relationships xmlns="http://schemas.openxmlformats.org/package/2006/relationships"><Relationship Id="rId1" Type="http://schemas.microsoft.com/office/2006/relationships/activeXControlBinary" Target="activeX166.bin"/></Relationships>
</file>

<file path=ppt/activeX/_rels/activeX167.xml.rels><?xml version="1.0" encoding="UTF-8" standalone="yes"?>
<Relationships xmlns="http://schemas.openxmlformats.org/package/2006/relationships"><Relationship Id="rId1" Type="http://schemas.microsoft.com/office/2006/relationships/activeXControlBinary" Target="activeX167.bin"/></Relationships>
</file>

<file path=ppt/activeX/_rels/activeX168.xml.rels><?xml version="1.0" encoding="UTF-8" standalone="yes"?>
<Relationships xmlns="http://schemas.openxmlformats.org/package/2006/relationships"><Relationship Id="rId1" Type="http://schemas.microsoft.com/office/2006/relationships/activeXControlBinary" Target="activeX168.bin"/></Relationships>
</file>

<file path=ppt/activeX/_rels/activeX169.xml.rels><?xml version="1.0" encoding="UTF-8" standalone="yes"?>
<Relationships xmlns="http://schemas.openxmlformats.org/package/2006/relationships"><Relationship Id="rId1" Type="http://schemas.microsoft.com/office/2006/relationships/activeXControlBinary" Target="activeX169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70.xml.rels><?xml version="1.0" encoding="UTF-8" standalone="yes"?>
<Relationships xmlns="http://schemas.openxmlformats.org/package/2006/relationships"><Relationship Id="rId1" Type="http://schemas.microsoft.com/office/2006/relationships/activeXControlBinary" Target="activeX170.bin"/></Relationships>
</file>

<file path=ppt/activeX/_rels/activeX171.xml.rels><?xml version="1.0" encoding="UTF-8" standalone="yes"?>
<Relationships xmlns="http://schemas.openxmlformats.org/package/2006/relationships"><Relationship Id="rId1" Type="http://schemas.microsoft.com/office/2006/relationships/activeXControlBinary" Target="activeX171.bin"/></Relationships>
</file>

<file path=ppt/activeX/_rels/activeX172.xml.rels><?xml version="1.0" encoding="UTF-8" standalone="yes"?>
<Relationships xmlns="http://schemas.openxmlformats.org/package/2006/relationships"><Relationship Id="rId1" Type="http://schemas.microsoft.com/office/2006/relationships/activeXControlBinary" Target="activeX172.bin"/></Relationships>
</file>

<file path=ppt/activeX/_rels/activeX173.xml.rels><?xml version="1.0" encoding="UTF-8" standalone="yes"?>
<Relationships xmlns="http://schemas.openxmlformats.org/package/2006/relationships"><Relationship Id="rId1" Type="http://schemas.microsoft.com/office/2006/relationships/activeXControlBinary" Target="activeX173.bin"/></Relationships>
</file>

<file path=ppt/activeX/_rels/activeX174.xml.rels><?xml version="1.0" encoding="UTF-8" standalone="yes"?>
<Relationships xmlns="http://schemas.openxmlformats.org/package/2006/relationships"><Relationship Id="rId1" Type="http://schemas.microsoft.com/office/2006/relationships/activeXControlBinary" Target="activeX174.bin"/></Relationships>
</file>

<file path=ppt/activeX/_rels/activeX175.xml.rels><?xml version="1.0" encoding="UTF-8" standalone="yes"?>
<Relationships xmlns="http://schemas.openxmlformats.org/package/2006/relationships"><Relationship Id="rId1" Type="http://schemas.microsoft.com/office/2006/relationships/activeXControlBinary" Target="activeX175.bin"/></Relationships>
</file>

<file path=ppt/activeX/_rels/activeX176.xml.rels><?xml version="1.0" encoding="UTF-8" standalone="yes"?>
<Relationships xmlns="http://schemas.openxmlformats.org/package/2006/relationships"><Relationship Id="rId1" Type="http://schemas.microsoft.com/office/2006/relationships/activeXControlBinary" Target="activeX176.bin"/></Relationships>
</file>

<file path=ppt/activeX/_rels/activeX177.xml.rels><?xml version="1.0" encoding="UTF-8" standalone="yes"?>
<Relationships xmlns="http://schemas.openxmlformats.org/package/2006/relationships"><Relationship Id="rId1" Type="http://schemas.microsoft.com/office/2006/relationships/activeXControlBinary" Target="activeX177.bin"/></Relationships>
</file>

<file path=ppt/activeX/_rels/activeX178.xml.rels><?xml version="1.0" encoding="UTF-8" standalone="yes"?>
<Relationships xmlns="http://schemas.openxmlformats.org/package/2006/relationships"><Relationship Id="rId1" Type="http://schemas.microsoft.com/office/2006/relationships/activeXControlBinary" Target="activeX178.bin"/></Relationships>
</file>

<file path=ppt/activeX/_rels/activeX179.xml.rels><?xml version="1.0" encoding="UTF-8" standalone="yes"?>
<Relationships xmlns="http://schemas.openxmlformats.org/package/2006/relationships"><Relationship Id="rId1" Type="http://schemas.microsoft.com/office/2006/relationships/activeXControlBinary" Target="activeX179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80.xml.rels><?xml version="1.0" encoding="UTF-8" standalone="yes"?>
<Relationships xmlns="http://schemas.openxmlformats.org/package/2006/relationships"><Relationship Id="rId1" Type="http://schemas.microsoft.com/office/2006/relationships/activeXControlBinary" Target="activeX180.bin"/></Relationships>
</file>

<file path=ppt/activeX/_rels/activeX181.xml.rels><?xml version="1.0" encoding="UTF-8" standalone="yes"?>
<Relationships xmlns="http://schemas.openxmlformats.org/package/2006/relationships"><Relationship Id="rId1" Type="http://schemas.microsoft.com/office/2006/relationships/activeXControlBinary" Target="activeX181.bin"/></Relationships>
</file>

<file path=ppt/activeX/_rels/activeX182.xml.rels><?xml version="1.0" encoding="UTF-8" standalone="yes"?>
<Relationships xmlns="http://schemas.openxmlformats.org/package/2006/relationships"><Relationship Id="rId1" Type="http://schemas.microsoft.com/office/2006/relationships/activeXControlBinary" Target="activeX182.bin"/></Relationships>
</file>

<file path=ppt/activeX/_rels/activeX183.xml.rels><?xml version="1.0" encoding="UTF-8" standalone="yes"?>
<Relationships xmlns="http://schemas.openxmlformats.org/package/2006/relationships"><Relationship Id="rId1" Type="http://schemas.microsoft.com/office/2006/relationships/activeXControlBinary" Target="activeX183.bin"/></Relationships>
</file>

<file path=ppt/activeX/_rels/activeX184.xml.rels><?xml version="1.0" encoding="UTF-8" standalone="yes"?>
<Relationships xmlns="http://schemas.openxmlformats.org/package/2006/relationships"><Relationship Id="rId1" Type="http://schemas.microsoft.com/office/2006/relationships/activeXControlBinary" Target="activeX184.bin"/></Relationships>
</file>

<file path=ppt/activeX/_rels/activeX185.xml.rels><?xml version="1.0" encoding="UTF-8" standalone="yes"?>
<Relationships xmlns="http://schemas.openxmlformats.org/package/2006/relationships"><Relationship Id="rId1" Type="http://schemas.microsoft.com/office/2006/relationships/activeXControlBinary" Target="activeX185.bin"/></Relationships>
</file>

<file path=ppt/activeX/_rels/activeX186.xml.rels><?xml version="1.0" encoding="UTF-8" standalone="yes"?>
<Relationships xmlns="http://schemas.openxmlformats.org/package/2006/relationships"><Relationship Id="rId1" Type="http://schemas.microsoft.com/office/2006/relationships/activeXControlBinary" Target="activeX186.bin"/></Relationships>
</file>

<file path=ppt/activeX/_rels/activeX187.xml.rels><?xml version="1.0" encoding="UTF-8" standalone="yes"?>
<Relationships xmlns="http://schemas.openxmlformats.org/package/2006/relationships"><Relationship Id="rId1" Type="http://schemas.microsoft.com/office/2006/relationships/activeXControlBinary" Target="activeX187.bin"/></Relationships>
</file>

<file path=ppt/activeX/_rels/activeX188.xml.rels><?xml version="1.0" encoding="UTF-8" standalone="yes"?>
<Relationships xmlns="http://schemas.openxmlformats.org/package/2006/relationships"><Relationship Id="rId1" Type="http://schemas.microsoft.com/office/2006/relationships/activeXControlBinary" Target="activeX188.bin"/></Relationships>
</file>

<file path=ppt/activeX/_rels/activeX189.xml.rels><?xml version="1.0" encoding="UTF-8" standalone="yes"?>
<Relationships xmlns="http://schemas.openxmlformats.org/package/2006/relationships"><Relationship Id="rId1" Type="http://schemas.microsoft.com/office/2006/relationships/activeXControlBinary" Target="activeX189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190.xml.rels><?xml version="1.0" encoding="UTF-8" standalone="yes"?>
<Relationships xmlns="http://schemas.openxmlformats.org/package/2006/relationships"><Relationship Id="rId1" Type="http://schemas.microsoft.com/office/2006/relationships/activeXControlBinary" Target="activeX190.bin"/></Relationships>
</file>

<file path=ppt/activeX/_rels/activeX191.xml.rels><?xml version="1.0" encoding="UTF-8" standalone="yes"?>
<Relationships xmlns="http://schemas.openxmlformats.org/package/2006/relationships"><Relationship Id="rId1" Type="http://schemas.microsoft.com/office/2006/relationships/activeXControlBinary" Target="activeX191.bin"/></Relationships>
</file>

<file path=ppt/activeX/_rels/activeX192.xml.rels><?xml version="1.0" encoding="UTF-8" standalone="yes"?>
<Relationships xmlns="http://schemas.openxmlformats.org/package/2006/relationships"><Relationship Id="rId1" Type="http://schemas.microsoft.com/office/2006/relationships/activeXControlBinary" Target="activeX192.bin"/></Relationships>
</file>

<file path=ppt/activeX/_rels/activeX193.xml.rels><?xml version="1.0" encoding="UTF-8" standalone="yes"?>
<Relationships xmlns="http://schemas.openxmlformats.org/package/2006/relationships"><Relationship Id="rId1" Type="http://schemas.microsoft.com/office/2006/relationships/activeXControlBinary" Target="activeX193.bin"/></Relationships>
</file>

<file path=ppt/activeX/_rels/activeX194.xml.rels><?xml version="1.0" encoding="UTF-8" standalone="yes"?>
<Relationships xmlns="http://schemas.openxmlformats.org/package/2006/relationships"><Relationship Id="rId1" Type="http://schemas.microsoft.com/office/2006/relationships/activeXControlBinary" Target="activeX194.bin"/></Relationships>
</file>

<file path=ppt/activeX/_rels/activeX195.xml.rels><?xml version="1.0" encoding="UTF-8" standalone="yes"?>
<Relationships xmlns="http://schemas.openxmlformats.org/package/2006/relationships"><Relationship Id="rId1" Type="http://schemas.microsoft.com/office/2006/relationships/activeXControlBinary" Target="activeX195.bin"/></Relationships>
</file>

<file path=ppt/activeX/_rels/activeX196.xml.rels><?xml version="1.0" encoding="UTF-8" standalone="yes"?>
<Relationships xmlns="http://schemas.openxmlformats.org/package/2006/relationships"><Relationship Id="rId1" Type="http://schemas.microsoft.com/office/2006/relationships/activeXControlBinary" Target="activeX196.bin"/></Relationships>
</file>

<file path=ppt/activeX/_rels/activeX197.xml.rels><?xml version="1.0" encoding="UTF-8" standalone="yes"?>
<Relationships xmlns="http://schemas.openxmlformats.org/package/2006/relationships"><Relationship Id="rId1" Type="http://schemas.microsoft.com/office/2006/relationships/activeXControlBinary" Target="activeX197.bin"/></Relationships>
</file>

<file path=ppt/activeX/_rels/activeX198.xml.rels><?xml version="1.0" encoding="UTF-8" standalone="yes"?>
<Relationships xmlns="http://schemas.openxmlformats.org/package/2006/relationships"><Relationship Id="rId1" Type="http://schemas.microsoft.com/office/2006/relationships/activeXControlBinary" Target="activeX198.bin"/></Relationships>
</file>

<file path=ppt/activeX/_rels/activeX199.xml.rels><?xml version="1.0" encoding="UTF-8" standalone="yes"?>
<Relationships xmlns="http://schemas.openxmlformats.org/package/2006/relationships"><Relationship Id="rId1" Type="http://schemas.microsoft.com/office/2006/relationships/activeXControlBinary" Target="activeX19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00.xml.rels><?xml version="1.0" encoding="UTF-8" standalone="yes"?>
<Relationships xmlns="http://schemas.openxmlformats.org/package/2006/relationships"><Relationship Id="rId1" Type="http://schemas.microsoft.com/office/2006/relationships/activeXControlBinary" Target="activeX200.bin"/></Relationships>
</file>

<file path=ppt/activeX/_rels/activeX201.xml.rels><?xml version="1.0" encoding="UTF-8" standalone="yes"?>
<Relationships xmlns="http://schemas.openxmlformats.org/package/2006/relationships"><Relationship Id="rId1" Type="http://schemas.microsoft.com/office/2006/relationships/activeXControlBinary" Target="activeX201.bin"/></Relationships>
</file>

<file path=ppt/activeX/_rels/activeX202.xml.rels><?xml version="1.0" encoding="UTF-8" standalone="yes"?>
<Relationships xmlns="http://schemas.openxmlformats.org/package/2006/relationships"><Relationship Id="rId1" Type="http://schemas.microsoft.com/office/2006/relationships/activeXControlBinary" Target="activeX202.bin"/></Relationships>
</file>

<file path=ppt/activeX/_rels/activeX203.xml.rels><?xml version="1.0" encoding="UTF-8" standalone="yes"?>
<Relationships xmlns="http://schemas.openxmlformats.org/package/2006/relationships"><Relationship Id="rId1" Type="http://schemas.microsoft.com/office/2006/relationships/activeXControlBinary" Target="activeX203.bin"/></Relationships>
</file>

<file path=ppt/activeX/_rels/activeX204.xml.rels><?xml version="1.0" encoding="UTF-8" standalone="yes"?>
<Relationships xmlns="http://schemas.openxmlformats.org/package/2006/relationships"><Relationship Id="rId1" Type="http://schemas.microsoft.com/office/2006/relationships/activeXControlBinary" Target="activeX204.bin"/></Relationships>
</file>

<file path=ppt/activeX/_rels/activeX205.xml.rels><?xml version="1.0" encoding="UTF-8" standalone="yes"?>
<Relationships xmlns="http://schemas.openxmlformats.org/package/2006/relationships"><Relationship Id="rId1" Type="http://schemas.microsoft.com/office/2006/relationships/activeXControlBinary" Target="activeX205.bin"/></Relationships>
</file>

<file path=ppt/activeX/_rels/activeX206.xml.rels><?xml version="1.0" encoding="UTF-8" standalone="yes"?>
<Relationships xmlns="http://schemas.openxmlformats.org/package/2006/relationships"><Relationship Id="rId1" Type="http://schemas.microsoft.com/office/2006/relationships/activeXControlBinary" Target="activeX206.bin"/></Relationships>
</file>

<file path=ppt/activeX/_rels/activeX207.xml.rels><?xml version="1.0" encoding="UTF-8" standalone="yes"?>
<Relationships xmlns="http://schemas.openxmlformats.org/package/2006/relationships"><Relationship Id="rId1" Type="http://schemas.microsoft.com/office/2006/relationships/activeXControlBinary" Target="activeX207.bin"/></Relationships>
</file>

<file path=ppt/activeX/_rels/activeX208.xml.rels><?xml version="1.0" encoding="UTF-8" standalone="yes"?>
<Relationships xmlns="http://schemas.openxmlformats.org/package/2006/relationships"><Relationship Id="rId1" Type="http://schemas.microsoft.com/office/2006/relationships/activeXControlBinary" Target="activeX208.bin"/></Relationships>
</file>

<file path=ppt/activeX/_rels/activeX209.xml.rels><?xml version="1.0" encoding="UTF-8" standalone="yes"?>
<Relationships xmlns="http://schemas.openxmlformats.org/package/2006/relationships"><Relationship Id="rId1" Type="http://schemas.microsoft.com/office/2006/relationships/activeXControlBinary" Target="activeX209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10.xml.rels><?xml version="1.0" encoding="UTF-8" standalone="yes"?>
<Relationships xmlns="http://schemas.openxmlformats.org/package/2006/relationships"><Relationship Id="rId1" Type="http://schemas.microsoft.com/office/2006/relationships/activeXControlBinary" Target="activeX210.bin"/></Relationships>
</file>

<file path=ppt/activeX/_rels/activeX211.xml.rels><?xml version="1.0" encoding="UTF-8" standalone="yes"?>
<Relationships xmlns="http://schemas.openxmlformats.org/package/2006/relationships"><Relationship Id="rId1" Type="http://schemas.microsoft.com/office/2006/relationships/activeXControlBinary" Target="activeX211.bin"/></Relationships>
</file>

<file path=ppt/activeX/_rels/activeX212.xml.rels><?xml version="1.0" encoding="UTF-8" standalone="yes"?>
<Relationships xmlns="http://schemas.openxmlformats.org/package/2006/relationships"><Relationship Id="rId1" Type="http://schemas.microsoft.com/office/2006/relationships/activeXControlBinary" Target="activeX212.bin"/></Relationships>
</file>

<file path=ppt/activeX/_rels/activeX213.xml.rels><?xml version="1.0" encoding="UTF-8" standalone="yes"?>
<Relationships xmlns="http://schemas.openxmlformats.org/package/2006/relationships"><Relationship Id="rId1" Type="http://schemas.microsoft.com/office/2006/relationships/activeXControlBinary" Target="activeX213.bin"/></Relationships>
</file>

<file path=ppt/activeX/_rels/activeX214.xml.rels><?xml version="1.0" encoding="UTF-8" standalone="yes"?>
<Relationships xmlns="http://schemas.openxmlformats.org/package/2006/relationships"><Relationship Id="rId1" Type="http://schemas.microsoft.com/office/2006/relationships/activeXControlBinary" Target="activeX214.bin"/></Relationships>
</file>

<file path=ppt/activeX/_rels/activeX215.xml.rels><?xml version="1.0" encoding="UTF-8" standalone="yes"?>
<Relationships xmlns="http://schemas.openxmlformats.org/package/2006/relationships"><Relationship Id="rId1" Type="http://schemas.microsoft.com/office/2006/relationships/activeXControlBinary" Target="activeX215.bin"/></Relationships>
</file>

<file path=ppt/activeX/_rels/activeX216.xml.rels><?xml version="1.0" encoding="UTF-8" standalone="yes"?>
<Relationships xmlns="http://schemas.openxmlformats.org/package/2006/relationships"><Relationship Id="rId1" Type="http://schemas.microsoft.com/office/2006/relationships/activeXControlBinary" Target="activeX216.bin"/></Relationships>
</file>

<file path=ppt/activeX/_rels/activeX217.xml.rels><?xml version="1.0" encoding="UTF-8" standalone="yes"?>
<Relationships xmlns="http://schemas.openxmlformats.org/package/2006/relationships"><Relationship Id="rId1" Type="http://schemas.microsoft.com/office/2006/relationships/activeXControlBinary" Target="activeX217.bin"/></Relationships>
</file>

<file path=ppt/activeX/_rels/activeX218.xml.rels><?xml version="1.0" encoding="UTF-8" standalone="yes"?>
<Relationships xmlns="http://schemas.openxmlformats.org/package/2006/relationships"><Relationship Id="rId1" Type="http://schemas.microsoft.com/office/2006/relationships/activeXControlBinary" Target="activeX218.bin"/></Relationships>
</file>

<file path=ppt/activeX/_rels/activeX219.xml.rels><?xml version="1.0" encoding="UTF-8" standalone="yes"?>
<Relationships xmlns="http://schemas.openxmlformats.org/package/2006/relationships"><Relationship Id="rId1" Type="http://schemas.microsoft.com/office/2006/relationships/activeXControlBinary" Target="activeX219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20.xml.rels><?xml version="1.0" encoding="UTF-8" standalone="yes"?>
<Relationships xmlns="http://schemas.openxmlformats.org/package/2006/relationships"><Relationship Id="rId1" Type="http://schemas.microsoft.com/office/2006/relationships/activeXControlBinary" Target="activeX220.bin"/></Relationships>
</file>

<file path=ppt/activeX/_rels/activeX221.xml.rels><?xml version="1.0" encoding="UTF-8" standalone="yes"?>
<Relationships xmlns="http://schemas.openxmlformats.org/package/2006/relationships"><Relationship Id="rId1" Type="http://schemas.microsoft.com/office/2006/relationships/activeXControlBinary" Target="activeX221.bin"/></Relationships>
</file>

<file path=ppt/activeX/_rels/activeX222.xml.rels><?xml version="1.0" encoding="UTF-8" standalone="yes"?>
<Relationships xmlns="http://schemas.openxmlformats.org/package/2006/relationships"><Relationship Id="rId1" Type="http://schemas.microsoft.com/office/2006/relationships/activeXControlBinary" Target="activeX222.bin"/></Relationships>
</file>

<file path=ppt/activeX/_rels/activeX223.xml.rels><?xml version="1.0" encoding="UTF-8" standalone="yes"?>
<Relationships xmlns="http://schemas.openxmlformats.org/package/2006/relationships"><Relationship Id="rId1" Type="http://schemas.microsoft.com/office/2006/relationships/activeXControlBinary" Target="activeX223.bin"/></Relationships>
</file>

<file path=ppt/activeX/_rels/activeX224.xml.rels><?xml version="1.0" encoding="UTF-8" standalone="yes"?>
<Relationships xmlns="http://schemas.openxmlformats.org/package/2006/relationships"><Relationship Id="rId1" Type="http://schemas.microsoft.com/office/2006/relationships/activeXControlBinary" Target="activeX224.bin"/></Relationships>
</file>

<file path=ppt/activeX/_rels/activeX225.xml.rels><?xml version="1.0" encoding="UTF-8" standalone="yes"?>
<Relationships xmlns="http://schemas.openxmlformats.org/package/2006/relationships"><Relationship Id="rId1" Type="http://schemas.microsoft.com/office/2006/relationships/activeXControlBinary" Target="activeX225.bin"/></Relationships>
</file>

<file path=ppt/activeX/_rels/activeX226.xml.rels><?xml version="1.0" encoding="UTF-8" standalone="yes"?>
<Relationships xmlns="http://schemas.openxmlformats.org/package/2006/relationships"><Relationship Id="rId1" Type="http://schemas.microsoft.com/office/2006/relationships/activeXControlBinary" Target="activeX226.bin"/></Relationships>
</file>

<file path=ppt/activeX/_rels/activeX227.xml.rels><?xml version="1.0" encoding="UTF-8" standalone="yes"?>
<Relationships xmlns="http://schemas.openxmlformats.org/package/2006/relationships"><Relationship Id="rId1" Type="http://schemas.microsoft.com/office/2006/relationships/activeXControlBinary" Target="activeX227.bin"/></Relationships>
</file>

<file path=ppt/activeX/_rels/activeX228.xml.rels><?xml version="1.0" encoding="UTF-8" standalone="yes"?>
<Relationships xmlns="http://schemas.openxmlformats.org/package/2006/relationships"><Relationship Id="rId1" Type="http://schemas.microsoft.com/office/2006/relationships/activeXControlBinary" Target="activeX228.bin"/></Relationships>
</file>

<file path=ppt/activeX/_rels/activeX229.xml.rels><?xml version="1.0" encoding="UTF-8" standalone="yes"?>
<Relationships xmlns="http://schemas.openxmlformats.org/package/2006/relationships"><Relationship Id="rId1" Type="http://schemas.microsoft.com/office/2006/relationships/activeXControlBinary" Target="activeX229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30.xml.rels><?xml version="1.0" encoding="UTF-8" standalone="yes"?>
<Relationships xmlns="http://schemas.openxmlformats.org/package/2006/relationships"><Relationship Id="rId1" Type="http://schemas.microsoft.com/office/2006/relationships/activeXControlBinary" Target="activeX230.bin"/></Relationships>
</file>

<file path=ppt/activeX/_rels/activeX231.xml.rels><?xml version="1.0" encoding="UTF-8" standalone="yes"?>
<Relationships xmlns="http://schemas.openxmlformats.org/package/2006/relationships"><Relationship Id="rId1" Type="http://schemas.microsoft.com/office/2006/relationships/activeXControlBinary" Target="activeX231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31.bin"/></Relationships>
</file>

<file path=ppt/activeX/_rels/activeX32.xml.rels><?xml version="1.0" encoding="UTF-8" standalone="yes"?>
<Relationships xmlns="http://schemas.openxmlformats.org/package/2006/relationships"><Relationship Id="rId1" Type="http://schemas.microsoft.com/office/2006/relationships/activeXControlBinary" Target="activeX32.bin"/></Relationships>
</file>

<file path=ppt/activeX/_rels/activeX33.xml.rels><?xml version="1.0" encoding="UTF-8" standalone="yes"?>
<Relationships xmlns="http://schemas.openxmlformats.org/package/2006/relationships"><Relationship Id="rId1" Type="http://schemas.microsoft.com/office/2006/relationships/activeXControlBinary" Target="activeX33.bin"/></Relationships>
</file>

<file path=ppt/activeX/_rels/activeX34.xml.rels><?xml version="1.0" encoding="UTF-8" standalone="yes"?>
<Relationships xmlns="http://schemas.openxmlformats.org/package/2006/relationships"><Relationship Id="rId1" Type="http://schemas.microsoft.com/office/2006/relationships/activeXControlBinary" Target="activeX34.bin"/></Relationships>
</file>

<file path=ppt/activeX/_rels/activeX35.xml.rels><?xml version="1.0" encoding="UTF-8" standalone="yes"?>
<Relationships xmlns="http://schemas.openxmlformats.org/package/2006/relationships"><Relationship Id="rId1" Type="http://schemas.microsoft.com/office/2006/relationships/activeXControlBinary" Target="activeX35.bin"/></Relationships>
</file>

<file path=ppt/activeX/_rels/activeX36.xml.rels><?xml version="1.0" encoding="UTF-8" standalone="yes"?>
<Relationships xmlns="http://schemas.openxmlformats.org/package/2006/relationships"><Relationship Id="rId1" Type="http://schemas.microsoft.com/office/2006/relationships/activeXControlBinary" Target="activeX36.bin"/></Relationships>
</file>

<file path=ppt/activeX/_rels/activeX37.xml.rels><?xml version="1.0" encoding="UTF-8" standalone="yes"?>
<Relationships xmlns="http://schemas.openxmlformats.org/package/2006/relationships"><Relationship Id="rId1" Type="http://schemas.microsoft.com/office/2006/relationships/activeXControlBinary" Target="activeX37.bin"/></Relationships>
</file>

<file path=ppt/activeX/_rels/activeX38.xml.rels><?xml version="1.0" encoding="UTF-8" standalone="yes"?>
<Relationships xmlns="http://schemas.openxmlformats.org/package/2006/relationships"><Relationship Id="rId1" Type="http://schemas.microsoft.com/office/2006/relationships/activeXControlBinary" Target="activeX38.bin"/></Relationships>
</file>

<file path=ppt/activeX/_rels/activeX39.xml.rels><?xml version="1.0" encoding="UTF-8" standalone="yes"?>
<Relationships xmlns="http://schemas.openxmlformats.org/package/2006/relationships"><Relationship Id="rId1" Type="http://schemas.microsoft.com/office/2006/relationships/activeXControlBinary" Target="activeX39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40.xml.rels><?xml version="1.0" encoding="UTF-8" standalone="yes"?>
<Relationships xmlns="http://schemas.openxmlformats.org/package/2006/relationships"><Relationship Id="rId1" Type="http://schemas.microsoft.com/office/2006/relationships/activeXControlBinary" Target="activeX40.bin"/></Relationships>
</file>

<file path=ppt/activeX/_rels/activeX41.xml.rels><?xml version="1.0" encoding="UTF-8" standalone="yes"?>
<Relationships xmlns="http://schemas.openxmlformats.org/package/2006/relationships"><Relationship Id="rId1" Type="http://schemas.microsoft.com/office/2006/relationships/activeXControlBinary" Target="activeX41.bin"/></Relationships>
</file>

<file path=ppt/activeX/_rels/activeX42.xml.rels><?xml version="1.0" encoding="UTF-8" standalone="yes"?>
<Relationships xmlns="http://schemas.openxmlformats.org/package/2006/relationships"><Relationship Id="rId1" Type="http://schemas.microsoft.com/office/2006/relationships/activeXControlBinary" Target="activeX42.bin"/></Relationships>
</file>

<file path=ppt/activeX/_rels/activeX43.xml.rels><?xml version="1.0" encoding="UTF-8" standalone="yes"?>
<Relationships xmlns="http://schemas.openxmlformats.org/package/2006/relationships"><Relationship Id="rId1" Type="http://schemas.microsoft.com/office/2006/relationships/activeXControlBinary" Target="activeX43.bin"/></Relationships>
</file>

<file path=ppt/activeX/_rels/activeX44.xml.rels><?xml version="1.0" encoding="UTF-8" standalone="yes"?>
<Relationships xmlns="http://schemas.openxmlformats.org/package/2006/relationships"><Relationship Id="rId1" Type="http://schemas.microsoft.com/office/2006/relationships/activeXControlBinary" Target="activeX44.bin"/></Relationships>
</file>

<file path=ppt/activeX/_rels/activeX45.xml.rels><?xml version="1.0" encoding="UTF-8" standalone="yes"?>
<Relationships xmlns="http://schemas.openxmlformats.org/package/2006/relationships"><Relationship Id="rId1" Type="http://schemas.microsoft.com/office/2006/relationships/activeXControlBinary" Target="activeX45.bin"/></Relationships>
</file>

<file path=ppt/activeX/_rels/activeX46.xml.rels><?xml version="1.0" encoding="UTF-8" standalone="yes"?>
<Relationships xmlns="http://schemas.openxmlformats.org/package/2006/relationships"><Relationship Id="rId1" Type="http://schemas.microsoft.com/office/2006/relationships/activeXControlBinary" Target="activeX46.bin"/></Relationships>
</file>

<file path=ppt/activeX/_rels/activeX47.xml.rels><?xml version="1.0" encoding="UTF-8" standalone="yes"?>
<Relationships xmlns="http://schemas.openxmlformats.org/package/2006/relationships"><Relationship Id="rId1" Type="http://schemas.microsoft.com/office/2006/relationships/activeXControlBinary" Target="activeX47.bin"/></Relationships>
</file>

<file path=ppt/activeX/_rels/activeX48.xml.rels><?xml version="1.0" encoding="UTF-8" standalone="yes"?>
<Relationships xmlns="http://schemas.openxmlformats.org/package/2006/relationships"><Relationship Id="rId1" Type="http://schemas.microsoft.com/office/2006/relationships/activeXControlBinary" Target="activeX48.bin"/></Relationships>
</file>

<file path=ppt/activeX/_rels/activeX49.xml.rels><?xml version="1.0" encoding="UTF-8" standalone="yes"?>
<Relationships xmlns="http://schemas.openxmlformats.org/package/2006/relationships"><Relationship Id="rId1" Type="http://schemas.microsoft.com/office/2006/relationships/activeXControlBinary" Target="activeX49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50.xml.rels><?xml version="1.0" encoding="UTF-8" standalone="yes"?>
<Relationships xmlns="http://schemas.openxmlformats.org/package/2006/relationships"><Relationship Id="rId1" Type="http://schemas.microsoft.com/office/2006/relationships/activeXControlBinary" Target="activeX50.bin"/></Relationships>
</file>

<file path=ppt/activeX/_rels/activeX51.xml.rels><?xml version="1.0" encoding="UTF-8" standalone="yes"?>
<Relationships xmlns="http://schemas.openxmlformats.org/package/2006/relationships"><Relationship Id="rId1" Type="http://schemas.microsoft.com/office/2006/relationships/activeXControlBinary" Target="activeX51.bin"/></Relationships>
</file>

<file path=ppt/activeX/_rels/activeX52.xml.rels><?xml version="1.0" encoding="UTF-8" standalone="yes"?>
<Relationships xmlns="http://schemas.openxmlformats.org/package/2006/relationships"><Relationship Id="rId1" Type="http://schemas.microsoft.com/office/2006/relationships/activeXControlBinary" Target="activeX52.bin"/></Relationships>
</file>

<file path=ppt/activeX/_rels/activeX53.xml.rels><?xml version="1.0" encoding="UTF-8" standalone="yes"?>
<Relationships xmlns="http://schemas.openxmlformats.org/package/2006/relationships"><Relationship Id="rId1" Type="http://schemas.microsoft.com/office/2006/relationships/activeXControlBinary" Target="activeX53.bin"/></Relationships>
</file>

<file path=ppt/activeX/_rels/activeX54.xml.rels><?xml version="1.0" encoding="UTF-8" standalone="yes"?>
<Relationships xmlns="http://schemas.openxmlformats.org/package/2006/relationships"><Relationship Id="rId1" Type="http://schemas.microsoft.com/office/2006/relationships/activeXControlBinary" Target="activeX54.bin"/></Relationships>
</file>

<file path=ppt/activeX/_rels/activeX55.xml.rels><?xml version="1.0" encoding="UTF-8" standalone="yes"?>
<Relationships xmlns="http://schemas.openxmlformats.org/package/2006/relationships"><Relationship Id="rId1" Type="http://schemas.microsoft.com/office/2006/relationships/activeXControlBinary" Target="activeX55.bin"/></Relationships>
</file>

<file path=ppt/activeX/_rels/activeX56.xml.rels><?xml version="1.0" encoding="UTF-8" standalone="yes"?>
<Relationships xmlns="http://schemas.openxmlformats.org/package/2006/relationships"><Relationship Id="rId1" Type="http://schemas.microsoft.com/office/2006/relationships/activeXControlBinary" Target="activeX56.bin"/></Relationships>
</file>

<file path=ppt/activeX/_rels/activeX57.xml.rels><?xml version="1.0" encoding="UTF-8" standalone="yes"?>
<Relationships xmlns="http://schemas.openxmlformats.org/package/2006/relationships"><Relationship Id="rId1" Type="http://schemas.microsoft.com/office/2006/relationships/activeXControlBinary" Target="activeX57.bin"/></Relationships>
</file>

<file path=ppt/activeX/_rels/activeX58.xml.rels><?xml version="1.0" encoding="UTF-8" standalone="yes"?>
<Relationships xmlns="http://schemas.openxmlformats.org/package/2006/relationships"><Relationship Id="rId1" Type="http://schemas.microsoft.com/office/2006/relationships/activeXControlBinary" Target="activeX58.bin"/></Relationships>
</file>

<file path=ppt/activeX/_rels/activeX59.xml.rels><?xml version="1.0" encoding="UTF-8" standalone="yes"?>
<Relationships xmlns="http://schemas.openxmlformats.org/package/2006/relationships"><Relationship Id="rId1" Type="http://schemas.microsoft.com/office/2006/relationships/activeXControlBinary" Target="activeX59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60.xml.rels><?xml version="1.0" encoding="UTF-8" standalone="yes"?>
<Relationships xmlns="http://schemas.openxmlformats.org/package/2006/relationships"><Relationship Id="rId1" Type="http://schemas.microsoft.com/office/2006/relationships/activeXControlBinary" Target="activeX60.bin"/></Relationships>
</file>

<file path=ppt/activeX/_rels/activeX61.xml.rels><?xml version="1.0" encoding="UTF-8" standalone="yes"?>
<Relationships xmlns="http://schemas.openxmlformats.org/package/2006/relationships"><Relationship Id="rId1" Type="http://schemas.microsoft.com/office/2006/relationships/activeXControlBinary" Target="activeX61.bin"/></Relationships>
</file>

<file path=ppt/activeX/_rels/activeX62.xml.rels><?xml version="1.0" encoding="UTF-8" standalone="yes"?>
<Relationships xmlns="http://schemas.openxmlformats.org/package/2006/relationships"><Relationship Id="rId1" Type="http://schemas.microsoft.com/office/2006/relationships/activeXControlBinary" Target="activeX62.bin"/></Relationships>
</file>

<file path=ppt/activeX/_rels/activeX63.xml.rels><?xml version="1.0" encoding="UTF-8" standalone="yes"?>
<Relationships xmlns="http://schemas.openxmlformats.org/package/2006/relationships"><Relationship Id="rId1" Type="http://schemas.microsoft.com/office/2006/relationships/activeXControlBinary" Target="activeX63.bin"/></Relationships>
</file>

<file path=ppt/activeX/_rels/activeX64.xml.rels><?xml version="1.0" encoding="UTF-8" standalone="yes"?>
<Relationships xmlns="http://schemas.openxmlformats.org/package/2006/relationships"><Relationship Id="rId1" Type="http://schemas.microsoft.com/office/2006/relationships/activeXControlBinary" Target="activeX64.bin"/></Relationships>
</file>

<file path=ppt/activeX/_rels/activeX65.xml.rels><?xml version="1.0" encoding="UTF-8" standalone="yes"?>
<Relationships xmlns="http://schemas.openxmlformats.org/package/2006/relationships"><Relationship Id="rId1" Type="http://schemas.microsoft.com/office/2006/relationships/activeXControlBinary" Target="activeX65.bin"/></Relationships>
</file>

<file path=ppt/activeX/_rels/activeX66.xml.rels><?xml version="1.0" encoding="UTF-8" standalone="yes"?>
<Relationships xmlns="http://schemas.openxmlformats.org/package/2006/relationships"><Relationship Id="rId1" Type="http://schemas.microsoft.com/office/2006/relationships/activeXControlBinary" Target="activeX66.bin"/></Relationships>
</file>

<file path=ppt/activeX/_rels/activeX67.xml.rels><?xml version="1.0" encoding="UTF-8" standalone="yes"?>
<Relationships xmlns="http://schemas.openxmlformats.org/package/2006/relationships"><Relationship Id="rId1" Type="http://schemas.microsoft.com/office/2006/relationships/activeXControlBinary" Target="activeX67.bin"/></Relationships>
</file>

<file path=ppt/activeX/_rels/activeX68.xml.rels><?xml version="1.0" encoding="UTF-8" standalone="yes"?>
<Relationships xmlns="http://schemas.openxmlformats.org/package/2006/relationships"><Relationship Id="rId1" Type="http://schemas.microsoft.com/office/2006/relationships/activeXControlBinary" Target="activeX68.bin"/></Relationships>
</file>

<file path=ppt/activeX/_rels/activeX69.xml.rels><?xml version="1.0" encoding="UTF-8" standalone="yes"?>
<Relationships xmlns="http://schemas.openxmlformats.org/package/2006/relationships"><Relationship Id="rId1" Type="http://schemas.microsoft.com/office/2006/relationships/activeXControlBinary" Target="activeX69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70.xml.rels><?xml version="1.0" encoding="UTF-8" standalone="yes"?>
<Relationships xmlns="http://schemas.openxmlformats.org/package/2006/relationships"><Relationship Id="rId1" Type="http://schemas.microsoft.com/office/2006/relationships/activeXControlBinary" Target="activeX70.bin"/></Relationships>
</file>

<file path=ppt/activeX/_rels/activeX71.xml.rels><?xml version="1.0" encoding="UTF-8" standalone="yes"?>
<Relationships xmlns="http://schemas.openxmlformats.org/package/2006/relationships"><Relationship Id="rId1" Type="http://schemas.microsoft.com/office/2006/relationships/activeXControlBinary" Target="activeX71.bin"/></Relationships>
</file>

<file path=ppt/activeX/_rels/activeX72.xml.rels><?xml version="1.0" encoding="UTF-8" standalone="yes"?>
<Relationships xmlns="http://schemas.openxmlformats.org/package/2006/relationships"><Relationship Id="rId1" Type="http://schemas.microsoft.com/office/2006/relationships/activeXControlBinary" Target="activeX72.bin"/></Relationships>
</file>

<file path=ppt/activeX/_rels/activeX73.xml.rels><?xml version="1.0" encoding="UTF-8" standalone="yes"?>
<Relationships xmlns="http://schemas.openxmlformats.org/package/2006/relationships"><Relationship Id="rId1" Type="http://schemas.microsoft.com/office/2006/relationships/activeXControlBinary" Target="activeX73.bin"/></Relationships>
</file>

<file path=ppt/activeX/_rels/activeX74.xml.rels><?xml version="1.0" encoding="UTF-8" standalone="yes"?>
<Relationships xmlns="http://schemas.openxmlformats.org/package/2006/relationships"><Relationship Id="rId1" Type="http://schemas.microsoft.com/office/2006/relationships/activeXControlBinary" Target="activeX74.bin"/></Relationships>
</file>

<file path=ppt/activeX/_rels/activeX75.xml.rels><?xml version="1.0" encoding="UTF-8" standalone="yes"?>
<Relationships xmlns="http://schemas.openxmlformats.org/package/2006/relationships"><Relationship Id="rId1" Type="http://schemas.microsoft.com/office/2006/relationships/activeXControlBinary" Target="activeX75.bin"/></Relationships>
</file>

<file path=ppt/activeX/_rels/activeX76.xml.rels><?xml version="1.0" encoding="UTF-8" standalone="yes"?>
<Relationships xmlns="http://schemas.openxmlformats.org/package/2006/relationships"><Relationship Id="rId1" Type="http://schemas.microsoft.com/office/2006/relationships/activeXControlBinary" Target="activeX76.bin"/></Relationships>
</file>

<file path=ppt/activeX/_rels/activeX77.xml.rels><?xml version="1.0" encoding="UTF-8" standalone="yes"?>
<Relationships xmlns="http://schemas.openxmlformats.org/package/2006/relationships"><Relationship Id="rId1" Type="http://schemas.microsoft.com/office/2006/relationships/activeXControlBinary" Target="activeX77.bin"/></Relationships>
</file>

<file path=ppt/activeX/_rels/activeX78.xml.rels><?xml version="1.0" encoding="UTF-8" standalone="yes"?>
<Relationships xmlns="http://schemas.openxmlformats.org/package/2006/relationships"><Relationship Id="rId1" Type="http://schemas.microsoft.com/office/2006/relationships/activeXControlBinary" Target="activeX78.bin"/></Relationships>
</file>

<file path=ppt/activeX/_rels/activeX79.xml.rels><?xml version="1.0" encoding="UTF-8" standalone="yes"?>
<Relationships xmlns="http://schemas.openxmlformats.org/package/2006/relationships"><Relationship Id="rId1" Type="http://schemas.microsoft.com/office/2006/relationships/activeXControlBinary" Target="activeX79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80.xml.rels><?xml version="1.0" encoding="UTF-8" standalone="yes"?>
<Relationships xmlns="http://schemas.openxmlformats.org/package/2006/relationships"><Relationship Id="rId1" Type="http://schemas.microsoft.com/office/2006/relationships/activeXControlBinary" Target="activeX80.bin"/></Relationships>
</file>

<file path=ppt/activeX/_rels/activeX81.xml.rels><?xml version="1.0" encoding="UTF-8" standalone="yes"?>
<Relationships xmlns="http://schemas.openxmlformats.org/package/2006/relationships"><Relationship Id="rId1" Type="http://schemas.microsoft.com/office/2006/relationships/activeXControlBinary" Target="activeX81.bin"/></Relationships>
</file>

<file path=ppt/activeX/_rels/activeX82.xml.rels><?xml version="1.0" encoding="UTF-8" standalone="yes"?>
<Relationships xmlns="http://schemas.openxmlformats.org/package/2006/relationships"><Relationship Id="rId1" Type="http://schemas.microsoft.com/office/2006/relationships/activeXControlBinary" Target="activeX82.bin"/></Relationships>
</file>

<file path=ppt/activeX/_rels/activeX83.xml.rels><?xml version="1.0" encoding="UTF-8" standalone="yes"?>
<Relationships xmlns="http://schemas.openxmlformats.org/package/2006/relationships"><Relationship Id="rId1" Type="http://schemas.microsoft.com/office/2006/relationships/activeXControlBinary" Target="activeX83.bin"/></Relationships>
</file>

<file path=ppt/activeX/_rels/activeX84.xml.rels><?xml version="1.0" encoding="UTF-8" standalone="yes"?>
<Relationships xmlns="http://schemas.openxmlformats.org/package/2006/relationships"><Relationship Id="rId1" Type="http://schemas.microsoft.com/office/2006/relationships/activeXControlBinary" Target="activeX84.bin"/></Relationships>
</file>

<file path=ppt/activeX/_rels/activeX85.xml.rels><?xml version="1.0" encoding="UTF-8" standalone="yes"?>
<Relationships xmlns="http://schemas.openxmlformats.org/package/2006/relationships"><Relationship Id="rId1" Type="http://schemas.microsoft.com/office/2006/relationships/activeXControlBinary" Target="activeX85.bin"/></Relationships>
</file>

<file path=ppt/activeX/_rels/activeX86.xml.rels><?xml version="1.0" encoding="UTF-8" standalone="yes"?>
<Relationships xmlns="http://schemas.openxmlformats.org/package/2006/relationships"><Relationship Id="rId1" Type="http://schemas.microsoft.com/office/2006/relationships/activeXControlBinary" Target="activeX86.bin"/></Relationships>
</file>

<file path=ppt/activeX/_rels/activeX87.xml.rels><?xml version="1.0" encoding="UTF-8" standalone="yes"?>
<Relationships xmlns="http://schemas.openxmlformats.org/package/2006/relationships"><Relationship Id="rId1" Type="http://schemas.microsoft.com/office/2006/relationships/activeXControlBinary" Target="activeX87.bin"/></Relationships>
</file>

<file path=ppt/activeX/_rels/activeX88.xml.rels><?xml version="1.0" encoding="UTF-8" standalone="yes"?>
<Relationships xmlns="http://schemas.openxmlformats.org/package/2006/relationships"><Relationship Id="rId1" Type="http://schemas.microsoft.com/office/2006/relationships/activeXControlBinary" Target="activeX88.bin"/></Relationships>
</file>

<file path=ppt/activeX/_rels/activeX89.xml.rels><?xml version="1.0" encoding="UTF-8" standalone="yes"?>
<Relationships xmlns="http://schemas.openxmlformats.org/package/2006/relationships"><Relationship Id="rId1" Type="http://schemas.microsoft.com/office/2006/relationships/activeXControlBinary" Target="activeX89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_rels/activeX90.xml.rels><?xml version="1.0" encoding="UTF-8" standalone="yes"?>
<Relationships xmlns="http://schemas.openxmlformats.org/package/2006/relationships"><Relationship Id="rId1" Type="http://schemas.microsoft.com/office/2006/relationships/activeXControlBinary" Target="activeX90.bin"/></Relationships>
</file>

<file path=ppt/activeX/_rels/activeX91.xml.rels><?xml version="1.0" encoding="UTF-8" standalone="yes"?>
<Relationships xmlns="http://schemas.openxmlformats.org/package/2006/relationships"><Relationship Id="rId1" Type="http://schemas.microsoft.com/office/2006/relationships/activeXControlBinary" Target="activeX91.bin"/></Relationships>
</file>

<file path=ppt/activeX/_rels/activeX92.xml.rels><?xml version="1.0" encoding="UTF-8" standalone="yes"?>
<Relationships xmlns="http://schemas.openxmlformats.org/package/2006/relationships"><Relationship Id="rId1" Type="http://schemas.microsoft.com/office/2006/relationships/activeXControlBinary" Target="activeX92.bin"/></Relationships>
</file>

<file path=ppt/activeX/_rels/activeX93.xml.rels><?xml version="1.0" encoding="UTF-8" standalone="yes"?>
<Relationships xmlns="http://schemas.openxmlformats.org/package/2006/relationships"><Relationship Id="rId1" Type="http://schemas.microsoft.com/office/2006/relationships/activeXControlBinary" Target="activeX93.bin"/></Relationships>
</file>

<file path=ppt/activeX/_rels/activeX94.xml.rels><?xml version="1.0" encoding="UTF-8" standalone="yes"?>
<Relationships xmlns="http://schemas.openxmlformats.org/package/2006/relationships"><Relationship Id="rId1" Type="http://schemas.microsoft.com/office/2006/relationships/activeXControlBinary" Target="activeX94.bin"/></Relationships>
</file>

<file path=ppt/activeX/_rels/activeX95.xml.rels><?xml version="1.0" encoding="UTF-8" standalone="yes"?>
<Relationships xmlns="http://schemas.openxmlformats.org/package/2006/relationships"><Relationship Id="rId1" Type="http://schemas.microsoft.com/office/2006/relationships/activeXControlBinary" Target="activeX95.bin"/></Relationships>
</file>

<file path=ppt/activeX/_rels/activeX96.xml.rels><?xml version="1.0" encoding="UTF-8" standalone="yes"?>
<Relationships xmlns="http://schemas.openxmlformats.org/package/2006/relationships"><Relationship Id="rId1" Type="http://schemas.microsoft.com/office/2006/relationships/activeXControlBinary" Target="activeX96.bin"/></Relationships>
</file>

<file path=ppt/activeX/_rels/activeX97.xml.rels><?xml version="1.0" encoding="UTF-8" standalone="yes"?>
<Relationships xmlns="http://schemas.openxmlformats.org/package/2006/relationships"><Relationship Id="rId1" Type="http://schemas.microsoft.com/office/2006/relationships/activeXControlBinary" Target="activeX97.bin"/></Relationships>
</file>

<file path=ppt/activeX/_rels/activeX98.xml.rels><?xml version="1.0" encoding="UTF-8" standalone="yes"?>
<Relationships xmlns="http://schemas.openxmlformats.org/package/2006/relationships"><Relationship Id="rId1" Type="http://schemas.microsoft.com/office/2006/relationships/activeXControlBinary" Target="activeX98.bin"/></Relationships>
</file>

<file path=ppt/activeX/_rels/activeX99.xml.rels><?xml version="1.0" encoding="UTF-8" standalone="yes"?>
<Relationships xmlns="http://schemas.openxmlformats.org/package/2006/relationships"><Relationship Id="rId1" Type="http://schemas.microsoft.com/office/2006/relationships/activeXControlBinary" Target="activeX99.bin"/></Relationships>
</file>

<file path=ppt/activeX/activeX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0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0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0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0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0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0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0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0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0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0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1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1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1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1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1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1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1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1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1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1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2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2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2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2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2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2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2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2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2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2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3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3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3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3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3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3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3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3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3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3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4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4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4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4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4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4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4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4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4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4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5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5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5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5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5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5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5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5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5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5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6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6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6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6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6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6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6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6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6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6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7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7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7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7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7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7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7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7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7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7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8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8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8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8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8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8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8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8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8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8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9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9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9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9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9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9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9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9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9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9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0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0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0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0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0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0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0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0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0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0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1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1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1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1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1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1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1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1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1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1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2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2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2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2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2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2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2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2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2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2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3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3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4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4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4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4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4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4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4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4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4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4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5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5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5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5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5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5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5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5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5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5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6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6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6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6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6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6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6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6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6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6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7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7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7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7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7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7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7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7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7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7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8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8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8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8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8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8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8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8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8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8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9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9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9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9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9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9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9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9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9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9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60BBC7-82E6-4340-83EE-6C8A8684930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F6D8B1C-4D64-451E-B05F-26283949E979}">
      <dgm:prSet phldrT="[Texto]"/>
      <dgm:spPr/>
      <dgm:t>
        <a:bodyPr/>
        <a:lstStyle/>
        <a:p>
          <a:r>
            <a:rPr lang="pt-BR"/>
            <a:t>Dez/2015</a:t>
          </a:r>
        </a:p>
        <a:p>
          <a:r>
            <a:rPr lang="pt-BR"/>
            <a:t>Consolidação da Reforma</a:t>
          </a:r>
        </a:p>
        <a:p>
          <a:r>
            <a:rPr lang="pt-BR"/>
            <a:t>ANVISA se torna Observadora do ICH</a:t>
          </a:r>
        </a:p>
      </dgm:t>
    </dgm:pt>
    <dgm:pt modelId="{93621D0E-D350-4A71-8645-144CE761FCA5}" type="parTrans" cxnId="{85F493BC-F533-4954-95E5-D57AB50BDD41}">
      <dgm:prSet/>
      <dgm:spPr/>
      <dgm:t>
        <a:bodyPr/>
        <a:lstStyle/>
        <a:p>
          <a:endParaRPr lang="pt-BR"/>
        </a:p>
      </dgm:t>
    </dgm:pt>
    <dgm:pt modelId="{92FBFC48-A0D2-49F1-89C9-FF63D497A7C2}" type="sibTrans" cxnId="{85F493BC-F533-4954-95E5-D57AB50BDD41}">
      <dgm:prSet/>
      <dgm:spPr/>
      <dgm:t>
        <a:bodyPr/>
        <a:lstStyle/>
        <a:p>
          <a:endParaRPr lang="pt-BR"/>
        </a:p>
      </dgm:t>
    </dgm:pt>
    <dgm:pt modelId="{5CA83953-D845-4D15-9400-6FCAC218A902}">
      <dgm:prSet phldrT="[Texto]"/>
      <dgm:spPr/>
      <dgm:t>
        <a:bodyPr/>
        <a:lstStyle/>
        <a:p>
          <a:r>
            <a:rPr lang="pt-BR" err="1"/>
            <a:t>Nov</a:t>
          </a:r>
          <a:r>
            <a:rPr lang="pt-BR"/>
            <a:t>/2016 </a:t>
          </a:r>
        </a:p>
        <a:p>
          <a:r>
            <a:rPr lang="pt-BR"/>
            <a:t>ANVISA se torna Membro Regulador do ICH</a:t>
          </a:r>
        </a:p>
      </dgm:t>
    </dgm:pt>
    <dgm:pt modelId="{ABC2CE9D-66CB-4BA3-BF9E-1D05A8B55264}" type="parTrans" cxnId="{597FDFBA-C180-4F39-9B58-5C3CCD48B4E5}">
      <dgm:prSet/>
      <dgm:spPr/>
      <dgm:t>
        <a:bodyPr/>
        <a:lstStyle/>
        <a:p>
          <a:endParaRPr lang="pt-BR"/>
        </a:p>
      </dgm:t>
    </dgm:pt>
    <dgm:pt modelId="{D6ECCD45-8681-4983-95E3-EEA93EA53752}" type="sibTrans" cxnId="{597FDFBA-C180-4F39-9B58-5C3CCD48B4E5}">
      <dgm:prSet/>
      <dgm:spPr/>
      <dgm:t>
        <a:bodyPr/>
        <a:lstStyle/>
        <a:p>
          <a:endParaRPr lang="pt-BR"/>
        </a:p>
      </dgm:t>
    </dgm:pt>
    <dgm:pt modelId="{E490DE77-F020-4CD0-8D16-507C3DB36DDA}">
      <dgm:prSet phldrT="[Texto]"/>
      <dgm:spPr/>
      <dgm:t>
        <a:bodyPr/>
        <a:lstStyle/>
        <a:p>
          <a:r>
            <a:rPr lang="pt-BR" err="1"/>
            <a:t>Nov</a:t>
          </a:r>
          <a:r>
            <a:rPr lang="pt-BR"/>
            <a:t>/2021</a:t>
          </a:r>
        </a:p>
        <a:p>
          <a:r>
            <a:rPr lang="pt-BR"/>
            <a:t> ANVISA deve implementar todos os guias nível II </a:t>
          </a:r>
        </a:p>
      </dgm:t>
    </dgm:pt>
    <dgm:pt modelId="{7D4E4B20-D3E1-43D1-8326-0B77EAD442A6}" type="parTrans" cxnId="{46EF42F6-D09D-47DF-BAAE-7B57CC5DA492}">
      <dgm:prSet/>
      <dgm:spPr/>
      <dgm:t>
        <a:bodyPr/>
        <a:lstStyle/>
        <a:p>
          <a:endParaRPr lang="pt-BR"/>
        </a:p>
      </dgm:t>
    </dgm:pt>
    <dgm:pt modelId="{D161C5AB-72CD-4B34-BE6D-1977E0EAB551}" type="sibTrans" cxnId="{46EF42F6-D09D-47DF-BAAE-7B57CC5DA492}">
      <dgm:prSet/>
      <dgm:spPr/>
      <dgm:t>
        <a:bodyPr/>
        <a:lstStyle/>
        <a:p>
          <a:endParaRPr lang="pt-BR"/>
        </a:p>
      </dgm:t>
    </dgm:pt>
    <dgm:pt modelId="{4B2E7DBB-4D52-420D-BBCD-914DFC3E5B0D}">
      <dgm:prSet phldrT="[Texto]"/>
      <dgm:spPr/>
      <dgm:t>
        <a:bodyPr/>
        <a:lstStyle/>
        <a:p>
          <a:r>
            <a:rPr lang="pt-BR"/>
            <a:t>2012</a:t>
          </a:r>
        </a:p>
        <a:p>
          <a:r>
            <a:rPr lang="pt-BR"/>
            <a:t>ANVISA se aproxima das discussões da reforma do ICH </a:t>
          </a:r>
        </a:p>
      </dgm:t>
    </dgm:pt>
    <dgm:pt modelId="{99407645-4F25-4A03-9AE7-DC798600787E}" type="parTrans" cxnId="{2C5E5544-1843-4C5A-9304-A696E6DD6E9B}">
      <dgm:prSet/>
      <dgm:spPr/>
      <dgm:t>
        <a:bodyPr/>
        <a:lstStyle/>
        <a:p>
          <a:endParaRPr lang="pt-BR"/>
        </a:p>
      </dgm:t>
    </dgm:pt>
    <dgm:pt modelId="{1439AC1F-DA4B-4775-AF11-D31DB8FE3408}" type="sibTrans" cxnId="{2C5E5544-1843-4C5A-9304-A696E6DD6E9B}">
      <dgm:prSet/>
      <dgm:spPr/>
      <dgm:t>
        <a:bodyPr/>
        <a:lstStyle/>
        <a:p>
          <a:endParaRPr lang="pt-BR"/>
        </a:p>
      </dgm:t>
    </dgm:pt>
    <dgm:pt modelId="{354B0888-249E-4A13-A048-4C19D8284D23}" type="pres">
      <dgm:prSet presAssocID="{7460BBC7-82E6-4340-83EE-6C8A8684930C}" presName="Name0" presStyleCnt="0">
        <dgm:presLayoutVars>
          <dgm:dir/>
          <dgm:animLvl val="lvl"/>
          <dgm:resizeHandles val="exact"/>
        </dgm:presLayoutVars>
      </dgm:prSet>
      <dgm:spPr/>
    </dgm:pt>
    <dgm:pt modelId="{866D74E3-0BDD-4DD7-B77B-33B22EBA3994}" type="pres">
      <dgm:prSet presAssocID="{4B2E7DBB-4D52-420D-BBCD-914DFC3E5B0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9BB0BCB-77C1-420F-B307-A5BF3E644060}" type="pres">
      <dgm:prSet presAssocID="{1439AC1F-DA4B-4775-AF11-D31DB8FE3408}" presName="parTxOnlySpace" presStyleCnt="0"/>
      <dgm:spPr/>
    </dgm:pt>
    <dgm:pt modelId="{04DF6F45-820F-4C14-9678-D7A227BB1FD9}" type="pres">
      <dgm:prSet presAssocID="{DF6D8B1C-4D64-451E-B05F-26283949E97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480C0A2-0525-4FF0-BA9E-C447A21541A7}" type="pres">
      <dgm:prSet presAssocID="{92FBFC48-A0D2-49F1-89C9-FF63D497A7C2}" presName="parTxOnlySpace" presStyleCnt="0"/>
      <dgm:spPr/>
    </dgm:pt>
    <dgm:pt modelId="{FF69D472-9B4A-4525-9F00-EF4E11159972}" type="pres">
      <dgm:prSet presAssocID="{5CA83953-D845-4D15-9400-6FCAC218A90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E28E715-F51B-4B8B-B693-16560A2CEF1D}" type="pres">
      <dgm:prSet presAssocID="{D6ECCD45-8681-4983-95E3-EEA93EA53752}" presName="parTxOnlySpace" presStyleCnt="0"/>
      <dgm:spPr/>
    </dgm:pt>
    <dgm:pt modelId="{DCC8BEE9-00D1-4487-A2D8-4FDD14A2429E}" type="pres">
      <dgm:prSet presAssocID="{E490DE77-F020-4CD0-8D16-507C3DB36DD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C5E5544-1843-4C5A-9304-A696E6DD6E9B}" srcId="{7460BBC7-82E6-4340-83EE-6C8A8684930C}" destId="{4B2E7DBB-4D52-420D-BBCD-914DFC3E5B0D}" srcOrd="0" destOrd="0" parTransId="{99407645-4F25-4A03-9AE7-DC798600787E}" sibTransId="{1439AC1F-DA4B-4775-AF11-D31DB8FE3408}"/>
    <dgm:cxn modelId="{26B7576B-D809-4254-9976-F78DDB1A29E4}" type="presOf" srcId="{DF6D8B1C-4D64-451E-B05F-26283949E979}" destId="{04DF6F45-820F-4C14-9678-D7A227BB1FD9}" srcOrd="0" destOrd="0" presId="urn:microsoft.com/office/officeart/2005/8/layout/chevron1"/>
    <dgm:cxn modelId="{BDC7A74D-8DE8-44DA-AE56-ED645BACFF99}" type="presOf" srcId="{7460BBC7-82E6-4340-83EE-6C8A8684930C}" destId="{354B0888-249E-4A13-A048-4C19D8284D23}" srcOrd="0" destOrd="0" presId="urn:microsoft.com/office/officeart/2005/8/layout/chevron1"/>
    <dgm:cxn modelId="{6AB89153-5494-4FAC-86CF-314D4DFF0228}" type="presOf" srcId="{5CA83953-D845-4D15-9400-6FCAC218A902}" destId="{FF69D472-9B4A-4525-9F00-EF4E11159972}" srcOrd="0" destOrd="0" presId="urn:microsoft.com/office/officeart/2005/8/layout/chevron1"/>
    <dgm:cxn modelId="{0AEAA376-6B2A-491B-9F5A-9CB65E6BFB6A}" type="presOf" srcId="{4B2E7DBB-4D52-420D-BBCD-914DFC3E5B0D}" destId="{866D74E3-0BDD-4DD7-B77B-33B22EBA3994}" srcOrd="0" destOrd="0" presId="urn:microsoft.com/office/officeart/2005/8/layout/chevron1"/>
    <dgm:cxn modelId="{597FDFBA-C180-4F39-9B58-5C3CCD48B4E5}" srcId="{7460BBC7-82E6-4340-83EE-6C8A8684930C}" destId="{5CA83953-D845-4D15-9400-6FCAC218A902}" srcOrd="2" destOrd="0" parTransId="{ABC2CE9D-66CB-4BA3-BF9E-1D05A8B55264}" sibTransId="{D6ECCD45-8681-4983-95E3-EEA93EA53752}"/>
    <dgm:cxn modelId="{85F493BC-F533-4954-95E5-D57AB50BDD41}" srcId="{7460BBC7-82E6-4340-83EE-6C8A8684930C}" destId="{DF6D8B1C-4D64-451E-B05F-26283949E979}" srcOrd="1" destOrd="0" parTransId="{93621D0E-D350-4A71-8645-144CE761FCA5}" sibTransId="{92FBFC48-A0D2-49F1-89C9-FF63D497A7C2}"/>
    <dgm:cxn modelId="{124A5EE5-BA13-43EB-878D-3B59D1EFADAB}" type="presOf" srcId="{E490DE77-F020-4CD0-8D16-507C3DB36DDA}" destId="{DCC8BEE9-00D1-4487-A2D8-4FDD14A2429E}" srcOrd="0" destOrd="0" presId="urn:microsoft.com/office/officeart/2005/8/layout/chevron1"/>
    <dgm:cxn modelId="{46EF42F6-D09D-47DF-BAAE-7B57CC5DA492}" srcId="{7460BBC7-82E6-4340-83EE-6C8A8684930C}" destId="{E490DE77-F020-4CD0-8D16-507C3DB36DDA}" srcOrd="3" destOrd="0" parTransId="{7D4E4B20-D3E1-43D1-8326-0B77EAD442A6}" sibTransId="{D161C5AB-72CD-4B34-BE6D-1977E0EAB551}"/>
    <dgm:cxn modelId="{04D57506-103F-4E12-BB46-AC0B95685CFE}" type="presParOf" srcId="{354B0888-249E-4A13-A048-4C19D8284D23}" destId="{866D74E3-0BDD-4DD7-B77B-33B22EBA3994}" srcOrd="0" destOrd="0" presId="urn:microsoft.com/office/officeart/2005/8/layout/chevron1"/>
    <dgm:cxn modelId="{5A7E4653-2D19-4C8C-A030-EA8120AF2425}" type="presParOf" srcId="{354B0888-249E-4A13-A048-4C19D8284D23}" destId="{D9BB0BCB-77C1-420F-B307-A5BF3E644060}" srcOrd="1" destOrd="0" presId="urn:microsoft.com/office/officeart/2005/8/layout/chevron1"/>
    <dgm:cxn modelId="{6A080C2E-91EC-48E6-8BD5-204A82AD0FAA}" type="presParOf" srcId="{354B0888-249E-4A13-A048-4C19D8284D23}" destId="{04DF6F45-820F-4C14-9678-D7A227BB1FD9}" srcOrd="2" destOrd="0" presId="urn:microsoft.com/office/officeart/2005/8/layout/chevron1"/>
    <dgm:cxn modelId="{3DC9DC17-7598-4653-AFAB-643B1EC40203}" type="presParOf" srcId="{354B0888-249E-4A13-A048-4C19D8284D23}" destId="{E480C0A2-0525-4FF0-BA9E-C447A21541A7}" srcOrd="3" destOrd="0" presId="urn:microsoft.com/office/officeart/2005/8/layout/chevron1"/>
    <dgm:cxn modelId="{B889D7AB-5E21-4B6D-A489-3651A49B09DC}" type="presParOf" srcId="{354B0888-249E-4A13-A048-4C19D8284D23}" destId="{FF69D472-9B4A-4525-9F00-EF4E11159972}" srcOrd="4" destOrd="0" presId="urn:microsoft.com/office/officeart/2005/8/layout/chevron1"/>
    <dgm:cxn modelId="{A39528AE-6EC4-4B52-9CDA-671A8941FAE1}" type="presParOf" srcId="{354B0888-249E-4A13-A048-4C19D8284D23}" destId="{FE28E715-F51B-4B8B-B693-16560A2CEF1D}" srcOrd="5" destOrd="0" presId="urn:microsoft.com/office/officeart/2005/8/layout/chevron1"/>
    <dgm:cxn modelId="{430BB7F2-00ED-4A74-980D-984EEC587BE1}" type="presParOf" srcId="{354B0888-249E-4A13-A048-4C19D8284D23}" destId="{DCC8BEE9-00D1-4487-A2D8-4FDD14A2429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4D5973-1C7D-4936-9B14-2E2CCBE6805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720CCC8-FA62-46B5-BE1F-6F84058F3931}">
      <dgm:prSet phldrT="[Texto]" custT="1"/>
      <dgm:spPr>
        <a:solidFill>
          <a:srgbClr val="00B050"/>
        </a:solidFill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r>
            <a:rPr lang="pt-BR" sz="1800"/>
            <a:t>Seleção do novo tópico para harmonização</a:t>
          </a:r>
        </a:p>
      </dgm:t>
    </dgm:pt>
    <dgm:pt modelId="{39B13F4F-AB38-4190-A03B-3EABEC1E1942}" type="parTrans" cxnId="{B4888DB4-C8AE-41E6-9C09-FD26B89DC604}">
      <dgm:prSet/>
      <dgm:spPr/>
      <dgm:t>
        <a:bodyPr/>
        <a:lstStyle/>
        <a:p>
          <a:endParaRPr lang="pt-BR"/>
        </a:p>
      </dgm:t>
    </dgm:pt>
    <dgm:pt modelId="{84BE9158-369E-41E5-90F5-8FBE68E33679}" type="sibTrans" cxnId="{B4888DB4-C8AE-41E6-9C09-FD26B89DC604}">
      <dgm:prSet/>
      <dgm:spPr/>
      <dgm:t>
        <a:bodyPr/>
        <a:lstStyle/>
        <a:p>
          <a:endParaRPr lang="pt-BR"/>
        </a:p>
      </dgm:t>
    </dgm:pt>
    <dgm:pt modelId="{A0003CBC-3C95-494E-990C-5FB9C09DFBAF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1600">
              <a:solidFill>
                <a:schemeClr val="bg1"/>
              </a:solidFill>
            </a:rPr>
            <a:t>Construção do Consenso</a:t>
          </a:r>
          <a:r>
            <a:rPr lang="pt-BR" sz="1600"/>
            <a:t> do documento técnico</a:t>
          </a:r>
        </a:p>
      </dgm:t>
    </dgm:pt>
    <dgm:pt modelId="{9E3B1B33-7D84-4F74-8144-A3A5C796E65D}" type="parTrans" cxnId="{566CAF3E-E2AF-4FDA-BCC6-81A56C76811A}">
      <dgm:prSet/>
      <dgm:spPr/>
      <dgm:t>
        <a:bodyPr/>
        <a:lstStyle/>
        <a:p>
          <a:endParaRPr lang="pt-BR"/>
        </a:p>
      </dgm:t>
    </dgm:pt>
    <dgm:pt modelId="{2DD4B4AB-0A7B-466E-AD67-9FB62013F43A}" type="sibTrans" cxnId="{566CAF3E-E2AF-4FDA-BCC6-81A56C76811A}">
      <dgm:prSet/>
      <dgm:spPr/>
      <dgm:t>
        <a:bodyPr/>
        <a:lstStyle/>
        <a:p>
          <a:endParaRPr lang="pt-BR"/>
        </a:p>
      </dgm:t>
    </dgm:pt>
    <dgm:pt modelId="{5BC328FC-D110-4068-ADA9-1E047976AC6A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1600"/>
            <a:t>2a. Consenso e aprovação pela Partes (Assembleia)</a:t>
          </a:r>
        </a:p>
        <a:p>
          <a:r>
            <a:rPr lang="pt-BR" sz="1600"/>
            <a:t>2b. Adoção do Draft pelos Reguladores</a:t>
          </a:r>
        </a:p>
      </dgm:t>
    </dgm:pt>
    <dgm:pt modelId="{E3E47288-640E-4ADF-9C3C-B100BA2279B2}" type="parTrans" cxnId="{5C720FF2-FB40-4914-AA7A-D777CE4D06AF}">
      <dgm:prSet/>
      <dgm:spPr/>
      <dgm:t>
        <a:bodyPr/>
        <a:lstStyle/>
        <a:p>
          <a:endParaRPr lang="pt-BR"/>
        </a:p>
      </dgm:t>
    </dgm:pt>
    <dgm:pt modelId="{6B5726FF-518A-4DB2-92BB-B7057EA2B604}" type="sibTrans" cxnId="{5C720FF2-FB40-4914-AA7A-D777CE4D06AF}">
      <dgm:prSet/>
      <dgm:spPr/>
      <dgm:t>
        <a:bodyPr/>
        <a:lstStyle/>
        <a:p>
          <a:endParaRPr lang="pt-BR"/>
        </a:p>
      </dgm:t>
    </dgm:pt>
    <dgm:pt modelId="{8DF06961-6644-4146-9D84-030F07238DF1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1800"/>
            <a:t>Consulta Pública Regional e Discussão</a:t>
          </a:r>
        </a:p>
      </dgm:t>
    </dgm:pt>
    <dgm:pt modelId="{0AD33F98-06E9-4D17-A74B-CB9149CB576F}" type="parTrans" cxnId="{5870924E-3FF8-44AC-B934-1D55DDD88E1E}">
      <dgm:prSet/>
      <dgm:spPr/>
      <dgm:t>
        <a:bodyPr/>
        <a:lstStyle/>
        <a:p>
          <a:endParaRPr lang="pt-BR"/>
        </a:p>
      </dgm:t>
    </dgm:pt>
    <dgm:pt modelId="{F4B1230B-5BF2-4C56-B1E4-D46A5CADC722}" type="sibTrans" cxnId="{5870924E-3FF8-44AC-B934-1D55DDD88E1E}">
      <dgm:prSet/>
      <dgm:spPr/>
      <dgm:t>
        <a:bodyPr/>
        <a:lstStyle/>
        <a:p>
          <a:endParaRPr lang="pt-BR"/>
        </a:p>
      </dgm:t>
    </dgm:pt>
    <dgm:pt modelId="{0AB723E6-B655-47B5-95DC-77DA4A32102D}">
      <dgm:prSet phldrT="[Texto]"/>
      <dgm:spPr>
        <a:solidFill>
          <a:srgbClr val="00B050"/>
        </a:solidFill>
      </dgm:spPr>
      <dgm:t>
        <a:bodyPr/>
        <a:lstStyle/>
        <a:p>
          <a:r>
            <a:rPr lang="pt-BR"/>
            <a:t>Implementação</a:t>
          </a:r>
        </a:p>
      </dgm:t>
    </dgm:pt>
    <dgm:pt modelId="{4A18CFF6-FAEB-4085-8AE0-F595CC58BE04}" type="parTrans" cxnId="{B27D8C03-9491-4291-82AF-809434C7037E}">
      <dgm:prSet/>
      <dgm:spPr/>
      <dgm:t>
        <a:bodyPr/>
        <a:lstStyle/>
        <a:p>
          <a:endParaRPr lang="pt-BR"/>
        </a:p>
      </dgm:t>
    </dgm:pt>
    <dgm:pt modelId="{25B999F8-5275-47E5-B4A9-2723E56DDCC8}" type="sibTrans" cxnId="{B27D8C03-9491-4291-82AF-809434C7037E}">
      <dgm:prSet/>
      <dgm:spPr/>
      <dgm:t>
        <a:bodyPr/>
        <a:lstStyle/>
        <a:p>
          <a:endParaRPr lang="pt-BR"/>
        </a:p>
      </dgm:t>
    </dgm:pt>
    <dgm:pt modelId="{43CA4A64-D538-42FE-8C0F-FFBEB58FC5EC}">
      <dgm:prSet phldrT="[Texto]"/>
      <dgm:spPr/>
      <dgm:t>
        <a:bodyPr/>
        <a:lstStyle/>
        <a:p>
          <a:endParaRPr lang="pt-BR"/>
        </a:p>
      </dgm:t>
    </dgm:pt>
    <dgm:pt modelId="{644494D1-B8EE-4E7F-9500-FBF87BA2949D}" type="parTrans" cxnId="{488E0850-A039-42EC-A77B-7AFC09FD8F55}">
      <dgm:prSet/>
      <dgm:spPr/>
      <dgm:t>
        <a:bodyPr/>
        <a:lstStyle/>
        <a:p>
          <a:endParaRPr lang="pt-BR"/>
        </a:p>
      </dgm:t>
    </dgm:pt>
    <dgm:pt modelId="{3E4D7B2F-C6E9-47BD-94D3-2AD44B16A083}" type="sibTrans" cxnId="{488E0850-A039-42EC-A77B-7AFC09FD8F55}">
      <dgm:prSet/>
      <dgm:spPr/>
      <dgm:t>
        <a:bodyPr/>
        <a:lstStyle/>
        <a:p>
          <a:endParaRPr lang="pt-BR"/>
        </a:p>
      </dgm:t>
    </dgm:pt>
    <dgm:pt modelId="{9F409598-3C20-4228-A345-04B7CE585415}" type="pres">
      <dgm:prSet presAssocID="{AF4D5973-1C7D-4936-9B14-2E2CCBE6805D}" presName="outerComposite" presStyleCnt="0">
        <dgm:presLayoutVars>
          <dgm:chMax val="5"/>
          <dgm:dir/>
          <dgm:resizeHandles val="exact"/>
        </dgm:presLayoutVars>
      </dgm:prSet>
      <dgm:spPr/>
    </dgm:pt>
    <dgm:pt modelId="{A7F6020B-F248-4AD5-9CC2-80FD90BD91ED}" type="pres">
      <dgm:prSet presAssocID="{AF4D5973-1C7D-4936-9B14-2E2CCBE6805D}" presName="dummyMaxCanvas" presStyleCnt="0">
        <dgm:presLayoutVars/>
      </dgm:prSet>
      <dgm:spPr/>
    </dgm:pt>
    <dgm:pt modelId="{A79A8449-BC3C-42A5-8ECE-D292CA265867}" type="pres">
      <dgm:prSet presAssocID="{AF4D5973-1C7D-4936-9B14-2E2CCBE6805D}" presName="FiveNodes_1" presStyleLbl="node1" presStyleIdx="0" presStyleCnt="5" custScaleY="49154">
        <dgm:presLayoutVars>
          <dgm:bulletEnabled val="1"/>
        </dgm:presLayoutVars>
      </dgm:prSet>
      <dgm:spPr/>
    </dgm:pt>
    <dgm:pt modelId="{5681C6A2-110D-4787-B82A-BE37D2BE803A}" type="pres">
      <dgm:prSet presAssocID="{AF4D5973-1C7D-4936-9B14-2E2CCBE6805D}" presName="FiveNodes_2" presStyleLbl="node1" presStyleIdx="1" presStyleCnt="5" custScaleX="96329" custScaleY="45398" custLinFactNeighborX="-4277" custLinFactNeighborY="-35636">
        <dgm:presLayoutVars>
          <dgm:bulletEnabled val="1"/>
        </dgm:presLayoutVars>
      </dgm:prSet>
      <dgm:spPr/>
    </dgm:pt>
    <dgm:pt modelId="{7C05345B-673E-43BE-9E07-764601CB144C}" type="pres">
      <dgm:prSet presAssocID="{AF4D5973-1C7D-4936-9B14-2E2CCBE6805D}" presName="FiveNodes_3" presStyleLbl="node1" presStyleIdx="2" presStyleCnt="5" custScaleX="91578" custScaleY="73353" custLinFactNeighborX="-5721" custLinFactNeighborY="-70643">
        <dgm:presLayoutVars>
          <dgm:bulletEnabled val="1"/>
        </dgm:presLayoutVars>
      </dgm:prSet>
      <dgm:spPr/>
    </dgm:pt>
    <dgm:pt modelId="{6FABCAB1-F7FF-4020-B05D-7E0AAA4C5F37}" type="pres">
      <dgm:prSet presAssocID="{AF4D5973-1C7D-4936-9B14-2E2CCBE6805D}" presName="FiveNodes_4" presStyleLbl="node1" presStyleIdx="3" presStyleCnt="5" custScaleX="90961" custScaleY="63029" custLinFactNeighborX="-5581" custLinFactNeighborY="-99706">
        <dgm:presLayoutVars>
          <dgm:bulletEnabled val="1"/>
        </dgm:presLayoutVars>
      </dgm:prSet>
      <dgm:spPr/>
    </dgm:pt>
    <dgm:pt modelId="{55913C90-6576-4F5F-9DA0-1812EFC43FC9}" type="pres">
      <dgm:prSet presAssocID="{AF4D5973-1C7D-4936-9B14-2E2CCBE6805D}" presName="FiveNodes_5" presStyleLbl="node1" presStyleIdx="4" presStyleCnt="5" custScaleX="93053" custScaleY="60980" custLinFactNeighborX="2933" custLinFactNeighborY="-25774">
        <dgm:presLayoutVars>
          <dgm:bulletEnabled val="1"/>
        </dgm:presLayoutVars>
      </dgm:prSet>
      <dgm:spPr/>
    </dgm:pt>
    <dgm:pt modelId="{1FAEF594-85B6-4F38-AE52-27BD7B89049D}" type="pres">
      <dgm:prSet presAssocID="{AF4D5973-1C7D-4936-9B14-2E2CCBE6805D}" presName="FiveConn_1-2" presStyleLbl="fgAccFollowNode1" presStyleIdx="0" presStyleCnt="4" custScaleY="119687" custLinFactNeighborX="-86644" custLinFactNeighborY="-31512">
        <dgm:presLayoutVars>
          <dgm:bulletEnabled val="1"/>
        </dgm:presLayoutVars>
      </dgm:prSet>
      <dgm:spPr/>
    </dgm:pt>
    <dgm:pt modelId="{998867DC-4D93-42A4-9D11-4B253D35F450}" type="pres">
      <dgm:prSet presAssocID="{AF4D5973-1C7D-4936-9B14-2E2CCBE6805D}" presName="FiveConn_2-3" presStyleLbl="fgAccFollowNode1" presStyleIdx="1" presStyleCnt="4" custLinFactNeighborX="-35057" custLinFactNeighborY="-79215">
        <dgm:presLayoutVars>
          <dgm:bulletEnabled val="1"/>
        </dgm:presLayoutVars>
      </dgm:prSet>
      <dgm:spPr/>
    </dgm:pt>
    <dgm:pt modelId="{09C4DD51-A024-4E37-8454-4553ED4DAF16}" type="pres">
      <dgm:prSet presAssocID="{AF4D5973-1C7D-4936-9B14-2E2CCBE6805D}" presName="FiveConn_3-4" presStyleLbl="fgAccFollowNode1" presStyleIdx="2" presStyleCnt="4" custLinFactY="-3470" custLinFactNeighborX="-42640" custLinFactNeighborY="-100000">
        <dgm:presLayoutVars>
          <dgm:bulletEnabled val="1"/>
        </dgm:presLayoutVars>
      </dgm:prSet>
      <dgm:spPr/>
    </dgm:pt>
    <dgm:pt modelId="{61465542-C8B9-4EF6-9BF3-F6B4CE1A93B8}" type="pres">
      <dgm:prSet presAssocID="{AF4D5973-1C7D-4936-9B14-2E2CCBE6805D}" presName="FiveConn_4-5" presStyleLbl="fgAccFollowNode1" presStyleIdx="3" presStyleCnt="4" custLinFactY="-24981" custLinFactNeighborX="-73243" custLinFactNeighborY="-100000">
        <dgm:presLayoutVars>
          <dgm:bulletEnabled val="1"/>
        </dgm:presLayoutVars>
      </dgm:prSet>
      <dgm:spPr/>
    </dgm:pt>
    <dgm:pt modelId="{5AC25F1C-B509-4501-9E3D-BB845C8E4810}" type="pres">
      <dgm:prSet presAssocID="{AF4D5973-1C7D-4936-9B14-2E2CCBE6805D}" presName="FiveNodes_1_text" presStyleLbl="node1" presStyleIdx="4" presStyleCnt="5">
        <dgm:presLayoutVars>
          <dgm:bulletEnabled val="1"/>
        </dgm:presLayoutVars>
      </dgm:prSet>
      <dgm:spPr/>
    </dgm:pt>
    <dgm:pt modelId="{07FB1050-83BD-4550-882C-284732D5D513}" type="pres">
      <dgm:prSet presAssocID="{AF4D5973-1C7D-4936-9B14-2E2CCBE6805D}" presName="FiveNodes_2_text" presStyleLbl="node1" presStyleIdx="4" presStyleCnt="5">
        <dgm:presLayoutVars>
          <dgm:bulletEnabled val="1"/>
        </dgm:presLayoutVars>
      </dgm:prSet>
      <dgm:spPr/>
    </dgm:pt>
    <dgm:pt modelId="{99DF597E-8C39-4BB7-BF54-789D42C9430D}" type="pres">
      <dgm:prSet presAssocID="{AF4D5973-1C7D-4936-9B14-2E2CCBE6805D}" presName="FiveNodes_3_text" presStyleLbl="node1" presStyleIdx="4" presStyleCnt="5">
        <dgm:presLayoutVars>
          <dgm:bulletEnabled val="1"/>
        </dgm:presLayoutVars>
      </dgm:prSet>
      <dgm:spPr/>
    </dgm:pt>
    <dgm:pt modelId="{B9A537EE-9A2D-4E07-AFEC-1272B5F6FDC5}" type="pres">
      <dgm:prSet presAssocID="{AF4D5973-1C7D-4936-9B14-2E2CCBE6805D}" presName="FiveNodes_4_text" presStyleLbl="node1" presStyleIdx="4" presStyleCnt="5">
        <dgm:presLayoutVars>
          <dgm:bulletEnabled val="1"/>
        </dgm:presLayoutVars>
      </dgm:prSet>
      <dgm:spPr/>
    </dgm:pt>
    <dgm:pt modelId="{3D656286-3547-455E-ACA1-9A988C0E442D}" type="pres">
      <dgm:prSet presAssocID="{AF4D5973-1C7D-4936-9B14-2E2CCBE6805D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27D8C03-9491-4291-82AF-809434C7037E}" srcId="{AF4D5973-1C7D-4936-9B14-2E2CCBE6805D}" destId="{0AB723E6-B655-47B5-95DC-77DA4A32102D}" srcOrd="4" destOrd="0" parTransId="{4A18CFF6-FAEB-4085-8AE0-F595CC58BE04}" sibTransId="{25B999F8-5275-47E5-B4A9-2723E56DDCC8}"/>
    <dgm:cxn modelId="{1C166608-2B09-440F-9E7A-6682D413A492}" type="presOf" srcId="{2DD4B4AB-0A7B-466E-AD67-9FB62013F43A}" destId="{998867DC-4D93-42A4-9D11-4B253D35F450}" srcOrd="0" destOrd="0" presId="urn:microsoft.com/office/officeart/2005/8/layout/vProcess5"/>
    <dgm:cxn modelId="{D371270A-D4C4-4B08-9A4E-539C7DB735E1}" type="presOf" srcId="{8DF06961-6644-4146-9D84-030F07238DF1}" destId="{6FABCAB1-F7FF-4020-B05D-7E0AAA4C5F37}" srcOrd="0" destOrd="0" presId="urn:microsoft.com/office/officeart/2005/8/layout/vProcess5"/>
    <dgm:cxn modelId="{61B37F36-6576-448B-BA6C-5F3410D3A6A4}" type="presOf" srcId="{5720CCC8-FA62-46B5-BE1F-6F84058F3931}" destId="{A79A8449-BC3C-42A5-8ECE-D292CA265867}" srcOrd="0" destOrd="0" presId="urn:microsoft.com/office/officeart/2005/8/layout/vProcess5"/>
    <dgm:cxn modelId="{566CAF3E-E2AF-4FDA-BCC6-81A56C76811A}" srcId="{AF4D5973-1C7D-4936-9B14-2E2CCBE6805D}" destId="{A0003CBC-3C95-494E-990C-5FB9C09DFBAF}" srcOrd="1" destOrd="0" parTransId="{9E3B1B33-7D84-4F74-8144-A3A5C796E65D}" sibTransId="{2DD4B4AB-0A7B-466E-AD67-9FB62013F43A}"/>
    <dgm:cxn modelId="{EC2FC761-CCAE-4E5F-9E73-C5287E7CD9FF}" type="presOf" srcId="{5BC328FC-D110-4068-ADA9-1E047976AC6A}" destId="{7C05345B-673E-43BE-9E07-764601CB144C}" srcOrd="0" destOrd="0" presId="urn:microsoft.com/office/officeart/2005/8/layout/vProcess5"/>
    <dgm:cxn modelId="{EB178669-8C07-4D13-A1DD-F06F186A087C}" type="presOf" srcId="{5BC328FC-D110-4068-ADA9-1E047976AC6A}" destId="{99DF597E-8C39-4BB7-BF54-789D42C9430D}" srcOrd="1" destOrd="0" presId="urn:microsoft.com/office/officeart/2005/8/layout/vProcess5"/>
    <dgm:cxn modelId="{AD1A254B-A352-49DD-AF1F-1D4A7FFBBE3C}" type="presOf" srcId="{0AB723E6-B655-47B5-95DC-77DA4A32102D}" destId="{3D656286-3547-455E-ACA1-9A988C0E442D}" srcOrd="1" destOrd="0" presId="urn:microsoft.com/office/officeart/2005/8/layout/vProcess5"/>
    <dgm:cxn modelId="{5870924E-3FF8-44AC-B934-1D55DDD88E1E}" srcId="{AF4D5973-1C7D-4936-9B14-2E2CCBE6805D}" destId="{8DF06961-6644-4146-9D84-030F07238DF1}" srcOrd="3" destOrd="0" parTransId="{0AD33F98-06E9-4D17-A74B-CB9149CB576F}" sibTransId="{F4B1230B-5BF2-4C56-B1E4-D46A5CADC722}"/>
    <dgm:cxn modelId="{488E0850-A039-42EC-A77B-7AFC09FD8F55}" srcId="{AF4D5973-1C7D-4936-9B14-2E2CCBE6805D}" destId="{43CA4A64-D538-42FE-8C0F-FFBEB58FC5EC}" srcOrd="5" destOrd="0" parTransId="{644494D1-B8EE-4E7F-9500-FBF87BA2949D}" sibTransId="{3E4D7B2F-C6E9-47BD-94D3-2AD44B16A083}"/>
    <dgm:cxn modelId="{FFA76253-1994-4907-92AA-0501C2822B19}" type="presOf" srcId="{A0003CBC-3C95-494E-990C-5FB9C09DFBAF}" destId="{07FB1050-83BD-4550-882C-284732D5D513}" srcOrd="1" destOrd="0" presId="urn:microsoft.com/office/officeart/2005/8/layout/vProcess5"/>
    <dgm:cxn modelId="{90734177-13E7-44AC-8A38-8669D7A53FBC}" type="presOf" srcId="{AF4D5973-1C7D-4936-9B14-2E2CCBE6805D}" destId="{9F409598-3C20-4228-A345-04B7CE585415}" srcOrd="0" destOrd="0" presId="urn:microsoft.com/office/officeart/2005/8/layout/vProcess5"/>
    <dgm:cxn modelId="{FDEE707E-95A5-48A2-9749-B73BFC299D13}" type="presOf" srcId="{8DF06961-6644-4146-9D84-030F07238DF1}" destId="{B9A537EE-9A2D-4E07-AFEC-1272B5F6FDC5}" srcOrd="1" destOrd="0" presId="urn:microsoft.com/office/officeart/2005/8/layout/vProcess5"/>
    <dgm:cxn modelId="{E4A27390-8ED4-4CC3-8E99-9C74D51B0B80}" type="presOf" srcId="{F4B1230B-5BF2-4C56-B1E4-D46A5CADC722}" destId="{61465542-C8B9-4EF6-9BF3-F6B4CE1A93B8}" srcOrd="0" destOrd="0" presId="urn:microsoft.com/office/officeart/2005/8/layout/vProcess5"/>
    <dgm:cxn modelId="{692A689D-5A8B-406A-A609-F7F17AF27F55}" type="presOf" srcId="{84BE9158-369E-41E5-90F5-8FBE68E33679}" destId="{1FAEF594-85B6-4F38-AE52-27BD7B89049D}" srcOrd="0" destOrd="0" presId="urn:microsoft.com/office/officeart/2005/8/layout/vProcess5"/>
    <dgm:cxn modelId="{4CEB53AB-CF95-4E3E-9D9C-AC2C409107D6}" type="presOf" srcId="{A0003CBC-3C95-494E-990C-5FB9C09DFBAF}" destId="{5681C6A2-110D-4787-B82A-BE37D2BE803A}" srcOrd="0" destOrd="0" presId="urn:microsoft.com/office/officeart/2005/8/layout/vProcess5"/>
    <dgm:cxn modelId="{B4888DB4-C8AE-41E6-9C09-FD26B89DC604}" srcId="{AF4D5973-1C7D-4936-9B14-2E2CCBE6805D}" destId="{5720CCC8-FA62-46B5-BE1F-6F84058F3931}" srcOrd="0" destOrd="0" parTransId="{39B13F4F-AB38-4190-A03B-3EABEC1E1942}" sibTransId="{84BE9158-369E-41E5-90F5-8FBE68E33679}"/>
    <dgm:cxn modelId="{4B6860D9-71A9-42DE-A27E-883DAADB7A9D}" type="presOf" srcId="{0AB723E6-B655-47B5-95DC-77DA4A32102D}" destId="{55913C90-6576-4F5F-9DA0-1812EFC43FC9}" srcOrd="0" destOrd="0" presId="urn:microsoft.com/office/officeart/2005/8/layout/vProcess5"/>
    <dgm:cxn modelId="{81183EDB-4A53-492D-9FD8-497AF7A2E0D5}" type="presOf" srcId="{6B5726FF-518A-4DB2-92BB-B7057EA2B604}" destId="{09C4DD51-A024-4E37-8454-4553ED4DAF16}" srcOrd="0" destOrd="0" presId="urn:microsoft.com/office/officeart/2005/8/layout/vProcess5"/>
    <dgm:cxn modelId="{5C720FF2-FB40-4914-AA7A-D777CE4D06AF}" srcId="{AF4D5973-1C7D-4936-9B14-2E2CCBE6805D}" destId="{5BC328FC-D110-4068-ADA9-1E047976AC6A}" srcOrd="2" destOrd="0" parTransId="{E3E47288-640E-4ADF-9C3C-B100BA2279B2}" sibTransId="{6B5726FF-518A-4DB2-92BB-B7057EA2B604}"/>
    <dgm:cxn modelId="{84E88DFF-BB84-4857-B48D-09C90BE1C8FD}" type="presOf" srcId="{5720CCC8-FA62-46B5-BE1F-6F84058F3931}" destId="{5AC25F1C-B509-4501-9E3D-BB845C8E4810}" srcOrd="1" destOrd="0" presId="urn:microsoft.com/office/officeart/2005/8/layout/vProcess5"/>
    <dgm:cxn modelId="{1889EC56-EBBC-4202-A914-329BA82740CB}" type="presParOf" srcId="{9F409598-3C20-4228-A345-04B7CE585415}" destId="{A7F6020B-F248-4AD5-9CC2-80FD90BD91ED}" srcOrd="0" destOrd="0" presId="urn:microsoft.com/office/officeart/2005/8/layout/vProcess5"/>
    <dgm:cxn modelId="{5B7CCDFA-7FA1-46B7-A590-17F5C10B4513}" type="presParOf" srcId="{9F409598-3C20-4228-A345-04B7CE585415}" destId="{A79A8449-BC3C-42A5-8ECE-D292CA265867}" srcOrd="1" destOrd="0" presId="urn:microsoft.com/office/officeart/2005/8/layout/vProcess5"/>
    <dgm:cxn modelId="{A4EB807F-7F2A-4866-B053-A8B35C96BA45}" type="presParOf" srcId="{9F409598-3C20-4228-A345-04B7CE585415}" destId="{5681C6A2-110D-4787-B82A-BE37D2BE803A}" srcOrd="2" destOrd="0" presId="urn:microsoft.com/office/officeart/2005/8/layout/vProcess5"/>
    <dgm:cxn modelId="{5F74FF7E-6E20-42D4-ABBE-5ECD2AE6DCA9}" type="presParOf" srcId="{9F409598-3C20-4228-A345-04B7CE585415}" destId="{7C05345B-673E-43BE-9E07-764601CB144C}" srcOrd="3" destOrd="0" presId="urn:microsoft.com/office/officeart/2005/8/layout/vProcess5"/>
    <dgm:cxn modelId="{88E715BC-F65C-4FB9-9F90-5778E2FC8305}" type="presParOf" srcId="{9F409598-3C20-4228-A345-04B7CE585415}" destId="{6FABCAB1-F7FF-4020-B05D-7E0AAA4C5F37}" srcOrd="4" destOrd="0" presId="urn:microsoft.com/office/officeart/2005/8/layout/vProcess5"/>
    <dgm:cxn modelId="{3DA5BE77-E570-4B7A-AE30-6578BB3946A5}" type="presParOf" srcId="{9F409598-3C20-4228-A345-04B7CE585415}" destId="{55913C90-6576-4F5F-9DA0-1812EFC43FC9}" srcOrd="5" destOrd="0" presId="urn:microsoft.com/office/officeart/2005/8/layout/vProcess5"/>
    <dgm:cxn modelId="{5B9A549D-933F-4EF3-A4DD-A70CF07DF2EE}" type="presParOf" srcId="{9F409598-3C20-4228-A345-04B7CE585415}" destId="{1FAEF594-85B6-4F38-AE52-27BD7B89049D}" srcOrd="6" destOrd="0" presId="urn:microsoft.com/office/officeart/2005/8/layout/vProcess5"/>
    <dgm:cxn modelId="{F08EE08B-D5D4-42B8-95C7-27C93708019B}" type="presParOf" srcId="{9F409598-3C20-4228-A345-04B7CE585415}" destId="{998867DC-4D93-42A4-9D11-4B253D35F450}" srcOrd="7" destOrd="0" presId="urn:microsoft.com/office/officeart/2005/8/layout/vProcess5"/>
    <dgm:cxn modelId="{5076427F-4C24-48DB-A3AB-0FD58C20007A}" type="presParOf" srcId="{9F409598-3C20-4228-A345-04B7CE585415}" destId="{09C4DD51-A024-4E37-8454-4553ED4DAF16}" srcOrd="8" destOrd="0" presId="urn:microsoft.com/office/officeart/2005/8/layout/vProcess5"/>
    <dgm:cxn modelId="{C5C5294D-5BA0-4FC4-ACDD-B4C064CF1BDE}" type="presParOf" srcId="{9F409598-3C20-4228-A345-04B7CE585415}" destId="{61465542-C8B9-4EF6-9BF3-F6B4CE1A93B8}" srcOrd="9" destOrd="0" presId="urn:microsoft.com/office/officeart/2005/8/layout/vProcess5"/>
    <dgm:cxn modelId="{CAB8AF67-1339-44E0-A534-4B314EBD766B}" type="presParOf" srcId="{9F409598-3C20-4228-A345-04B7CE585415}" destId="{5AC25F1C-B509-4501-9E3D-BB845C8E4810}" srcOrd="10" destOrd="0" presId="urn:microsoft.com/office/officeart/2005/8/layout/vProcess5"/>
    <dgm:cxn modelId="{742B185D-796D-428D-A2F0-ACF84B59CAD2}" type="presParOf" srcId="{9F409598-3C20-4228-A345-04B7CE585415}" destId="{07FB1050-83BD-4550-882C-284732D5D513}" srcOrd="11" destOrd="0" presId="urn:microsoft.com/office/officeart/2005/8/layout/vProcess5"/>
    <dgm:cxn modelId="{B01530CF-A463-4CF7-A6D1-3D427257995B}" type="presParOf" srcId="{9F409598-3C20-4228-A345-04B7CE585415}" destId="{99DF597E-8C39-4BB7-BF54-789D42C9430D}" srcOrd="12" destOrd="0" presId="urn:microsoft.com/office/officeart/2005/8/layout/vProcess5"/>
    <dgm:cxn modelId="{B692988A-E5A1-4090-83B2-38BFAC1A016F}" type="presParOf" srcId="{9F409598-3C20-4228-A345-04B7CE585415}" destId="{B9A537EE-9A2D-4E07-AFEC-1272B5F6FDC5}" srcOrd="13" destOrd="0" presId="urn:microsoft.com/office/officeart/2005/8/layout/vProcess5"/>
    <dgm:cxn modelId="{34D09452-79FA-48B6-B7D7-B05339F256AC}" type="presParOf" srcId="{9F409598-3C20-4228-A345-04B7CE585415}" destId="{3D656286-3547-455E-ACA1-9A988C0E442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D74E3-0BDD-4DD7-B77B-33B22EBA3994}">
      <dsp:nvSpPr>
        <dsp:cNvPr id="0" name=""/>
        <dsp:cNvSpPr/>
      </dsp:nvSpPr>
      <dsp:spPr>
        <a:xfrm>
          <a:off x="4922" y="533877"/>
          <a:ext cx="2865136" cy="11460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2012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ANVISA se aproxima das discussões da reforma do ICH </a:t>
          </a:r>
        </a:p>
      </dsp:txBody>
      <dsp:txXfrm>
        <a:off x="577949" y="533877"/>
        <a:ext cx="1719082" cy="1146054"/>
      </dsp:txXfrm>
    </dsp:sp>
    <dsp:sp modelId="{04DF6F45-820F-4C14-9678-D7A227BB1FD9}">
      <dsp:nvSpPr>
        <dsp:cNvPr id="0" name=""/>
        <dsp:cNvSpPr/>
      </dsp:nvSpPr>
      <dsp:spPr>
        <a:xfrm>
          <a:off x="2583545" y="533877"/>
          <a:ext cx="2865136" cy="11460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Dez/2015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Consolidação da Reforma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ANVISA se torna Observadora do ICH</a:t>
          </a:r>
        </a:p>
      </dsp:txBody>
      <dsp:txXfrm>
        <a:off x="3156572" y="533877"/>
        <a:ext cx="1719082" cy="1146054"/>
      </dsp:txXfrm>
    </dsp:sp>
    <dsp:sp modelId="{FF69D472-9B4A-4525-9F00-EF4E11159972}">
      <dsp:nvSpPr>
        <dsp:cNvPr id="0" name=""/>
        <dsp:cNvSpPr/>
      </dsp:nvSpPr>
      <dsp:spPr>
        <a:xfrm>
          <a:off x="5162168" y="533877"/>
          <a:ext cx="2865136" cy="11460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err="1"/>
            <a:t>Nov</a:t>
          </a:r>
          <a:r>
            <a:rPr lang="pt-BR" sz="1300" kern="1200"/>
            <a:t>/2016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ANVISA se torna Membro Regulador do ICH</a:t>
          </a:r>
        </a:p>
      </dsp:txBody>
      <dsp:txXfrm>
        <a:off x="5735195" y="533877"/>
        <a:ext cx="1719082" cy="1146054"/>
      </dsp:txXfrm>
    </dsp:sp>
    <dsp:sp modelId="{DCC8BEE9-00D1-4487-A2D8-4FDD14A2429E}">
      <dsp:nvSpPr>
        <dsp:cNvPr id="0" name=""/>
        <dsp:cNvSpPr/>
      </dsp:nvSpPr>
      <dsp:spPr>
        <a:xfrm>
          <a:off x="7740791" y="533877"/>
          <a:ext cx="2865136" cy="11460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err="1"/>
            <a:t>Nov</a:t>
          </a:r>
          <a:r>
            <a:rPr lang="pt-BR" sz="1300" kern="1200"/>
            <a:t>/2021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 ANVISA deve implementar todos os guias nível II </a:t>
          </a:r>
        </a:p>
      </dsp:txBody>
      <dsp:txXfrm>
        <a:off x="8313818" y="533877"/>
        <a:ext cx="1719082" cy="11460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A8449-BC3C-42A5-8ECE-D292CA265867}">
      <dsp:nvSpPr>
        <dsp:cNvPr id="0" name=""/>
        <dsp:cNvSpPr/>
      </dsp:nvSpPr>
      <dsp:spPr>
        <a:xfrm>
          <a:off x="0" y="221179"/>
          <a:ext cx="6569209" cy="427638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accent6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Seleção do novo tópico para harmonização</a:t>
          </a:r>
        </a:p>
      </dsp:txBody>
      <dsp:txXfrm>
        <a:off x="12525" y="233704"/>
        <a:ext cx="5554538" cy="402588"/>
      </dsp:txXfrm>
    </dsp:sp>
    <dsp:sp modelId="{5681C6A2-110D-4787-B82A-BE37D2BE803A}">
      <dsp:nvSpPr>
        <dsp:cNvPr id="0" name=""/>
        <dsp:cNvSpPr/>
      </dsp:nvSpPr>
      <dsp:spPr>
        <a:xfrm>
          <a:off x="330170" y="918315"/>
          <a:ext cx="6328053" cy="394961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solidFill>
                <a:schemeClr val="bg1"/>
              </a:solidFill>
            </a:rPr>
            <a:t>Construção do Consenso</a:t>
          </a:r>
          <a:r>
            <a:rPr lang="pt-BR" sz="1600" kern="1200"/>
            <a:t> do documento técnico</a:t>
          </a:r>
        </a:p>
      </dsp:txBody>
      <dsp:txXfrm>
        <a:off x="341738" y="929883"/>
        <a:ext cx="5287629" cy="371825"/>
      </dsp:txXfrm>
    </dsp:sp>
    <dsp:sp modelId="{7C05345B-673E-43BE-9E07-764601CB144C}">
      <dsp:nvSpPr>
        <dsp:cNvPr id="0" name=""/>
        <dsp:cNvSpPr/>
      </dsp:nvSpPr>
      <dsp:spPr>
        <a:xfrm>
          <a:off x="881920" y="1482981"/>
          <a:ext cx="6015950" cy="638168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2a. Consenso e aprovação pela Partes (Assembleia)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2b. Adoção do Draft pelos Reguladores</a:t>
          </a:r>
        </a:p>
      </dsp:txBody>
      <dsp:txXfrm>
        <a:off x="900611" y="1501672"/>
        <a:ext cx="5011453" cy="600786"/>
      </dsp:txXfrm>
    </dsp:sp>
    <dsp:sp modelId="{6FABCAB1-F7FF-4020-B05D-7E0AAA4C5F37}">
      <dsp:nvSpPr>
        <dsp:cNvPr id="0" name=""/>
        <dsp:cNvSpPr/>
      </dsp:nvSpPr>
      <dsp:spPr>
        <a:xfrm>
          <a:off x="1401941" y="2265873"/>
          <a:ext cx="5975418" cy="548350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Consulta Pública Regional e Discussão</a:t>
          </a:r>
        </a:p>
      </dsp:txBody>
      <dsp:txXfrm>
        <a:off x="1418002" y="2281934"/>
        <a:ext cx="4982697" cy="516228"/>
      </dsp:txXfrm>
    </dsp:sp>
    <dsp:sp modelId="{55913C90-6576-4F5F-9DA0-1812EFC43FC9}">
      <dsp:nvSpPr>
        <dsp:cNvPr id="0" name=""/>
        <dsp:cNvSpPr/>
      </dsp:nvSpPr>
      <dsp:spPr>
        <a:xfrm>
          <a:off x="2383087" y="3908822"/>
          <a:ext cx="6112846" cy="530524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Implementação</a:t>
          </a:r>
        </a:p>
      </dsp:txBody>
      <dsp:txXfrm>
        <a:off x="2398626" y="3924361"/>
        <a:ext cx="5099076" cy="499446"/>
      </dsp:txXfrm>
    </dsp:sp>
    <dsp:sp modelId="{1FAEF594-85B6-4F38-AE52-27BD7B89049D}">
      <dsp:nvSpPr>
        <dsp:cNvPr id="0" name=""/>
        <dsp:cNvSpPr/>
      </dsp:nvSpPr>
      <dsp:spPr>
        <a:xfrm>
          <a:off x="5513741" y="401716"/>
          <a:ext cx="565497" cy="67682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100" kern="1200"/>
        </a:p>
      </dsp:txBody>
      <dsp:txXfrm>
        <a:off x="5640978" y="401716"/>
        <a:ext cx="311023" cy="536866"/>
      </dsp:txXfrm>
    </dsp:sp>
    <dsp:sp modelId="{998867DC-4D93-42A4-9D11-4B253D35F450}">
      <dsp:nvSpPr>
        <dsp:cNvPr id="0" name=""/>
        <dsp:cNvSpPr/>
      </dsp:nvSpPr>
      <dsp:spPr>
        <a:xfrm>
          <a:off x="6296022" y="1178451"/>
          <a:ext cx="565497" cy="5654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500" kern="1200"/>
        </a:p>
      </dsp:txBody>
      <dsp:txXfrm>
        <a:off x="6423259" y="1178451"/>
        <a:ext cx="311023" cy="425536"/>
      </dsp:txXfrm>
    </dsp:sp>
    <dsp:sp modelId="{09C4DD51-A024-4E37-8454-4553ED4DAF16}">
      <dsp:nvSpPr>
        <dsp:cNvPr id="0" name=""/>
        <dsp:cNvSpPr/>
      </dsp:nvSpPr>
      <dsp:spPr>
        <a:xfrm>
          <a:off x="6743698" y="2017619"/>
          <a:ext cx="565497" cy="5654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500" kern="1200"/>
        </a:p>
      </dsp:txBody>
      <dsp:txXfrm>
        <a:off x="6870935" y="2017619"/>
        <a:ext cx="311023" cy="425536"/>
      </dsp:txXfrm>
    </dsp:sp>
    <dsp:sp modelId="{61465542-C8B9-4EF6-9BF3-F6B4CE1A93B8}">
      <dsp:nvSpPr>
        <dsp:cNvPr id="0" name=""/>
        <dsp:cNvSpPr/>
      </dsp:nvSpPr>
      <dsp:spPr>
        <a:xfrm>
          <a:off x="7061197" y="2896472"/>
          <a:ext cx="565497" cy="5654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500" kern="1200"/>
        </a:p>
      </dsp:txBody>
      <dsp:txXfrm>
        <a:off x="7188434" y="2896472"/>
        <a:ext cx="311023" cy="425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55137D6C-38D3-4093-955F-5A56D7557B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07352FC-2C03-405E-A087-3286CD682A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A4D053D-9B92-4479-98C5-5B9B525358FE}" type="datetimeFigureOut">
              <a:rPr lang="pt-BR"/>
              <a:pPr>
                <a:defRPr/>
              </a:pPr>
              <a:t>23/05/2019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62307F1-68BC-4CA0-8693-C1E9573702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8B53F4D-EAC7-448F-B6F4-2E7F67B571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1C2EE9-0A6F-41B9-B23E-48B98ABBB4A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8697109D-048F-4DB6-8F9C-F63D67B240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7269995-A011-4FF7-942F-F53FA73E517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4B05E02-7EC2-4123-9C46-7CB9E1ED0CB3}" type="datetimeFigureOut">
              <a:rPr lang="pt-BR"/>
              <a:pPr>
                <a:defRPr/>
              </a:pPr>
              <a:t>23/05/2019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F6315852-2E3A-40BC-9112-61828A9760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29F164D1-D6D7-4D7D-B773-9127DD2BEF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E5065F9-DC46-4AC4-9690-0572693941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374E135-7776-43C5-9D47-09C9EB0F16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FD7FAAC-6873-406D-B200-2A0B9FCC90D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h.org/about/membership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h.org/about/membership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h.org/about/membership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Imagem de Slide 1">
            <a:extLst>
              <a:ext uri="{FF2B5EF4-FFF2-40B4-BE49-F238E27FC236}">
                <a16:creationId xmlns:a16="http://schemas.microsoft.com/office/drawing/2014/main" id="{D1690560-EFC6-432E-8F42-5C2347D27E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ço Reservado para Anotações 2">
            <a:extLst>
              <a:ext uri="{FF2B5EF4-FFF2-40B4-BE49-F238E27FC236}">
                <a16:creationId xmlns:a16="http://schemas.microsoft.com/office/drawing/2014/main" id="{B9997DD6-EA26-41B8-BF93-FB0E2C29B6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0244" name="Espaço Reservado para Número de Slide 3">
            <a:extLst>
              <a:ext uri="{FF2B5EF4-FFF2-40B4-BE49-F238E27FC236}">
                <a16:creationId xmlns:a16="http://schemas.microsoft.com/office/drawing/2014/main" id="{2F3710FA-1549-44E1-BB3A-28192C61B1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D7B16B2-2421-4E0F-BE46-35CAC789DC22}" type="slidenum">
              <a:rPr lang="pt-BR" altLang="pt-BR" smtClean="0"/>
              <a:pPr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id="{A110713B-B061-4527-94E3-59BD60FBF1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id="{8ABD3060-D209-4AF5-A8E3-81D768404C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id="{3E49D0F5-AEBA-40E0-A605-BE5565EB35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8CD392B-12A1-4898-992A-BFA97F770DE6}" type="slidenum">
              <a:rPr lang="pt-BR" altLang="pt-BR" smtClean="0"/>
              <a:pPr/>
              <a:t>10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>
            <a:extLst>
              <a:ext uri="{FF2B5EF4-FFF2-40B4-BE49-F238E27FC236}">
                <a16:creationId xmlns:a16="http://schemas.microsoft.com/office/drawing/2014/main" id="{F8E32E4E-C362-4AC1-8B11-E7517B9119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ço Reservado para Anotações 2">
            <a:extLst>
              <a:ext uri="{FF2B5EF4-FFF2-40B4-BE49-F238E27FC236}">
                <a16:creationId xmlns:a16="http://schemas.microsoft.com/office/drawing/2014/main" id="{59EBCF65-7721-45D4-BB78-8383D6B039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26628" name="Espaço Reservado para Número de Slide 3">
            <a:extLst>
              <a:ext uri="{FF2B5EF4-FFF2-40B4-BE49-F238E27FC236}">
                <a16:creationId xmlns:a16="http://schemas.microsoft.com/office/drawing/2014/main" id="{95636CAF-01B8-4F12-9F49-2DCE4E8FEA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DD646D1-40FB-4E55-B26A-FE036F028C56}" type="slidenum">
              <a:rPr lang="pt-BR" altLang="pt-BR" smtClean="0"/>
              <a:pPr/>
              <a:t>11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>
            <a:extLst>
              <a:ext uri="{FF2B5EF4-FFF2-40B4-BE49-F238E27FC236}">
                <a16:creationId xmlns:a16="http://schemas.microsoft.com/office/drawing/2014/main" id="{CD7C353E-BC8A-4BBD-90F8-1AC8B98229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>
            <a:extLst>
              <a:ext uri="{FF2B5EF4-FFF2-40B4-BE49-F238E27FC236}">
                <a16:creationId xmlns:a16="http://schemas.microsoft.com/office/drawing/2014/main" id="{DBD17517-3165-4625-BBA8-0C07720C57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28676" name="Espaço Reservado para Número de Slide 3">
            <a:extLst>
              <a:ext uri="{FF2B5EF4-FFF2-40B4-BE49-F238E27FC236}">
                <a16:creationId xmlns:a16="http://schemas.microsoft.com/office/drawing/2014/main" id="{8976E671-E907-4A45-9F83-9BC5DEB8B8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63AAB0C-BDCD-4E68-AF5B-3C81779FDD8B}" type="slidenum">
              <a:rPr lang="pt-BR" altLang="pt-BR" smtClean="0"/>
              <a:pPr/>
              <a:t>12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>
            <a:extLst>
              <a:ext uri="{FF2B5EF4-FFF2-40B4-BE49-F238E27FC236}">
                <a16:creationId xmlns:a16="http://schemas.microsoft.com/office/drawing/2014/main" id="{7763A3E8-BC61-4B48-904D-A19410F7A7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>
            <a:extLst>
              <a:ext uri="{FF2B5EF4-FFF2-40B4-BE49-F238E27FC236}">
                <a16:creationId xmlns:a16="http://schemas.microsoft.com/office/drawing/2014/main" id="{189554DA-F0DA-487B-B929-6C52FBDC63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28676" name="Espaço Reservado para Número de Slide 3">
            <a:extLst>
              <a:ext uri="{FF2B5EF4-FFF2-40B4-BE49-F238E27FC236}">
                <a16:creationId xmlns:a16="http://schemas.microsoft.com/office/drawing/2014/main" id="{A3FD7C6F-B991-4342-9072-C5123A6ADB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0B01044-40F1-457C-84E9-18D25949C64F}" type="slidenum">
              <a:rPr lang="pt-BR" altLang="pt-BR" smtClean="0"/>
              <a:pPr/>
              <a:t>13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>
            <a:extLst>
              <a:ext uri="{FF2B5EF4-FFF2-40B4-BE49-F238E27FC236}">
                <a16:creationId xmlns:a16="http://schemas.microsoft.com/office/drawing/2014/main" id="{7DE248AF-5EA5-4068-AC66-9E41E7FDF4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ço Reservado para Anotações 2">
            <a:extLst>
              <a:ext uri="{FF2B5EF4-FFF2-40B4-BE49-F238E27FC236}">
                <a16:creationId xmlns:a16="http://schemas.microsoft.com/office/drawing/2014/main" id="{C46D47E8-BCE7-4665-A12E-C7D63C3E78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pt-BR" altLang="pt-BR" dirty="0"/>
          </a:p>
        </p:txBody>
      </p:sp>
      <p:sp>
        <p:nvSpPr>
          <p:cNvPr id="30724" name="Espaço Reservado para Número de Slide 3">
            <a:extLst>
              <a:ext uri="{FF2B5EF4-FFF2-40B4-BE49-F238E27FC236}">
                <a16:creationId xmlns:a16="http://schemas.microsoft.com/office/drawing/2014/main" id="{071D9166-9A61-4D39-986C-B1DFCA66E5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ED1224F-A1E2-42D4-A7AD-9593D0167736}" type="slidenum">
              <a:rPr lang="pt-BR" altLang="pt-BR" smtClean="0"/>
              <a:pPr/>
              <a:t>14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>
            <a:extLst>
              <a:ext uri="{FF2B5EF4-FFF2-40B4-BE49-F238E27FC236}">
                <a16:creationId xmlns:a16="http://schemas.microsoft.com/office/drawing/2014/main" id="{D48C6F9E-A591-40C2-A124-4E7E090ABF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>
            <a:extLst>
              <a:ext uri="{FF2B5EF4-FFF2-40B4-BE49-F238E27FC236}">
                <a16:creationId xmlns:a16="http://schemas.microsoft.com/office/drawing/2014/main" id="{FFA9DDAF-840B-47B8-880F-2861748DB6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40964" name="Espaço Reservado para Número de Slide 3">
            <a:extLst>
              <a:ext uri="{FF2B5EF4-FFF2-40B4-BE49-F238E27FC236}">
                <a16:creationId xmlns:a16="http://schemas.microsoft.com/office/drawing/2014/main" id="{7463537B-7789-49FD-AC9F-2DA1FFD6FF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96B8003-AA58-4C96-B341-16A71F42592C}" type="slidenum">
              <a:rPr lang="pt-BR" altLang="pt-BR" smtClean="0"/>
              <a:pPr/>
              <a:t>15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>
            <a:extLst>
              <a:ext uri="{FF2B5EF4-FFF2-40B4-BE49-F238E27FC236}">
                <a16:creationId xmlns:a16="http://schemas.microsoft.com/office/drawing/2014/main" id="{A32840B3-9F32-491F-B55B-DEA1761C36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>
            <a:extLst>
              <a:ext uri="{FF2B5EF4-FFF2-40B4-BE49-F238E27FC236}">
                <a16:creationId xmlns:a16="http://schemas.microsoft.com/office/drawing/2014/main" id="{91D63CFB-EFEE-4A72-81B5-DB129E7441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3012" name="Espaço Reservado para Número de Slide 3">
            <a:extLst>
              <a:ext uri="{FF2B5EF4-FFF2-40B4-BE49-F238E27FC236}">
                <a16:creationId xmlns:a16="http://schemas.microsoft.com/office/drawing/2014/main" id="{BCD555FE-0C77-481C-A2BA-677DF489F7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1A05664-BECD-4607-92FB-173B8AAF6698}" type="slidenum">
              <a:rPr lang="pt-BR" altLang="pt-BR" smtClean="0"/>
              <a:pPr/>
              <a:t>16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>
            <a:extLst>
              <a:ext uri="{FF2B5EF4-FFF2-40B4-BE49-F238E27FC236}">
                <a16:creationId xmlns:a16="http://schemas.microsoft.com/office/drawing/2014/main" id="{AF5B6EA0-B3C2-4BED-BBDA-C3734E16FF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>
            <a:extLst>
              <a:ext uri="{FF2B5EF4-FFF2-40B4-BE49-F238E27FC236}">
                <a16:creationId xmlns:a16="http://schemas.microsoft.com/office/drawing/2014/main" id="{BE7B4575-BED0-4A9E-967D-0E4356DBC4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5060" name="Espaço Reservado para Número de Slide 3">
            <a:extLst>
              <a:ext uri="{FF2B5EF4-FFF2-40B4-BE49-F238E27FC236}">
                <a16:creationId xmlns:a16="http://schemas.microsoft.com/office/drawing/2014/main" id="{6DF1BBBB-D8F0-40AF-A495-D0AFDC9A15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860459A-C747-408F-A49E-2D7B4E80A68A}" type="slidenum">
              <a:rPr lang="pt-BR" altLang="pt-BR" smtClean="0"/>
              <a:pPr/>
              <a:t>17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>
            <a:extLst>
              <a:ext uri="{FF2B5EF4-FFF2-40B4-BE49-F238E27FC236}">
                <a16:creationId xmlns:a16="http://schemas.microsoft.com/office/drawing/2014/main" id="{1A4AA6BF-7421-439E-9552-C21B87E008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>
            <a:extLst>
              <a:ext uri="{FF2B5EF4-FFF2-40B4-BE49-F238E27FC236}">
                <a16:creationId xmlns:a16="http://schemas.microsoft.com/office/drawing/2014/main" id="{45D1D14B-CA27-4B9F-BFAB-30BB4ACBF8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7108" name="Espaço Reservado para Número de Slide 3">
            <a:extLst>
              <a:ext uri="{FF2B5EF4-FFF2-40B4-BE49-F238E27FC236}">
                <a16:creationId xmlns:a16="http://schemas.microsoft.com/office/drawing/2014/main" id="{89805A0E-5DDE-4E0A-851A-DDFCB9749B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BB233CC-171D-44AE-83D5-A5EB19E82C2E}" type="slidenum">
              <a:rPr lang="pt-BR" altLang="pt-BR" smtClean="0"/>
              <a:pPr/>
              <a:t>18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>
            <a:extLst>
              <a:ext uri="{FF2B5EF4-FFF2-40B4-BE49-F238E27FC236}">
                <a16:creationId xmlns:a16="http://schemas.microsoft.com/office/drawing/2014/main" id="{7763A3E8-BC61-4B48-904D-A19410F7A7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>
            <a:extLst>
              <a:ext uri="{FF2B5EF4-FFF2-40B4-BE49-F238E27FC236}">
                <a16:creationId xmlns:a16="http://schemas.microsoft.com/office/drawing/2014/main" id="{189554DA-F0DA-487B-B929-6C52FBDC63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/>
              <a:t>25 grupos existentes, E2B(R3) EWG/IWG; E8(R1) EWG; E9(R1) EWG ; E11A EWG; E14/S7B DG; E17 IWG; E19 EWG; M1 PtC WG; M2 EWG; M4Q(R1) IWG; M7(R2); M8 EWG/IWG; M9EWG; M10 EWG; M11 Informal WG; Q3C(R7); Q3D(R1); Q11 IWG; Q12 EWG; Q13 Informal WG; Q2/Q14 Informal WG; S1(R1); S5(R3); S9 IWG; S11 EWGA Anvisa participa de 21 GTs mas um está dormente.</a:t>
            </a:r>
          </a:p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8676" name="Espaço Reservado para Número de Slide 3">
            <a:extLst>
              <a:ext uri="{FF2B5EF4-FFF2-40B4-BE49-F238E27FC236}">
                <a16:creationId xmlns:a16="http://schemas.microsoft.com/office/drawing/2014/main" id="{A3FD7C6F-B991-4342-9072-C5123A6ADB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0B01044-40F1-457C-84E9-18D25949C64F}" type="slidenum">
              <a:rPr lang="pt-BR" altLang="pt-BR" smtClean="0"/>
              <a:pPr/>
              <a:t>19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719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>
            <a:extLst>
              <a:ext uri="{FF2B5EF4-FFF2-40B4-BE49-F238E27FC236}">
                <a16:creationId xmlns:a16="http://schemas.microsoft.com/office/drawing/2014/main" id="{22D621F8-EDCD-40F8-9476-5956F6D87F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ço Reservado para Anotações 2">
            <a:extLst>
              <a:ext uri="{FF2B5EF4-FFF2-40B4-BE49-F238E27FC236}">
                <a16:creationId xmlns:a16="http://schemas.microsoft.com/office/drawing/2014/main" id="{8714EE7C-B72A-4F62-B830-774AB6C7F7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2292" name="Espaço Reservado para Número de Slide 3">
            <a:extLst>
              <a:ext uri="{FF2B5EF4-FFF2-40B4-BE49-F238E27FC236}">
                <a16:creationId xmlns:a16="http://schemas.microsoft.com/office/drawing/2014/main" id="{F99C514E-FBAA-468C-867E-064A88EE79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218CAD9-2B1C-490C-A142-91AC87753522}" type="slidenum">
              <a:rPr lang="pt-BR" altLang="pt-BR" smtClean="0"/>
              <a:pPr/>
              <a:t>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>
            <a:extLst>
              <a:ext uri="{FF2B5EF4-FFF2-40B4-BE49-F238E27FC236}">
                <a16:creationId xmlns:a16="http://schemas.microsoft.com/office/drawing/2014/main" id="{96398E33-D369-4339-9076-F97BB7D021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>
            <a:extLst>
              <a:ext uri="{FF2B5EF4-FFF2-40B4-BE49-F238E27FC236}">
                <a16:creationId xmlns:a16="http://schemas.microsoft.com/office/drawing/2014/main" id="{1094372B-8B4C-4C56-A548-62E02CE95C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49156" name="Espaço Reservado para Número de Slide 3">
            <a:extLst>
              <a:ext uri="{FF2B5EF4-FFF2-40B4-BE49-F238E27FC236}">
                <a16:creationId xmlns:a16="http://schemas.microsoft.com/office/drawing/2014/main" id="{C1D0A735-7887-42FF-879B-549C8F9894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8D8AC3A-86F1-41D8-AAAB-D2FEEF04A15A}" type="slidenum">
              <a:rPr lang="pt-BR" altLang="pt-BR" smtClean="0"/>
              <a:pPr/>
              <a:t>20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>
            <a:extLst>
              <a:ext uri="{FF2B5EF4-FFF2-40B4-BE49-F238E27FC236}">
                <a16:creationId xmlns:a16="http://schemas.microsoft.com/office/drawing/2014/main" id="{E2E868A2-3F27-40CB-8F55-955C6B0115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>
            <a:extLst>
              <a:ext uri="{FF2B5EF4-FFF2-40B4-BE49-F238E27FC236}">
                <a16:creationId xmlns:a16="http://schemas.microsoft.com/office/drawing/2014/main" id="{2B3B33D6-D8A2-4186-B192-A4A576DFD3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/>
              <a:t>A ANVISA participa de todos os grupos de Eficácia que irão se reunir na reunião em Charlotte (em verde).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/>
              <a:t>Grupos em verde terão reunião presencial</a:t>
            </a:r>
          </a:p>
        </p:txBody>
      </p:sp>
      <p:sp>
        <p:nvSpPr>
          <p:cNvPr id="51204" name="Espaço Reservado para Número de Slide 3">
            <a:extLst>
              <a:ext uri="{FF2B5EF4-FFF2-40B4-BE49-F238E27FC236}">
                <a16:creationId xmlns:a16="http://schemas.microsoft.com/office/drawing/2014/main" id="{6D527806-CAF0-41C8-9030-45ECFAAEC4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B4F22F6-B54B-45AD-BFC3-44C0E0BE9ECD}" type="slidenum">
              <a:rPr lang="pt-BR" altLang="pt-BR" smtClean="0"/>
              <a:pPr/>
              <a:t>21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>
            <a:extLst>
              <a:ext uri="{FF2B5EF4-FFF2-40B4-BE49-F238E27FC236}">
                <a16:creationId xmlns:a16="http://schemas.microsoft.com/office/drawing/2014/main" id="{CD279BA0-D86C-4E21-A74B-68BB3FAB72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Espaço Reservado para Anotações 2">
            <a:extLst>
              <a:ext uri="{FF2B5EF4-FFF2-40B4-BE49-F238E27FC236}">
                <a16:creationId xmlns:a16="http://schemas.microsoft.com/office/drawing/2014/main" id="{7E14B2B6-794E-4E07-A8A1-AE9927AFD8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/>
              <a:t>A Anvisa participa de todos os grupos da Qualidade</a:t>
            </a:r>
          </a:p>
        </p:txBody>
      </p:sp>
      <p:sp>
        <p:nvSpPr>
          <p:cNvPr id="86020" name="Espaço Reservado para Número de Slide 3">
            <a:extLst>
              <a:ext uri="{FF2B5EF4-FFF2-40B4-BE49-F238E27FC236}">
                <a16:creationId xmlns:a16="http://schemas.microsoft.com/office/drawing/2014/main" id="{7E6565A2-200C-4D36-BFA1-7E4BB4E1E0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A760C77-F356-4F08-A0C4-1D0FE1EDE4AD}" type="slidenum">
              <a:rPr lang="pt-BR" altLang="pt-BR" smtClean="0"/>
              <a:pPr/>
              <a:t>22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ço Reservado para Imagem de Slide 1">
            <a:extLst>
              <a:ext uri="{FF2B5EF4-FFF2-40B4-BE49-F238E27FC236}">
                <a16:creationId xmlns:a16="http://schemas.microsoft.com/office/drawing/2014/main" id="{F4BB93F0-D43B-457A-8012-D426638D72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Espaço Reservado para Anotações 2">
            <a:extLst>
              <a:ext uri="{FF2B5EF4-FFF2-40B4-BE49-F238E27FC236}">
                <a16:creationId xmlns:a16="http://schemas.microsoft.com/office/drawing/2014/main" id="{58C7808E-0ABA-4C84-8716-7384E6CFAE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/>
              <a:t>Atualizar dados</a:t>
            </a:r>
          </a:p>
        </p:txBody>
      </p:sp>
      <p:sp>
        <p:nvSpPr>
          <p:cNvPr id="88068" name="Espaço Reservado para Número de Slide 3">
            <a:extLst>
              <a:ext uri="{FF2B5EF4-FFF2-40B4-BE49-F238E27FC236}">
                <a16:creationId xmlns:a16="http://schemas.microsoft.com/office/drawing/2014/main" id="{1CEAE075-DEF7-4F8E-BDBB-9C8ADEEAC0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CC8ACC8-6A68-4A2D-B8BA-90996D8C57B7}" type="slidenum">
              <a:rPr lang="pt-BR" altLang="pt-BR" smtClean="0"/>
              <a:pPr/>
              <a:t>23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ço Reservado para Imagem de Slide 1">
            <a:extLst>
              <a:ext uri="{FF2B5EF4-FFF2-40B4-BE49-F238E27FC236}">
                <a16:creationId xmlns:a16="http://schemas.microsoft.com/office/drawing/2014/main" id="{A6EDA482-1EA6-4C3F-AA24-C6468D48A2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Espaço Reservado para Anotações 2">
            <a:extLst>
              <a:ext uri="{FF2B5EF4-FFF2-40B4-BE49-F238E27FC236}">
                <a16:creationId xmlns:a16="http://schemas.microsoft.com/office/drawing/2014/main" id="{C4CE547C-C791-492C-9CBC-6C9C31E490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/>
              <a:t>Os guias em Verde são os que a ANVISA participa.</a:t>
            </a:r>
          </a:p>
        </p:txBody>
      </p:sp>
      <p:sp>
        <p:nvSpPr>
          <p:cNvPr id="90116" name="Espaço Reservado para Número de Slide 3">
            <a:extLst>
              <a:ext uri="{FF2B5EF4-FFF2-40B4-BE49-F238E27FC236}">
                <a16:creationId xmlns:a16="http://schemas.microsoft.com/office/drawing/2014/main" id="{EF641D9C-0FC8-49EF-AD9C-99E82FAFBF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AE071A9-7BA7-4FD4-9653-04D957D2D74E}" type="slidenum">
              <a:rPr lang="pt-BR" altLang="pt-BR" smtClean="0"/>
              <a:pPr/>
              <a:t>24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ço Reservado para Imagem de Slide 1">
            <a:extLst>
              <a:ext uri="{FF2B5EF4-FFF2-40B4-BE49-F238E27FC236}">
                <a16:creationId xmlns:a16="http://schemas.microsoft.com/office/drawing/2014/main" id="{447659B9-4285-4FF1-ACFE-9391C8AB28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Espaço Reservado para Anotações 2">
            <a:extLst>
              <a:ext uri="{FF2B5EF4-FFF2-40B4-BE49-F238E27FC236}">
                <a16:creationId xmlns:a16="http://schemas.microsoft.com/office/drawing/2014/main" id="{988FE49E-C18E-41AA-B751-7D036907FC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/>
              <a:t>Os guias em Verde são os que a ANVISA participa.</a:t>
            </a:r>
          </a:p>
        </p:txBody>
      </p:sp>
      <p:sp>
        <p:nvSpPr>
          <p:cNvPr id="92164" name="Espaço Reservado para Número de Slide 3">
            <a:extLst>
              <a:ext uri="{FF2B5EF4-FFF2-40B4-BE49-F238E27FC236}">
                <a16:creationId xmlns:a16="http://schemas.microsoft.com/office/drawing/2014/main" id="{D6186189-A468-419A-B074-4FC9D37F70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E1E1D41-24E1-407E-8BF1-5AD812584DAC}" type="slidenum">
              <a:rPr lang="pt-BR" altLang="pt-BR" smtClean="0"/>
              <a:pPr/>
              <a:t>25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ço Reservado para Imagem de Slide 1">
            <a:extLst>
              <a:ext uri="{FF2B5EF4-FFF2-40B4-BE49-F238E27FC236}">
                <a16:creationId xmlns:a16="http://schemas.microsoft.com/office/drawing/2014/main" id="{12A96C1E-C988-4B80-B725-95BA2DD5FF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Espaço Reservado para Anotações 2">
            <a:extLst>
              <a:ext uri="{FF2B5EF4-FFF2-40B4-BE49-F238E27FC236}">
                <a16:creationId xmlns:a16="http://schemas.microsoft.com/office/drawing/2014/main" id="{257AA59C-B9D9-4E4B-8852-FC7189F692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94212" name="Espaço Reservado para Número de Slide 3">
            <a:extLst>
              <a:ext uri="{FF2B5EF4-FFF2-40B4-BE49-F238E27FC236}">
                <a16:creationId xmlns:a16="http://schemas.microsoft.com/office/drawing/2014/main" id="{D738E9C8-561E-4CDF-BE44-F0EDF5EF38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8DDD3A3-73F7-40FD-BEF5-43BFB097EEE5}" type="slidenum">
              <a:rPr lang="pt-BR" altLang="pt-BR" smtClean="0"/>
              <a:pPr/>
              <a:t>27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Imagem de Slide 1">
            <a:extLst>
              <a:ext uri="{FF2B5EF4-FFF2-40B4-BE49-F238E27FC236}">
                <a16:creationId xmlns:a16="http://schemas.microsoft.com/office/drawing/2014/main" id="{4A819DE4-6027-4A12-9A6A-2DDE901119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Espaço Reservado para Anotações 2">
            <a:extLst>
              <a:ext uri="{FF2B5EF4-FFF2-40B4-BE49-F238E27FC236}">
                <a16:creationId xmlns:a16="http://schemas.microsoft.com/office/drawing/2014/main" id="{6E5E3787-6E32-4684-B611-2F7AFD68FE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/>
              <a:t>PDE – Exposição Diária Permitida, do inglês Permitted Daily Exposure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/>
              <a:t>O GT instituído pela Portaria nº 1.125, de 30 de Agosto de 2018, composto por professores universitários, representantes de empresas do setor produtivo brasileiro e representantes da ANVISA.</a:t>
            </a:r>
          </a:p>
        </p:txBody>
      </p:sp>
      <p:sp>
        <p:nvSpPr>
          <p:cNvPr id="96260" name="Espaço Reservado para Número de Slide 3">
            <a:extLst>
              <a:ext uri="{FF2B5EF4-FFF2-40B4-BE49-F238E27FC236}">
                <a16:creationId xmlns:a16="http://schemas.microsoft.com/office/drawing/2014/main" id="{3565F7B6-19F0-49E3-B237-396187DF38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3DA8F6D-EE2B-4651-89F4-2A14A3DAE4F1}" type="slidenum">
              <a:rPr lang="pt-BR" altLang="pt-BR" smtClean="0"/>
              <a:pPr/>
              <a:t>28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ço Reservado para Imagem de Slide 1">
            <a:extLst>
              <a:ext uri="{FF2B5EF4-FFF2-40B4-BE49-F238E27FC236}">
                <a16:creationId xmlns:a16="http://schemas.microsoft.com/office/drawing/2014/main" id="{404CB165-5CED-4458-8FF5-CD1A8D106C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Espaço Reservado para Anotações 2">
            <a:extLst>
              <a:ext uri="{FF2B5EF4-FFF2-40B4-BE49-F238E27FC236}">
                <a16:creationId xmlns:a16="http://schemas.microsoft.com/office/drawing/2014/main" id="{0D88A581-9144-4459-9FA2-0D7B0887B8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98308" name="Espaço Reservado para Número de Slide 3">
            <a:extLst>
              <a:ext uri="{FF2B5EF4-FFF2-40B4-BE49-F238E27FC236}">
                <a16:creationId xmlns:a16="http://schemas.microsoft.com/office/drawing/2014/main" id="{9F03385F-5DA6-45A7-89E8-56441BBA1C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AFDB96-3397-4452-9800-E72D97872988}" type="slidenum">
              <a:rPr lang="pt-BR" altLang="pt-BR" smtClean="0">
                <a:solidFill>
                  <a:srgbClr val="000000"/>
                </a:solidFill>
              </a:rPr>
              <a:pPr/>
              <a:t>29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Espaço Reservado para Imagem de Slide 1">
            <a:extLst>
              <a:ext uri="{FF2B5EF4-FFF2-40B4-BE49-F238E27FC236}">
                <a16:creationId xmlns:a16="http://schemas.microsoft.com/office/drawing/2014/main" id="{6077A02E-0542-4B39-8E0B-B422D5CD10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Espaço Reservado para Anotações 2">
            <a:extLst>
              <a:ext uri="{FF2B5EF4-FFF2-40B4-BE49-F238E27FC236}">
                <a16:creationId xmlns:a16="http://schemas.microsoft.com/office/drawing/2014/main" id="{62BA7C15-435D-49F8-99F8-009DFF60B8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00356" name="Espaço Reservado para Número de Slide 3">
            <a:extLst>
              <a:ext uri="{FF2B5EF4-FFF2-40B4-BE49-F238E27FC236}">
                <a16:creationId xmlns:a16="http://schemas.microsoft.com/office/drawing/2014/main" id="{648FD274-3745-4632-B9EC-14199826B4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1C38D7-A88A-4BC1-A4D5-894B2D14345A}" type="slidenum">
              <a:rPr lang="pt-BR" altLang="pt-BR" smtClean="0">
                <a:solidFill>
                  <a:srgbClr val="000000"/>
                </a:solidFill>
              </a:rPr>
              <a:pPr/>
              <a:t>30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>
            <a:extLst>
              <a:ext uri="{FF2B5EF4-FFF2-40B4-BE49-F238E27FC236}">
                <a16:creationId xmlns:a16="http://schemas.microsoft.com/office/drawing/2014/main" id="{24ACE194-D5D7-40AF-93E2-A525FB8B32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>
            <a:extLst>
              <a:ext uri="{FF2B5EF4-FFF2-40B4-BE49-F238E27FC236}">
                <a16:creationId xmlns:a16="http://schemas.microsoft.com/office/drawing/2014/main" id="{4EB0FE4F-9A8F-4D58-B2F1-1CBE6A28F7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14340" name="Espaço Reservado para Número de Slide 3">
            <a:extLst>
              <a:ext uri="{FF2B5EF4-FFF2-40B4-BE49-F238E27FC236}">
                <a16:creationId xmlns:a16="http://schemas.microsoft.com/office/drawing/2014/main" id="{F18E62FA-2B8C-4720-BDC0-F7EBC71C83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A9939EE-B9D2-498D-AAFB-D75E9A292C07}" type="slidenum">
              <a:rPr lang="pt-BR" altLang="pt-BR" smtClean="0"/>
              <a:pPr/>
              <a:t>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ço Reservado para Imagem de Slide 1">
            <a:extLst>
              <a:ext uri="{FF2B5EF4-FFF2-40B4-BE49-F238E27FC236}">
                <a16:creationId xmlns:a16="http://schemas.microsoft.com/office/drawing/2014/main" id="{404CB165-5CED-4458-8FF5-CD1A8D106C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Espaço Reservado para Anotações 2">
            <a:extLst>
              <a:ext uri="{FF2B5EF4-FFF2-40B4-BE49-F238E27FC236}">
                <a16:creationId xmlns:a16="http://schemas.microsoft.com/office/drawing/2014/main" id="{0D88A581-9144-4459-9FA2-0D7B0887B8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98308" name="Espaço Reservado para Número de Slide 3">
            <a:extLst>
              <a:ext uri="{FF2B5EF4-FFF2-40B4-BE49-F238E27FC236}">
                <a16:creationId xmlns:a16="http://schemas.microsoft.com/office/drawing/2014/main" id="{9F03385F-5DA6-45A7-89E8-56441BBA1C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AFDB96-3397-4452-9800-E72D97872988}" type="slidenum">
              <a:rPr lang="pt-BR" altLang="pt-BR" smtClean="0">
                <a:solidFill>
                  <a:srgbClr val="000000"/>
                </a:solidFill>
              </a:rPr>
              <a:pPr/>
              <a:t>37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410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>
            <a:extLst>
              <a:ext uri="{FF2B5EF4-FFF2-40B4-BE49-F238E27FC236}">
                <a16:creationId xmlns:a16="http://schemas.microsoft.com/office/drawing/2014/main" id="{927FF910-C1FC-4CBC-AF35-28F07294CD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>
            <a:extLst>
              <a:ext uri="{FF2B5EF4-FFF2-40B4-BE49-F238E27FC236}">
                <a16:creationId xmlns:a16="http://schemas.microsoft.com/office/drawing/2014/main" id="{8EF8F19A-469B-464C-8163-E9DC6687E4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02404" name="Espaço Reservado para Número de Slide 3">
            <a:extLst>
              <a:ext uri="{FF2B5EF4-FFF2-40B4-BE49-F238E27FC236}">
                <a16:creationId xmlns:a16="http://schemas.microsoft.com/office/drawing/2014/main" id="{A36FAA14-8088-476B-B202-6192D527A2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368C527-B96C-4157-B917-512A210C219A}" type="slidenum">
              <a:rPr lang="pt-BR" altLang="pt-BR" smtClean="0"/>
              <a:pPr/>
              <a:t>38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02976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ço Reservado para Imagem de Slide 1">
            <a:extLst>
              <a:ext uri="{FF2B5EF4-FFF2-40B4-BE49-F238E27FC236}">
                <a16:creationId xmlns:a16="http://schemas.microsoft.com/office/drawing/2014/main" id="{404CB165-5CED-4458-8FF5-CD1A8D106C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Espaço Reservado para Anotações 2">
            <a:extLst>
              <a:ext uri="{FF2B5EF4-FFF2-40B4-BE49-F238E27FC236}">
                <a16:creationId xmlns:a16="http://schemas.microsoft.com/office/drawing/2014/main" id="{0D88A581-9144-4459-9FA2-0D7B0887B8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98308" name="Espaço Reservado para Número de Slide 3">
            <a:extLst>
              <a:ext uri="{FF2B5EF4-FFF2-40B4-BE49-F238E27FC236}">
                <a16:creationId xmlns:a16="http://schemas.microsoft.com/office/drawing/2014/main" id="{9F03385F-5DA6-45A7-89E8-56441BBA1C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AFDB96-3397-4452-9800-E72D97872988}" type="slidenum">
              <a:rPr lang="pt-BR" altLang="pt-BR" smtClean="0">
                <a:solidFill>
                  <a:srgbClr val="000000"/>
                </a:solidFill>
              </a:rPr>
              <a:pPr/>
              <a:t>39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828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>
            <a:extLst>
              <a:ext uri="{FF2B5EF4-FFF2-40B4-BE49-F238E27FC236}">
                <a16:creationId xmlns:a16="http://schemas.microsoft.com/office/drawing/2014/main" id="{927FF910-C1FC-4CBC-AF35-28F07294CD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>
            <a:extLst>
              <a:ext uri="{FF2B5EF4-FFF2-40B4-BE49-F238E27FC236}">
                <a16:creationId xmlns:a16="http://schemas.microsoft.com/office/drawing/2014/main" id="{8EF8F19A-469B-464C-8163-E9DC6687E4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02404" name="Espaço Reservado para Número de Slide 3">
            <a:extLst>
              <a:ext uri="{FF2B5EF4-FFF2-40B4-BE49-F238E27FC236}">
                <a16:creationId xmlns:a16="http://schemas.microsoft.com/office/drawing/2014/main" id="{A36FAA14-8088-476B-B202-6192D527A2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368C527-B96C-4157-B917-512A210C219A}" type="slidenum">
              <a:rPr lang="pt-BR" altLang="pt-BR" smtClean="0"/>
              <a:pPr/>
              <a:t>40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868533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>
            <a:extLst>
              <a:ext uri="{FF2B5EF4-FFF2-40B4-BE49-F238E27FC236}">
                <a16:creationId xmlns:a16="http://schemas.microsoft.com/office/drawing/2014/main" id="{927FF910-C1FC-4CBC-AF35-28F07294CD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>
            <a:extLst>
              <a:ext uri="{FF2B5EF4-FFF2-40B4-BE49-F238E27FC236}">
                <a16:creationId xmlns:a16="http://schemas.microsoft.com/office/drawing/2014/main" id="{8EF8F19A-469B-464C-8163-E9DC6687E4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02404" name="Espaço Reservado para Número de Slide 3">
            <a:extLst>
              <a:ext uri="{FF2B5EF4-FFF2-40B4-BE49-F238E27FC236}">
                <a16:creationId xmlns:a16="http://schemas.microsoft.com/office/drawing/2014/main" id="{A36FAA14-8088-476B-B202-6192D527A2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368C527-B96C-4157-B917-512A210C219A}" type="slidenum">
              <a:rPr lang="pt-BR" altLang="pt-BR" smtClean="0"/>
              <a:pPr/>
              <a:t>41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586349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>
            <a:extLst>
              <a:ext uri="{FF2B5EF4-FFF2-40B4-BE49-F238E27FC236}">
                <a16:creationId xmlns:a16="http://schemas.microsoft.com/office/drawing/2014/main" id="{927FF910-C1FC-4CBC-AF35-28F07294CD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>
            <a:extLst>
              <a:ext uri="{FF2B5EF4-FFF2-40B4-BE49-F238E27FC236}">
                <a16:creationId xmlns:a16="http://schemas.microsoft.com/office/drawing/2014/main" id="{8EF8F19A-469B-464C-8163-E9DC6687E4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02404" name="Espaço Reservado para Número de Slide 3">
            <a:extLst>
              <a:ext uri="{FF2B5EF4-FFF2-40B4-BE49-F238E27FC236}">
                <a16:creationId xmlns:a16="http://schemas.microsoft.com/office/drawing/2014/main" id="{A36FAA14-8088-476B-B202-6192D527A2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368C527-B96C-4157-B917-512A210C219A}" type="slidenum">
              <a:rPr lang="pt-BR" altLang="pt-BR" smtClean="0"/>
              <a:pPr/>
              <a:t>42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53562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>
            <a:extLst>
              <a:ext uri="{FF2B5EF4-FFF2-40B4-BE49-F238E27FC236}">
                <a16:creationId xmlns:a16="http://schemas.microsoft.com/office/drawing/2014/main" id="{927FF910-C1FC-4CBC-AF35-28F07294CD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>
            <a:extLst>
              <a:ext uri="{FF2B5EF4-FFF2-40B4-BE49-F238E27FC236}">
                <a16:creationId xmlns:a16="http://schemas.microsoft.com/office/drawing/2014/main" id="{8EF8F19A-469B-464C-8163-E9DC6687E4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02404" name="Espaço Reservado para Número de Slide 3">
            <a:extLst>
              <a:ext uri="{FF2B5EF4-FFF2-40B4-BE49-F238E27FC236}">
                <a16:creationId xmlns:a16="http://schemas.microsoft.com/office/drawing/2014/main" id="{A36FAA14-8088-476B-B202-6192D527A2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368C527-B96C-4157-B917-512A210C219A}" type="slidenum">
              <a:rPr lang="pt-BR" altLang="pt-BR" smtClean="0"/>
              <a:pPr/>
              <a:t>43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972936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>
            <a:extLst>
              <a:ext uri="{FF2B5EF4-FFF2-40B4-BE49-F238E27FC236}">
                <a16:creationId xmlns:a16="http://schemas.microsoft.com/office/drawing/2014/main" id="{927FF910-C1FC-4CBC-AF35-28F07294CD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>
            <a:extLst>
              <a:ext uri="{FF2B5EF4-FFF2-40B4-BE49-F238E27FC236}">
                <a16:creationId xmlns:a16="http://schemas.microsoft.com/office/drawing/2014/main" id="{8EF8F19A-469B-464C-8163-E9DC6687E4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02404" name="Espaço Reservado para Número de Slide 3">
            <a:extLst>
              <a:ext uri="{FF2B5EF4-FFF2-40B4-BE49-F238E27FC236}">
                <a16:creationId xmlns:a16="http://schemas.microsoft.com/office/drawing/2014/main" id="{A36FAA14-8088-476B-B202-6192D527A2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368C527-B96C-4157-B917-512A210C219A}" type="slidenum">
              <a:rPr lang="pt-BR" altLang="pt-BR" smtClean="0"/>
              <a:pPr/>
              <a:t>44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02555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>
            <a:extLst>
              <a:ext uri="{FF2B5EF4-FFF2-40B4-BE49-F238E27FC236}">
                <a16:creationId xmlns:a16="http://schemas.microsoft.com/office/drawing/2014/main" id="{927FF910-C1FC-4CBC-AF35-28F07294CD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>
            <a:extLst>
              <a:ext uri="{FF2B5EF4-FFF2-40B4-BE49-F238E27FC236}">
                <a16:creationId xmlns:a16="http://schemas.microsoft.com/office/drawing/2014/main" id="{8EF8F19A-469B-464C-8163-E9DC6687E4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02404" name="Espaço Reservado para Número de Slide 3">
            <a:extLst>
              <a:ext uri="{FF2B5EF4-FFF2-40B4-BE49-F238E27FC236}">
                <a16:creationId xmlns:a16="http://schemas.microsoft.com/office/drawing/2014/main" id="{A36FAA14-8088-476B-B202-6192D527A2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368C527-B96C-4157-B917-512A210C219A}" type="slidenum">
              <a:rPr lang="pt-BR" altLang="pt-BR" smtClean="0"/>
              <a:pPr/>
              <a:t>45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251343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ço Reservado para Imagem de Slide 1">
            <a:extLst>
              <a:ext uri="{FF2B5EF4-FFF2-40B4-BE49-F238E27FC236}">
                <a16:creationId xmlns:a16="http://schemas.microsoft.com/office/drawing/2014/main" id="{404CB165-5CED-4458-8FF5-CD1A8D106C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Espaço Reservado para Anotações 2">
            <a:extLst>
              <a:ext uri="{FF2B5EF4-FFF2-40B4-BE49-F238E27FC236}">
                <a16:creationId xmlns:a16="http://schemas.microsoft.com/office/drawing/2014/main" id="{0D88A581-9144-4459-9FA2-0D7B0887B8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98308" name="Espaço Reservado para Número de Slide 3">
            <a:extLst>
              <a:ext uri="{FF2B5EF4-FFF2-40B4-BE49-F238E27FC236}">
                <a16:creationId xmlns:a16="http://schemas.microsoft.com/office/drawing/2014/main" id="{9F03385F-5DA6-45A7-89E8-56441BBA1C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AFDB96-3397-4452-9800-E72D97872988}" type="slidenum">
              <a:rPr lang="pt-BR" altLang="pt-BR" smtClean="0">
                <a:solidFill>
                  <a:srgbClr val="000000"/>
                </a:solidFill>
              </a:rPr>
              <a:pPr/>
              <a:t>46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572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>
            <a:extLst>
              <a:ext uri="{FF2B5EF4-FFF2-40B4-BE49-F238E27FC236}">
                <a16:creationId xmlns:a16="http://schemas.microsoft.com/office/drawing/2014/main" id="{ACAFBAC8-7080-45DF-B390-2BC9C19452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ço Reservado para Anotações 2">
            <a:extLst>
              <a:ext uri="{FF2B5EF4-FFF2-40B4-BE49-F238E27FC236}">
                <a16:creationId xmlns:a16="http://schemas.microsoft.com/office/drawing/2014/main" id="{DBF5DBE1-2595-4F2D-B829-7E9B3D17B5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16388" name="Espaço Reservado para Número de Slide 3">
            <a:extLst>
              <a:ext uri="{FF2B5EF4-FFF2-40B4-BE49-F238E27FC236}">
                <a16:creationId xmlns:a16="http://schemas.microsoft.com/office/drawing/2014/main" id="{56B0C615-CE77-49FD-BA5E-DC136D206E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5046C4A-0E91-40B9-970F-D40ADBF57A7C}" type="slidenum">
              <a:rPr lang="pt-BR" altLang="pt-BR" smtClean="0"/>
              <a:pPr/>
              <a:t>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B4C0B-EFF9-422C-80B2-4BC2DF95B370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7597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B4C0B-EFF9-422C-80B2-4BC2DF95B370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15196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B4C0B-EFF9-422C-80B2-4BC2DF95B370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10075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B4C0B-EFF9-422C-80B2-4BC2DF95B370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5010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B4C0B-EFF9-422C-80B2-4BC2DF95B370}" type="slidenum">
              <a:rPr lang="pt-BR" smtClean="0"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53881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B4C0B-EFF9-422C-80B2-4BC2DF95B370}" type="slidenum">
              <a:rPr lang="pt-BR" smtClean="0"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33858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B4C0B-EFF9-422C-80B2-4BC2DF95B370}" type="slidenum">
              <a:rPr lang="pt-BR" smtClean="0"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52825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B4C0B-EFF9-422C-80B2-4BC2DF95B370}" type="slidenum">
              <a:rPr lang="pt-BR" smtClean="0"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34309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B4C0B-EFF9-422C-80B2-4BC2DF95B370}" type="slidenum">
              <a:rPr lang="pt-BR" smtClean="0"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3894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B4C0B-EFF9-422C-80B2-4BC2DF95B370}" type="slidenum">
              <a:rPr lang="pt-BR" smtClean="0"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4222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>
            <a:extLst>
              <a:ext uri="{FF2B5EF4-FFF2-40B4-BE49-F238E27FC236}">
                <a16:creationId xmlns:a16="http://schemas.microsoft.com/office/drawing/2014/main" id="{BA5470DC-738B-414B-91C1-4C6BDA11CE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ço Reservado para Anotações 2">
            <a:extLst>
              <a:ext uri="{FF2B5EF4-FFF2-40B4-BE49-F238E27FC236}">
                <a16:creationId xmlns:a16="http://schemas.microsoft.com/office/drawing/2014/main" id="{6E74F98B-F802-43F0-BA8C-E7751A783E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18436" name="Espaço Reservado para Número de Slide 3">
            <a:extLst>
              <a:ext uri="{FF2B5EF4-FFF2-40B4-BE49-F238E27FC236}">
                <a16:creationId xmlns:a16="http://schemas.microsoft.com/office/drawing/2014/main" id="{E485FE2F-2F75-40AB-A031-CE854A1627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D583362-4EC4-492D-A311-18B397E78A8A}" type="slidenum">
              <a:rPr lang="pt-BR" altLang="pt-BR" smtClean="0"/>
              <a:pPr/>
              <a:t>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B4C0B-EFF9-422C-80B2-4BC2DF95B370}" type="slidenum">
              <a:rPr lang="pt-BR" smtClean="0"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87217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B4C0B-EFF9-422C-80B2-4BC2DF95B370}" type="slidenum">
              <a:rPr lang="pt-BR" smtClean="0"/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487137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B4C0B-EFF9-422C-80B2-4BC2DF95B370}" type="slidenum">
              <a:rPr lang="pt-BR" smtClean="0"/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902970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B4C0B-EFF9-422C-80B2-4BC2DF95B370}" type="slidenum">
              <a:rPr lang="pt-BR" smtClean="0"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416278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Espaço Reservado para Imagem de Slide 1">
            <a:extLst>
              <a:ext uri="{FF2B5EF4-FFF2-40B4-BE49-F238E27FC236}">
                <a16:creationId xmlns:a16="http://schemas.microsoft.com/office/drawing/2014/main" id="{67AA2D2A-7DCF-4F6C-B2D4-3ABDF258FA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Espaço Reservado para Anotações 2">
            <a:extLst>
              <a:ext uri="{FF2B5EF4-FFF2-40B4-BE49-F238E27FC236}">
                <a16:creationId xmlns:a16="http://schemas.microsoft.com/office/drawing/2014/main" id="{557AA047-6A7A-461B-91B9-765AE74599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121860" name="Espaço Reservado para Número de Slide 3">
            <a:extLst>
              <a:ext uri="{FF2B5EF4-FFF2-40B4-BE49-F238E27FC236}">
                <a16:creationId xmlns:a16="http://schemas.microsoft.com/office/drawing/2014/main" id="{5A86CE5C-2D0C-45E8-BF93-23874FC6E2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B1A92AD-607C-458B-A906-315B6D70D3B5}" type="slidenum">
              <a:rPr lang="pt-BR" altLang="pt-BR" smtClean="0"/>
              <a:pPr/>
              <a:t>62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Espaço Reservado para Imagem de Slide 1">
            <a:extLst>
              <a:ext uri="{FF2B5EF4-FFF2-40B4-BE49-F238E27FC236}">
                <a16:creationId xmlns:a16="http://schemas.microsoft.com/office/drawing/2014/main" id="{BB9A5518-106A-474F-8D1D-39CC2126D9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Espaço Reservado para Anotações 2">
            <a:extLst>
              <a:ext uri="{FF2B5EF4-FFF2-40B4-BE49-F238E27FC236}">
                <a16:creationId xmlns:a16="http://schemas.microsoft.com/office/drawing/2014/main" id="{D79B6802-D44C-4882-811A-6C88F043B8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123908" name="Espaço Reservado para Número de Slide 3">
            <a:extLst>
              <a:ext uri="{FF2B5EF4-FFF2-40B4-BE49-F238E27FC236}">
                <a16:creationId xmlns:a16="http://schemas.microsoft.com/office/drawing/2014/main" id="{EA19BB37-9FEB-471A-9261-A1F6B2C497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B7D8D3F-A1F3-4C3C-83E8-E0BF34EA1369}" type="slidenum">
              <a:rPr lang="pt-BR" altLang="pt-BR" smtClean="0"/>
              <a:pPr/>
              <a:t>63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>
            <a:extLst>
              <a:ext uri="{FF2B5EF4-FFF2-40B4-BE49-F238E27FC236}">
                <a16:creationId xmlns:a16="http://schemas.microsoft.com/office/drawing/2014/main" id="{D7C70C49-383E-41E3-90DF-5C978818C0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ço Reservado para Anotações 2">
            <a:extLst>
              <a:ext uri="{FF2B5EF4-FFF2-40B4-BE49-F238E27FC236}">
                <a16:creationId xmlns:a16="http://schemas.microsoft.com/office/drawing/2014/main" id="{1865BF03-207F-4B7C-93C2-0A0552381F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25604" name="Espaço Reservado para Número de Slide 3">
            <a:extLst>
              <a:ext uri="{FF2B5EF4-FFF2-40B4-BE49-F238E27FC236}">
                <a16:creationId xmlns:a16="http://schemas.microsoft.com/office/drawing/2014/main" id="{CB4F643A-7372-4760-B45F-71E13345B2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A7FF0AE-3C22-4D76-A153-CBC0F465B34B}" type="slidenum">
              <a:rPr lang="pt-BR" altLang="pt-BR" smtClean="0"/>
              <a:pPr/>
              <a:t>64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2359988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>
            <a:extLst>
              <a:ext uri="{FF2B5EF4-FFF2-40B4-BE49-F238E27FC236}">
                <a16:creationId xmlns:a16="http://schemas.microsoft.com/office/drawing/2014/main" id="{09E0C9A3-4F69-4625-835B-645169EE81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>
            <a:extLst>
              <a:ext uri="{FF2B5EF4-FFF2-40B4-BE49-F238E27FC236}">
                <a16:creationId xmlns:a16="http://schemas.microsoft.com/office/drawing/2014/main" id="{E6689A59-7149-4575-B369-69ED651C2C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/>
              <a:t>** </a:t>
            </a:r>
          </a:p>
        </p:txBody>
      </p:sp>
      <p:sp>
        <p:nvSpPr>
          <p:cNvPr id="46084" name="Espaço Reservado para Número de Slide 3">
            <a:extLst>
              <a:ext uri="{FF2B5EF4-FFF2-40B4-BE49-F238E27FC236}">
                <a16:creationId xmlns:a16="http://schemas.microsoft.com/office/drawing/2014/main" id="{FB9B1166-C98D-4890-9E92-C1A3BF59E5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5B613B7-D306-45A5-8944-2E476E539727}" type="slidenum">
              <a:rPr lang="pt-BR" altLang="pt-BR" smtClean="0"/>
              <a:pPr/>
              <a:t>65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>
            <a:extLst>
              <a:ext uri="{FF2B5EF4-FFF2-40B4-BE49-F238E27FC236}">
                <a16:creationId xmlns:a16="http://schemas.microsoft.com/office/drawing/2014/main" id="{F3F47138-B1DC-4210-828B-7BF39643CB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>
            <a:extLst>
              <a:ext uri="{FF2B5EF4-FFF2-40B4-BE49-F238E27FC236}">
                <a16:creationId xmlns:a16="http://schemas.microsoft.com/office/drawing/2014/main" id="{DF64D271-560A-4874-9F35-678F0551DC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8132" name="Espaço Reservado para Número de Slide 3">
            <a:extLst>
              <a:ext uri="{FF2B5EF4-FFF2-40B4-BE49-F238E27FC236}">
                <a16:creationId xmlns:a16="http://schemas.microsoft.com/office/drawing/2014/main" id="{0A3FD7FB-2184-4B30-9897-76B6A2C8FA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0963F82-1A81-4986-866E-910EA1F4FB80}" type="slidenum">
              <a:rPr lang="pt-BR" altLang="pt-BR" smtClean="0"/>
              <a:pPr/>
              <a:t>66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notações 1">
            <a:extLst>
              <a:ext uri="{FF2B5EF4-FFF2-40B4-BE49-F238E27FC236}">
                <a16:creationId xmlns:a16="http://schemas.microsoft.com/office/drawing/2014/main" id="{65E5966F-6CB2-954A-AEFD-1D083613B4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But</a:t>
            </a:r>
            <a:r>
              <a:rPr lang="pt-BR" dirty="0"/>
              <a:t> </a:t>
            </a:r>
            <a:r>
              <a:rPr lang="pt-BR" dirty="0" err="1"/>
              <a:t>nothing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simple</a:t>
            </a:r>
            <a:r>
              <a:rPr lang="pt-BR" dirty="0"/>
              <a:t>, ICH M8 EWG/IWG </a:t>
            </a:r>
            <a:r>
              <a:rPr lang="pt-BR" dirty="0" err="1"/>
              <a:t>worked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eCTD</a:t>
            </a:r>
            <a:r>
              <a:rPr lang="pt-BR" dirty="0"/>
              <a:t> </a:t>
            </a:r>
            <a:r>
              <a:rPr lang="pt-BR" dirty="0" err="1"/>
              <a:t>version</a:t>
            </a:r>
            <a:r>
              <a:rPr lang="pt-BR" dirty="0"/>
              <a:t> 4.0. </a:t>
            </a:r>
            <a:r>
              <a:rPr lang="pt-BR" dirty="0" err="1"/>
              <a:t>So</a:t>
            </a:r>
            <a:r>
              <a:rPr lang="pt-BR" dirty="0"/>
              <a:t> </a:t>
            </a:r>
            <a:r>
              <a:rPr lang="pt-BR" dirty="0" err="1"/>
              <a:t>when</a:t>
            </a:r>
            <a:r>
              <a:rPr lang="pt-BR" dirty="0"/>
              <a:t> </a:t>
            </a:r>
            <a:r>
              <a:rPr lang="pt-BR" dirty="0" err="1"/>
              <a:t>we</a:t>
            </a:r>
            <a:r>
              <a:rPr lang="pt-BR" dirty="0"/>
              <a:t> </a:t>
            </a:r>
            <a:r>
              <a:rPr lang="pt-BR" dirty="0" err="1"/>
              <a:t>started</a:t>
            </a:r>
            <a:r>
              <a:rPr lang="pt-BR" dirty="0"/>
              <a:t> </a:t>
            </a:r>
            <a:r>
              <a:rPr lang="pt-BR" dirty="0" err="1"/>
              <a:t>working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tender </a:t>
            </a:r>
            <a:r>
              <a:rPr lang="pt-BR" dirty="0" err="1"/>
              <a:t>requirements</a:t>
            </a:r>
            <a:r>
              <a:rPr lang="pt-BR" dirty="0"/>
              <a:t> </a:t>
            </a:r>
            <a:r>
              <a:rPr lang="pt-BR" dirty="0" err="1"/>
              <a:t>we</a:t>
            </a:r>
            <a:r>
              <a:rPr lang="pt-BR" dirty="0"/>
              <a:t> came </a:t>
            </a:r>
            <a:r>
              <a:rPr lang="pt-BR" dirty="0" err="1"/>
              <a:t>across</a:t>
            </a:r>
            <a:r>
              <a:rPr lang="pt-BR" dirty="0"/>
              <a:t> a </a:t>
            </a:r>
            <a:r>
              <a:rPr lang="pt-BR" dirty="0" err="1"/>
              <a:t>question</a:t>
            </a:r>
            <a:r>
              <a:rPr lang="pt-BR" dirty="0"/>
              <a:t>: Are </a:t>
            </a:r>
            <a:r>
              <a:rPr lang="pt-BR" dirty="0" err="1"/>
              <a:t>we</a:t>
            </a:r>
            <a:r>
              <a:rPr lang="pt-BR" dirty="0"/>
              <a:t> </a:t>
            </a:r>
            <a:r>
              <a:rPr lang="pt-BR" dirty="0" err="1"/>
              <a:t>going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implemente </a:t>
            </a:r>
            <a:r>
              <a:rPr lang="pt-BR" dirty="0" err="1"/>
              <a:t>version</a:t>
            </a:r>
            <a:r>
              <a:rPr lang="pt-BR" dirty="0"/>
              <a:t> 3.2.2 </a:t>
            </a:r>
            <a:r>
              <a:rPr lang="pt-BR" dirty="0" err="1"/>
              <a:t>or</a:t>
            </a:r>
            <a:r>
              <a:rPr lang="pt-BR" dirty="0"/>
              <a:t> </a:t>
            </a:r>
            <a:r>
              <a:rPr lang="pt-BR" dirty="0" err="1"/>
              <a:t>Version</a:t>
            </a:r>
            <a:r>
              <a:rPr lang="pt-BR" dirty="0"/>
              <a:t> 4.0??</a:t>
            </a:r>
          </a:p>
          <a:p>
            <a:r>
              <a:rPr lang="pt-BR" dirty="0" err="1"/>
              <a:t>Our</a:t>
            </a:r>
            <a:r>
              <a:rPr lang="pt-BR" dirty="0"/>
              <a:t> M8 </a:t>
            </a:r>
            <a:r>
              <a:rPr lang="pt-BR" dirty="0" err="1"/>
              <a:t>representative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I</a:t>
            </a:r>
            <a:r>
              <a:rPr lang="pt-BR" dirty="0"/>
              <a:t> </a:t>
            </a:r>
            <a:r>
              <a:rPr lang="pt-BR" dirty="0" err="1"/>
              <a:t>compared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pros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cons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implementing</a:t>
            </a:r>
            <a:r>
              <a:rPr lang="pt-BR" dirty="0"/>
              <a:t> </a:t>
            </a:r>
            <a:r>
              <a:rPr lang="pt-BR" dirty="0" err="1"/>
              <a:t>one</a:t>
            </a:r>
            <a:r>
              <a:rPr lang="pt-BR" dirty="0"/>
              <a:t> </a:t>
            </a:r>
            <a:r>
              <a:rPr lang="pt-BR" dirty="0" err="1"/>
              <a:t>version</a:t>
            </a:r>
            <a:r>
              <a:rPr lang="pt-BR" dirty="0"/>
              <a:t> </a:t>
            </a:r>
            <a:r>
              <a:rPr lang="pt-BR" dirty="0" err="1"/>
              <a:t>or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other</a:t>
            </a:r>
            <a:r>
              <a:rPr lang="pt-BR" dirty="0"/>
              <a:t>. </a:t>
            </a:r>
            <a:r>
              <a:rPr lang="pt-BR" dirty="0" err="1"/>
              <a:t>Again</a:t>
            </a:r>
            <a:r>
              <a:rPr lang="pt-BR" dirty="0"/>
              <a:t> </a:t>
            </a:r>
            <a:r>
              <a:rPr lang="pt-BR" dirty="0" err="1"/>
              <a:t>we</a:t>
            </a:r>
            <a:r>
              <a:rPr lang="pt-BR" dirty="0"/>
              <a:t> </a:t>
            </a:r>
            <a:r>
              <a:rPr lang="pt-BR" dirty="0" err="1"/>
              <a:t>decided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reach</a:t>
            </a:r>
            <a:r>
              <a:rPr lang="pt-BR" dirty="0"/>
              <a:t> out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vendors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ask</a:t>
            </a:r>
            <a:r>
              <a:rPr lang="pt-BR" dirty="0"/>
              <a:t> </a:t>
            </a:r>
            <a:r>
              <a:rPr lang="pt-BR" dirty="0" err="1"/>
              <a:t>them</a:t>
            </a:r>
            <a:r>
              <a:rPr lang="pt-BR" dirty="0"/>
              <a:t>, </a:t>
            </a:r>
            <a:r>
              <a:rPr lang="pt-BR" dirty="0" err="1"/>
              <a:t>so</a:t>
            </a:r>
            <a:r>
              <a:rPr lang="pt-BR" dirty="0"/>
              <a:t> do </a:t>
            </a:r>
            <a:r>
              <a:rPr lang="pt-BR" dirty="0" err="1"/>
              <a:t>thing</a:t>
            </a:r>
            <a:r>
              <a:rPr lang="pt-BR" dirty="0"/>
              <a:t> </a:t>
            </a:r>
            <a:r>
              <a:rPr lang="pt-BR" dirty="0" err="1"/>
              <a:t>anvisa</a:t>
            </a:r>
            <a:r>
              <a:rPr lang="pt-BR" dirty="0"/>
              <a:t> </a:t>
            </a:r>
            <a:r>
              <a:rPr lang="pt-BR" dirty="0" err="1"/>
              <a:t>should</a:t>
            </a:r>
            <a:r>
              <a:rPr lang="pt-BR" dirty="0"/>
              <a:t> </a:t>
            </a:r>
            <a:r>
              <a:rPr lang="pt-BR" dirty="0" err="1"/>
              <a:t>adout</a:t>
            </a:r>
            <a:r>
              <a:rPr lang="pt-BR" dirty="0"/>
              <a:t> </a:t>
            </a:r>
            <a:r>
              <a:rPr lang="pt-BR" dirty="0" err="1"/>
              <a:t>veriosn</a:t>
            </a:r>
            <a:r>
              <a:rPr lang="pt-BR" dirty="0"/>
              <a:t> 3.2.2 </a:t>
            </a:r>
            <a:r>
              <a:rPr lang="pt-BR" dirty="0" err="1"/>
              <a:t>or</a:t>
            </a:r>
            <a:r>
              <a:rPr lang="pt-BR" dirty="0"/>
              <a:t> </a:t>
            </a:r>
            <a:r>
              <a:rPr lang="pt-BR" dirty="0" err="1"/>
              <a:t>version</a:t>
            </a:r>
            <a:r>
              <a:rPr lang="pt-BR" dirty="0"/>
              <a:t> 4.0?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course</a:t>
            </a:r>
            <a:r>
              <a:rPr lang="pt-BR" dirty="0"/>
              <a:t>, </a:t>
            </a:r>
            <a:r>
              <a:rPr lang="pt-BR" dirty="0" err="1"/>
              <a:t>it’s</a:t>
            </a:r>
            <a:r>
              <a:rPr lang="pt-BR" dirty="0"/>
              <a:t> </a:t>
            </a:r>
            <a:r>
              <a:rPr lang="pt-BR" dirty="0" err="1"/>
              <a:t>not</a:t>
            </a:r>
            <a:r>
              <a:rPr lang="pt-BR" dirty="0"/>
              <a:t> </a:t>
            </a:r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simple</a:t>
            </a:r>
            <a:r>
              <a:rPr lang="pt-BR" dirty="0"/>
              <a:t>, </a:t>
            </a:r>
            <a:r>
              <a:rPr lang="pt-BR" dirty="0" err="1"/>
              <a:t>one</a:t>
            </a:r>
            <a:r>
              <a:rPr lang="pt-BR" dirty="0"/>
              <a:t> </a:t>
            </a:r>
            <a:r>
              <a:rPr lang="pt-BR" dirty="0" err="1"/>
              <a:t>said</a:t>
            </a:r>
            <a:r>
              <a:rPr lang="pt-BR" dirty="0"/>
              <a:t> </a:t>
            </a:r>
            <a:r>
              <a:rPr lang="pt-BR" dirty="0" err="1"/>
              <a:t>version</a:t>
            </a:r>
            <a:r>
              <a:rPr lang="pt-BR" dirty="0"/>
              <a:t> 3.2.2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other</a:t>
            </a:r>
            <a:r>
              <a:rPr lang="pt-BR" dirty="0"/>
              <a:t> </a:t>
            </a:r>
            <a:r>
              <a:rPr lang="pt-BR" dirty="0" err="1"/>
              <a:t>said</a:t>
            </a:r>
            <a:r>
              <a:rPr lang="pt-BR" dirty="0"/>
              <a:t> 4.0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they</a:t>
            </a:r>
            <a:r>
              <a:rPr lang="pt-BR" dirty="0"/>
              <a:t> </a:t>
            </a:r>
            <a:r>
              <a:rPr lang="pt-BR" dirty="0" err="1"/>
              <a:t>both</a:t>
            </a:r>
            <a:r>
              <a:rPr lang="pt-BR" dirty="0"/>
              <a:t> </a:t>
            </a:r>
            <a:r>
              <a:rPr lang="pt-BR" dirty="0" err="1"/>
              <a:t>had</a:t>
            </a:r>
            <a:r>
              <a:rPr lang="pt-BR" dirty="0"/>
              <a:t> </a:t>
            </a:r>
            <a:r>
              <a:rPr lang="pt-BR" dirty="0" err="1"/>
              <a:t>good</a:t>
            </a:r>
            <a:r>
              <a:rPr lang="pt-BR" dirty="0"/>
              <a:t> </a:t>
            </a:r>
            <a:r>
              <a:rPr lang="pt-BR" dirty="0" err="1"/>
              <a:t>reasons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defend</a:t>
            </a:r>
            <a:r>
              <a:rPr lang="pt-BR" dirty="0"/>
              <a:t> </a:t>
            </a:r>
            <a:r>
              <a:rPr lang="pt-BR" dirty="0" err="1"/>
              <a:t>their</a:t>
            </a:r>
            <a:r>
              <a:rPr lang="pt-BR" dirty="0"/>
              <a:t> point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view</a:t>
            </a:r>
            <a:r>
              <a:rPr lang="pt-BR" dirty="0"/>
              <a:t>. </a:t>
            </a:r>
            <a:r>
              <a:rPr lang="pt-BR" dirty="0" err="1"/>
              <a:t>But</a:t>
            </a:r>
            <a:r>
              <a:rPr lang="pt-BR" dirty="0"/>
              <a:t> </a:t>
            </a:r>
            <a:r>
              <a:rPr lang="pt-BR" dirty="0" err="1"/>
              <a:t>one</a:t>
            </a:r>
            <a:r>
              <a:rPr lang="pt-BR" dirty="0"/>
              <a:t> </a:t>
            </a:r>
            <a:r>
              <a:rPr lang="pt-BR" dirty="0" err="1"/>
              <a:t>said</a:t>
            </a:r>
            <a:r>
              <a:rPr lang="pt-BR" dirty="0"/>
              <a:t> </a:t>
            </a:r>
            <a:r>
              <a:rPr lang="pt-BR" dirty="0" err="1"/>
              <a:t>Industry</a:t>
            </a:r>
            <a:r>
              <a:rPr lang="pt-BR" dirty="0"/>
              <a:t> </a:t>
            </a:r>
            <a:r>
              <a:rPr lang="pt-BR" dirty="0" err="1"/>
              <a:t>wants</a:t>
            </a:r>
            <a:r>
              <a:rPr lang="pt-BR" dirty="0"/>
              <a:t> </a:t>
            </a:r>
            <a:r>
              <a:rPr lang="pt-BR" dirty="0" err="1"/>
              <a:t>version</a:t>
            </a:r>
            <a:r>
              <a:rPr lang="pt-BR" dirty="0"/>
              <a:t> 4.0, </a:t>
            </a:r>
            <a:r>
              <a:rPr lang="pt-BR" dirty="0" err="1"/>
              <a:t>they</a:t>
            </a:r>
            <a:r>
              <a:rPr lang="pt-BR" dirty="0"/>
              <a:t> are </a:t>
            </a:r>
            <a:r>
              <a:rPr lang="pt-BR" dirty="0" err="1"/>
              <a:t>ready</a:t>
            </a:r>
            <a:r>
              <a:rPr lang="pt-BR" dirty="0"/>
              <a:t> for it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other</a:t>
            </a:r>
            <a:r>
              <a:rPr lang="pt-BR" dirty="0"/>
              <a:t> </a:t>
            </a:r>
            <a:r>
              <a:rPr lang="pt-BR" dirty="0" err="1"/>
              <a:t>said</a:t>
            </a:r>
            <a:r>
              <a:rPr lang="pt-BR" dirty="0"/>
              <a:t>, </a:t>
            </a:r>
            <a:r>
              <a:rPr lang="pt-BR" dirty="0" err="1"/>
              <a:t>Industry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not</a:t>
            </a:r>
            <a:r>
              <a:rPr lang="pt-BR" dirty="0"/>
              <a:t> </a:t>
            </a:r>
            <a:r>
              <a:rPr lang="pt-BR" dirty="0" err="1"/>
              <a:t>ready</a:t>
            </a:r>
            <a:r>
              <a:rPr lang="pt-BR" dirty="0"/>
              <a:t> for </a:t>
            </a:r>
            <a:r>
              <a:rPr lang="pt-BR" dirty="0" err="1"/>
              <a:t>version</a:t>
            </a:r>
            <a:r>
              <a:rPr lang="pt-BR" dirty="0"/>
              <a:t> 4.0, </a:t>
            </a:r>
            <a:r>
              <a:rPr lang="pt-BR" dirty="0" err="1"/>
              <a:t>if</a:t>
            </a:r>
            <a:r>
              <a:rPr lang="pt-BR" dirty="0"/>
              <a:t> </a:t>
            </a:r>
            <a:r>
              <a:rPr lang="pt-BR" dirty="0" err="1"/>
              <a:t>you</a:t>
            </a:r>
            <a:r>
              <a:rPr lang="pt-BR" dirty="0"/>
              <a:t> implemente </a:t>
            </a:r>
            <a:r>
              <a:rPr lang="pt-BR" dirty="0" err="1"/>
              <a:t>this</a:t>
            </a:r>
            <a:r>
              <a:rPr lang="pt-BR" dirty="0"/>
              <a:t> </a:t>
            </a:r>
            <a:r>
              <a:rPr lang="pt-BR" dirty="0" err="1"/>
              <a:t>version</a:t>
            </a:r>
            <a:r>
              <a:rPr lang="pt-BR" dirty="0"/>
              <a:t> </a:t>
            </a:r>
            <a:r>
              <a:rPr lang="pt-BR" dirty="0" err="1"/>
              <a:t>you</a:t>
            </a:r>
            <a:r>
              <a:rPr lang="pt-BR" dirty="0"/>
              <a:t> </a:t>
            </a:r>
            <a:r>
              <a:rPr lang="pt-BR" dirty="0" err="1"/>
              <a:t>will</a:t>
            </a:r>
            <a:r>
              <a:rPr lang="pt-BR" dirty="0"/>
              <a:t> </a:t>
            </a:r>
            <a:r>
              <a:rPr lang="pt-BR" dirty="0" err="1"/>
              <a:t>not</a:t>
            </a:r>
            <a:r>
              <a:rPr lang="pt-BR" dirty="0"/>
              <a:t> </a:t>
            </a:r>
            <a:r>
              <a:rPr lang="pt-BR" dirty="0" err="1"/>
              <a:t>have</a:t>
            </a:r>
            <a:r>
              <a:rPr lang="pt-BR" dirty="0"/>
              <a:t> </a:t>
            </a:r>
            <a:r>
              <a:rPr lang="pt-BR" dirty="0" err="1"/>
              <a:t>them</a:t>
            </a:r>
            <a:r>
              <a:rPr lang="pt-BR" dirty="0"/>
              <a:t> </a:t>
            </a:r>
            <a:r>
              <a:rPr lang="pt-BR" dirty="0" err="1"/>
              <a:t>engaged</a:t>
            </a:r>
            <a:r>
              <a:rPr lang="pt-BR" dirty="0"/>
              <a:t>.</a:t>
            </a:r>
          </a:p>
          <a:p>
            <a:r>
              <a:rPr lang="pt-BR" dirty="0" err="1"/>
              <a:t>So</a:t>
            </a:r>
            <a:r>
              <a:rPr lang="pt-BR" dirty="0"/>
              <a:t> </a:t>
            </a:r>
            <a:r>
              <a:rPr lang="pt-BR" dirty="0" err="1"/>
              <a:t>we</a:t>
            </a:r>
            <a:r>
              <a:rPr lang="pt-BR" dirty="0"/>
              <a:t> </a:t>
            </a:r>
            <a:r>
              <a:rPr lang="pt-BR" dirty="0" err="1"/>
              <a:t>decided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do a </a:t>
            </a:r>
            <a:r>
              <a:rPr lang="pt-BR" dirty="0" err="1"/>
              <a:t>survey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industry</a:t>
            </a:r>
            <a:r>
              <a:rPr lang="pt-BR" dirty="0"/>
              <a:t>, It </a:t>
            </a:r>
            <a:r>
              <a:rPr lang="pt-BR" dirty="0" err="1"/>
              <a:t>was</a:t>
            </a:r>
            <a:r>
              <a:rPr lang="pt-BR" dirty="0"/>
              <a:t> a </a:t>
            </a:r>
            <a:r>
              <a:rPr lang="pt-BR" dirty="0" err="1"/>
              <a:t>very</a:t>
            </a:r>
            <a:r>
              <a:rPr lang="pt-BR" dirty="0"/>
              <a:t> </a:t>
            </a:r>
            <a:r>
              <a:rPr lang="pt-BR" dirty="0" err="1"/>
              <a:t>simplem</a:t>
            </a:r>
            <a:r>
              <a:rPr lang="pt-BR" dirty="0"/>
              <a:t> </a:t>
            </a:r>
            <a:r>
              <a:rPr lang="pt-BR" dirty="0" err="1"/>
              <a:t>survey</a:t>
            </a:r>
            <a:r>
              <a:rPr lang="pt-BR" dirty="0"/>
              <a:t>, </a:t>
            </a:r>
            <a:r>
              <a:rPr lang="pt-BR" dirty="0" err="1"/>
              <a:t>we</a:t>
            </a:r>
            <a:r>
              <a:rPr lang="pt-BR" dirty="0"/>
              <a:t> </a:t>
            </a:r>
            <a:r>
              <a:rPr lang="pt-BR" dirty="0" err="1"/>
              <a:t>wanted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know</a:t>
            </a:r>
            <a:r>
              <a:rPr lang="pt-BR" dirty="0"/>
              <a:t> </a:t>
            </a:r>
            <a:r>
              <a:rPr lang="pt-BR" dirty="0" err="1"/>
              <a:t>how</a:t>
            </a:r>
            <a:r>
              <a:rPr lang="pt-BR" dirty="0"/>
              <a:t> </a:t>
            </a:r>
            <a:r>
              <a:rPr lang="pt-BR" dirty="0" err="1"/>
              <a:t>much</a:t>
            </a:r>
            <a:r>
              <a:rPr lang="pt-BR" dirty="0"/>
              <a:t> does </a:t>
            </a:r>
            <a:r>
              <a:rPr lang="pt-BR" dirty="0" err="1"/>
              <a:t>your</a:t>
            </a:r>
            <a:r>
              <a:rPr lang="pt-BR" dirty="0"/>
              <a:t> </a:t>
            </a:r>
            <a:r>
              <a:rPr lang="pt-BR" dirty="0" err="1"/>
              <a:t>company</a:t>
            </a:r>
            <a:r>
              <a:rPr lang="pt-BR" dirty="0"/>
              <a:t> </a:t>
            </a:r>
            <a:r>
              <a:rPr lang="pt-BR" dirty="0" err="1"/>
              <a:t>know</a:t>
            </a:r>
            <a:r>
              <a:rPr lang="pt-BR" dirty="0"/>
              <a:t> </a:t>
            </a:r>
            <a:r>
              <a:rPr lang="pt-BR" dirty="0" err="1"/>
              <a:t>about</a:t>
            </a:r>
            <a:r>
              <a:rPr lang="pt-BR" dirty="0"/>
              <a:t> </a:t>
            </a:r>
            <a:r>
              <a:rPr lang="pt-BR" dirty="0" err="1"/>
              <a:t>version</a:t>
            </a:r>
            <a:r>
              <a:rPr lang="pt-BR" dirty="0"/>
              <a:t> 3.2.2, </a:t>
            </a:r>
            <a:r>
              <a:rPr lang="pt-BR" dirty="0" err="1"/>
              <a:t>version</a:t>
            </a:r>
            <a:r>
              <a:rPr lang="pt-BR" dirty="0"/>
              <a:t> 4.0, do </a:t>
            </a:r>
            <a:r>
              <a:rPr lang="pt-BR" dirty="0" err="1"/>
              <a:t>you</a:t>
            </a:r>
            <a:r>
              <a:rPr lang="pt-BR" dirty="0"/>
              <a:t> </a:t>
            </a:r>
            <a:r>
              <a:rPr lang="pt-BR" dirty="0" err="1"/>
              <a:t>have</a:t>
            </a:r>
            <a:r>
              <a:rPr lang="pt-BR" dirty="0"/>
              <a:t> a </a:t>
            </a:r>
            <a:r>
              <a:rPr lang="pt-BR" dirty="0" err="1"/>
              <a:t>preference</a:t>
            </a:r>
            <a:r>
              <a:rPr lang="pt-BR" dirty="0"/>
              <a:t> </a:t>
            </a:r>
            <a:r>
              <a:rPr lang="pt-BR" dirty="0" err="1"/>
              <a:t>considering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timeline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2022 </a:t>
            </a:r>
            <a:r>
              <a:rPr lang="pt-BR" dirty="0" err="1"/>
              <a:t>and</a:t>
            </a:r>
            <a:r>
              <a:rPr lang="pt-BR" dirty="0"/>
              <a:t> 2023.</a:t>
            </a:r>
          </a:p>
          <a:p>
            <a:r>
              <a:rPr lang="pt-BR" dirty="0"/>
              <a:t>The </a:t>
            </a:r>
            <a:r>
              <a:rPr lang="pt-BR" dirty="0" err="1"/>
              <a:t>survey</a:t>
            </a:r>
            <a:r>
              <a:rPr lang="pt-BR" dirty="0"/>
              <a:t> </a:t>
            </a:r>
            <a:r>
              <a:rPr lang="pt-BR" dirty="0" err="1"/>
              <a:t>finished</a:t>
            </a:r>
            <a:r>
              <a:rPr lang="pt-BR" dirty="0"/>
              <a:t> </a:t>
            </a:r>
            <a:r>
              <a:rPr lang="pt-BR" dirty="0" err="1"/>
              <a:t>January</a:t>
            </a:r>
            <a:r>
              <a:rPr lang="pt-BR" dirty="0"/>
              <a:t> 31st.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we</a:t>
            </a:r>
            <a:r>
              <a:rPr lang="pt-BR" dirty="0"/>
              <a:t> </a:t>
            </a:r>
            <a:r>
              <a:rPr lang="pt-BR" dirty="0" err="1"/>
              <a:t>had</a:t>
            </a:r>
            <a:r>
              <a:rPr lang="pt-BR" dirty="0"/>
              <a:t> a </a:t>
            </a:r>
            <a:r>
              <a:rPr lang="pt-BR" dirty="0" err="1"/>
              <a:t>good</a:t>
            </a:r>
            <a:r>
              <a:rPr lang="pt-BR" dirty="0"/>
              <a:t> </a:t>
            </a:r>
            <a:r>
              <a:rPr lang="pt-BR" dirty="0" err="1"/>
              <a:t>representation</a:t>
            </a:r>
            <a:r>
              <a:rPr lang="pt-BR" dirty="0"/>
              <a:t> </a:t>
            </a:r>
            <a:r>
              <a:rPr lang="pt-BR" dirty="0" err="1"/>
              <a:t>form</a:t>
            </a:r>
            <a:r>
              <a:rPr lang="pt-BR" dirty="0"/>
              <a:t> local </a:t>
            </a:r>
            <a:r>
              <a:rPr lang="pt-BR" dirty="0" err="1"/>
              <a:t>and</a:t>
            </a:r>
            <a:r>
              <a:rPr lang="pt-BR" dirty="0"/>
              <a:t> global </a:t>
            </a:r>
            <a:r>
              <a:rPr lang="pt-BR" dirty="0" err="1"/>
              <a:t>companies</a:t>
            </a:r>
            <a:r>
              <a:rPr lang="pt-BR" dirty="0"/>
              <a:t>. (</a:t>
            </a:r>
            <a:r>
              <a:rPr lang="pt-BR" dirty="0" err="1"/>
              <a:t>read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slide)</a:t>
            </a:r>
          </a:p>
          <a:p>
            <a:r>
              <a:rPr lang="pt-BR" dirty="0" err="1"/>
              <a:t>Not</a:t>
            </a:r>
            <a:r>
              <a:rPr lang="pt-BR" dirty="0"/>
              <a:t> </a:t>
            </a:r>
            <a:r>
              <a:rPr lang="pt-BR" dirty="0" err="1"/>
              <a:t>going</a:t>
            </a:r>
            <a:r>
              <a:rPr lang="pt-BR" dirty="0"/>
              <a:t> </a:t>
            </a:r>
            <a:r>
              <a:rPr lang="pt-BR" dirty="0" err="1"/>
              <a:t>thow</a:t>
            </a:r>
            <a:r>
              <a:rPr lang="pt-BR" dirty="0"/>
              <a:t> a </a:t>
            </a:r>
            <a:r>
              <a:rPr lang="pt-BR" dirty="0" err="1"/>
              <a:t>transition</a:t>
            </a:r>
            <a:r>
              <a:rPr lang="pt-BR" dirty="0"/>
              <a:t> </a:t>
            </a:r>
            <a:r>
              <a:rPr lang="pt-BR" dirty="0" err="1"/>
              <a:t>againd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near</a:t>
            </a:r>
            <a:r>
              <a:rPr lang="pt-BR" dirty="0"/>
              <a:t> future </a:t>
            </a:r>
            <a:r>
              <a:rPr lang="pt-BR" dirty="0" err="1"/>
              <a:t>was</a:t>
            </a:r>
            <a:r>
              <a:rPr lang="pt-BR" dirty="0"/>
              <a:t> </a:t>
            </a:r>
            <a:r>
              <a:rPr lang="pt-BR" dirty="0" err="1"/>
              <a:t>posed</a:t>
            </a:r>
            <a:r>
              <a:rPr lang="pt-BR" dirty="0"/>
              <a:t> as big com for </a:t>
            </a:r>
            <a:r>
              <a:rPr lang="pt-BR" dirty="0" err="1"/>
              <a:t>version</a:t>
            </a:r>
            <a:r>
              <a:rPr lang="pt-BR" dirty="0"/>
              <a:t> 4.0 as </a:t>
            </a:r>
            <a:r>
              <a:rPr lang="pt-BR" dirty="0" err="1"/>
              <a:t>well</a:t>
            </a:r>
            <a:r>
              <a:rPr lang="pt-BR" dirty="0"/>
              <a:t> as </a:t>
            </a:r>
            <a:r>
              <a:rPr lang="pt-BR" dirty="0" err="1"/>
              <a:t>implementing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version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improved</a:t>
            </a:r>
            <a:r>
              <a:rPr lang="pt-BR" dirty="0"/>
              <a:t> tools.</a:t>
            </a:r>
          </a:p>
          <a:p>
            <a:r>
              <a:rPr lang="pt-BR" dirty="0" err="1"/>
              <a:t>This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first</a:t>
            </a:r>
            <a:r>
              <a:rPr lang="pt-BR" dirty="0"/>
              <a:t> time </a:t>
            </a:r>
            <a:r>
              <a:rPr lang="pt-BR" dirty="0" err="1"/>
              <a:t>we</a:t>
            </a:r>
            <a:r>
              <a:rPr lang="pt-BR" dirty="0"/>
              <a:t> are </a:t>
            </a:r>
            <a:r>
              <a:rPr lang="pt-BR" dirty="0" err="1"/>
              <a:t>presenting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results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this</a:t>
            </a:r>
            <a:r>
              <a:rPr lang="pt-BR" dirty="0"/>
              <a:t> </a:t>
            </a:r>
            <a:r>
              <a:rPr lang="pt-BR" dirty="0" err="1"/>
              <a:t>survey</a:t>
            </a:r>
            <a:r>
              <a:rPr lang="pt-BR" dirty="0"/>
              <a:t>. </a:t>
            </a:r>
          </a:p>
          <a:p>
            <a:r>
              <a:rPr lang="pt-BR" dirty="0" err="1"/>
              <a:t>They</a:t>
            </a:r>
            <a:r>
              <a:rPr lang="pt-BR" dirty="0"/>
              <a:t> </a:t>
            </a:r>
            <a:r>
              <a:rPr lang="pt-BR" dirty="0" err="1"/>
              <a:t>will</a:t>
            </a:r>
            <a:r>
              <a:rPr lang="pt-BR" dirty="0"/>
              <a:t> </a:t>
            </a:r>
            <a:r>
              <a:rPr lang="pt-BR" dirty="0" err="1"/>
              <a:t>be</a:t>
            </a:r>
            <a:r>
              <a:rPr lang="pt-BR" dirty="0"/>
              <a:t> </a:t>
            </a:r>
            <a:r>
              <a:rPr lang="pt-BR" dirty="0" err="1"/>
              <a:t>presented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Direcorts</a:t>
            </a:r>
            <a:r>
              <a:rPr lang="pt-BR" dirty="0"/>
              <a:t> </a:t>
            </a:r>
            <a:r>
              <a:rPr lang="pt-BR" dirty="0" err="1"/>
              <a:t>so</a:t>
            </a:r>
            <a:r>
              <a:rPr lang="pt-BR" dirty="0"/>
              <a:t> </a:t>
            </a:r>
            <a:r>
              <a:rPr lang="pt-BR" dirty="0" err="1"/>
              <a:t>they</a:t>
            </a:r>
            <a:r>
              <a:rPr lang="pt-BR" dirty="0"/>
              <a:t> </a:t>
            </a:r>
            <a:r>
              <a:rPr lang="pt-BR" dirty="0" err="1"/>
              <a:t>can</a:t>
            </a:r>
            <a:r>
              <a:rPr lang="pt-BR" dirty="0"/>
              <a:t> decide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way</a:t>
            </a:r>
            <a:r>
              <a:rPr lang="pt-BR" dirty="0"/>
              <a:t> </a:t>
            </a:r>
            <a:r>
              <a:rPr lang="pt-BR" dirty="0" err="1"/>
              <a:t>foward</a:t>
            </a:r>
            <a:r>
              <a:rPr lang="pt-BR" dirty="0"/>
              <a:t>, </a:t>
            </a:r>
            <a:r>
              <a:rPr lang="pt-BR" dirty="0" err="1"/>
              <a:t>if</a:t>
            </a:r>
            <a:r>
              <a:rPr lang="pt-BR" dirty="0"/>
              <a:t> </a:t>
            </a:r>
            <a:r>
              <a:rPr lang="pt-BR" dirty="0" err="1"/>
              <a:t>we</a:t>
            </a:r>
            <a:r>
              <a:rPr lang="pt-BR" dirty="0"/>
              <a:t> </a:t>
            </a:r>
            <a:r>
              <a:rPr lang="pt-BR" dirty="0" err="1"/>
              <a:t>will</a:t>
            </a:r>
            <a:r>
              <a:rPr lang="pt-BR" dirty="0"/>
              <a:t> go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version</a:t>
            </a:r>
            <a:r>
              <a:rPr lang="pt-BR" dirty="0"/>
              <a:t> 3.2.2 o v4.0</a:t>
            </a:r>
          </a:p>
          <a:p>
            <a:r>
              <a:rPr lang="pt-BR" dirty="0" err="1"/>
              <a:t>If</a:t>
            </a:r>
            <a:r>
              <a:rPr lang="pt-BR" dirty="0"/>
              <a:t> </a:t>
            </a:r>
            <a:r>
              <a:rPr lang="pt-BR" dirty="0" err="1"/>
              <a:t>we</a:t>
            </a:r>
            <a:r>
              <a:rPr lang="pt-BR" dirty="0"/>
              <a:t> are </a:t>
            </a:r>
            <a:r>
              <a:rPr lang="pt-BR" dirty="0" err="1"/>
              <a:t>able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conclude</a:t>
            </a:r>
            <a:r>
              <a:rPr lang="pt-BR" dirty="0"/>
              <a:t> </a:t>
            </a:r>
            <a:r>
              <a:rPr lang="pt-BR" dirty="0" err="1"/>
              <a:t>all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proposed</a:t>
            </a:r>
            <a:r>
              <a:rPr lang="pt-BR" dirty="0"/>
              <a:t> </a:t>
            </a:r>
            <a:r>
              <a:rPr lang="pt-BR" dirty="0" err="1"/>
              <a:t>steps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timelines</a:t>
            </a:r>
            <a:r>
              <a:rPr lang="pt-BR" dirty="0"/>
              <a:t> </a:t>
            </a:r>
            <a:r>
              <a:rPr lang="pt-BR" dirty="0" err="1"/>
              <a:t>proposed</a:t>
            </a:r>
            <a:r>
              <a:rPr lang="pt-BR" dirty="0"/>
              <a:t> </a:t>
            </a:r>
            <a:r>
              <a:rPr lang="pt-BR" dirty="0" err="1"/>
              <a:t>we</a:t>
            </a:r>
            <a:r>
              <a:rPr lang="pt-BR" dirty="0"/>
              <a:t> </a:t>
            </a:r>
            <a:r>
              <a:rPr lang="pt-BR" dirty="0" err="1"/>
              <a:t>hope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have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eCTD</a:t>
            </a:r>
            <a:r>
              <a:rPr lang="pt-BR" dirty="0"/>
              <a:t> as a </a:t>
            </a:r>
            <a:r>
              <a:rPr lang="pt-BR" dirty="0" err="1"/>
              <a:t>pilot</a:t>
            </a:r>
            <a:r>
              <a:rPr lang="pt-BR" dirty="0"/>
              <a:t> in 2022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running</a:t>
            </a:r>
            <a:r>
              <a:rPr lang="pt-BR" dirty="0"/>
              <a:t> </a:t>
            </a:r>
            <a:r>
              <a:rPr lang="pt-BR" dirty="0" err="1"/>
              <a:t>smootlhy</a:t>
            </a:r>
            <a:r>
              <a:rPr lang="pt-BR" dirty="0"/>
              <a:t> in 2023.</a:t>
            </a:r>
          </a:p>
        </p:txBody>
      </p:sp>
    </p:spTree>
    <p:extLst>
      <p:ext uri="{BB962C8B-B14F-4D97-AF65-F5344CB8AC3E}">
        <p14:creationId xmlns:p14="http://schemas.microsoft.com/office/powerpoint/2010/main" val="3285235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>
            <a:extLst>
              <a:ext uri="{FF2B5EF4-FFF2-40B4-BE49-F238E27FC236}">
                <a16:creationId xmlns:a16="http://schemas.microsoft.com/office/drawing/2014/main" id="{1CE2ABAD-56F3-4E33-8692-37A9D9385F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>
            <a:extLst>
              <a:ext uri="{FF2B5EF4-FFF2-40B4-BE49-F238E27FC236}">
                <a16:creationId xmlns:a16="http://schemas.microsoft.com/office/drawing/2014/main" id="{0DCC44D2-0A4A-482C-98A9-ECC3CFC27C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b="1" u="sng" dirty="0">
              <a:hlinkClick r:id="rId3"/>
            </a:endParaRPr>
          </a:p>
        </p:txBody>
      </p:sp>
      <p:sp>
        <p:nvSpPr>
          <p:cNvPr id="20484" name="Espaço Reservado para Número de Slide 3">
            <a:extLst>
              <a:ext uri="{FF2B5EF4-FFF2-40B4-BE49-F238E27FC236}">
                <a16:creationId xmlns:a16="http://schemas.microsoft.com/office/drawing/2014/main" id="{754368A9-015C-4064-A436-F62AAA74EA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31A345C-9792-4B87-A423-E96F542177EE}" type="slidenum">
              <a:rPr lang="pt-BR" altLang="pt-BR" smtClean="0"/>
              <a:pPr/>
              <a:t>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notações 1">
            <a:extLst>
              <a:ext uri="{FF2B5EF4-FFF2-40B4-BE49-F238E27FC236}">
                <a16:creationId xmlns:a16="http://schemas.microsoft.com/office/drawing/2014/main" id="{65E5966F-6CB2-954A-AEFD-1D083613B4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But</a:t>
            </a:r>
            <a:r>
              <a:rPr lang="pt-BR" dirty="0"/>
              <a:t> </a:t>
            </a:r>
            <a:r>
              <a:rPr lang="pt-BR" dirty="0" err="1"/>
              <a:t>nothing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simple</a:t>
            </a:r>
            <a:r>
              <a:rPr lang="pt-BR" dirty="0"/>
              <a:t>, ICH M8 EWG/IWG </a:t>
            </a:r>
            <a:r>
              <a:rPr lang="pt-BR" dirty="0" err="1"/>
              <a:t>worked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eCTD</a:t>
            </a:r>
            <a:r>
              <a:rPr lang="pt-BR" dirty="0"/>
              <a:t> </a:t>
            </a:r>
            <a:r>
              <a:rPr lang="pt-BR" dirty="0" err="1"/>
              <a:t>version</a:t>
            </a:r>
            <a:r>
              <a:rPr lang="pt-BR" dirty="0"/>
              <a:t> 4.0. </a:t>
            </a:r>
            <a:r>
              <a:rPr lang="pt-BR" dirty="0" err="1"/>
              <a:t>So</a:t>
            </a:r>
            <a:r>
              <a:rPr lang="pt-BR" dirty="0"/>
              <a:t> </a:t>
            </a:r>
            <a:r>
              <a:rPr lang="pt-BR" dirty="0" err="1"/>
              <a:t>when</a:t>
            </a:r>
            <a:r>
              <a:rPr lang="pt-BR" dirty="0"/>
              <a:t> </a:t>
            </a:r>
            <a:r>
              <a:rPr lang="pt-BR" dirty="0" err="1"/>
              <a:t>we</a:t>
            </a:r>
            <a:r>
              <a:rPr lang="pt-BR" dirty="0"/>
              <a:t> </a:t>
            </a:r>
            <a:r>
              <a:rPr lang="pt-BR" dirty="0" err="1"/>
              <a:t>started</a:t>
            </a:r>
            <a:r>
              <a:rPr lang="pt-BR" dirty="0"/>
              <a:t> </a:t>
            </a:r>
            <a:r>
              <a:rPr lang="pt-BR" dirty="0" err="1"/>
              <a:t>working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tender </a:t>
            </a:r>
            <a:r>
              <a:rPr lang="pt-BR" dirty="0" err="1"/>
              <a:t>requirements</a:t>
            </a:r>
            <a:r>
              <a:rPr lang="pt-BR" dirty="0"/>
              <a:t> </a:t>
            </a:r>
            <a:r>
              <a:rPr lang="pt-BR" dirty="0" err="1"/>
              <a:t>we</a:t>
            </a:r>
            <a:r>
              <a:rPr lang="pt-BR" dirty="0"/>
              <a:t> came </a:t>
            </a:r>
            <a:r>
              <a:rPr lang="pt-BR" dirty="0" err="1"/>
              <a:t>across</a:t>
            </a:r>
            <a:r>
              <a:rPr lang="pt-BR" dirty="0"/>
              <a:t> a </a:t>
            </a:r>
            <a:r>
              <a:rPr lang="pt-BR" dirty="0" err="1"/>
              <a:t>question</a:t>
            </a:r>
            <a:r>
              <a:rPr lang="pt-BR" dirty="0"/>
              <a:t>: Are </a:t>
            </a:r>
            <a:r>
              <a:rPr lang="pt-BR" dirty="0" err="1"/>
              <a:t>we</a:t>
            </a:r>
            <a:r>
              <a:rPr lang="pt-BR" dirty="0"/>
              <a:t> </a:t>
            </a:r>
            <a:r>
              <a:rPr lang="pt-BR" dirty="0" err="1"/>
              <a:t>going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implemente </a:t>
            </a:r>
            <a:r>
              <a:rPr lang="pt-BR" dirty="0" err="1"/>
              <a:t>version</a:t>
            </a:r>
            <a:r>
              <a:rPr lang="pt-BR" dirty="0"/>
              <a:t> 3.2.2 </a:t>
            </a:r>
            <a:r>
              <a:rPr lang="pt-BR" dirty="0" err="1"/>
              <a:t>or</a:t>
            </a:r>
            <a:r>
              <a:rPr lang="pt-BR" dirty="0"/>
              <a:t> </a:t>
            </a:r>
            <a:r>
              <a:rPr lang="pt-BR" dirty="0" err="1"/>
              <a:t>Version</a:t>
            </a:r>
            <a:r>
              <a:rPr lang="pt-BR" dirty="0"/>
              <a:t> 4.0??</a:t>
            </a:r>
          </a:p>
          <a:p>
            <a:r>
              <a:rPr lang="pt-BR" dirty="0" err="1"/>
              <a:t>Our</a:t>
            </a:r>
            <a:r>
              <a:rPr lang="pt-BR" dirty="0"/>
              <a:t> M8 </a:t>
            </a:r>
            <a:r>
              <a:rPr lang="pt-BR" dirty="0" err="1"/>
              <a:t>representative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I</a:t>
            </a:r>
            <a:r>
              <a:rPr lang="pt-BR" dirty="0"/>
              <a:t> </a:t>
            </a:r>
            <a:r>
              <a:rPr lang="pt-BR" dirty="0" err="1"/>
              <a:t>compared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pros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cons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implementing</a:t>
            </a:r>
            <a:r>
              <a:rPr lang="pt-BR" dirty="0"/>
              <a:t> </a:t>
            </a:r>
            <a:r>
              <a:rPr lang="pt-BR" dirty="0" err="1"/>
              <a:t>one</a:t>
            </a:r>
            <a:r>
              <a:rPr lang="pt-BR" dirty="0"/>
              <a:t> </a:t>
            </a:r>
            <a:r>
              <a:rPr lang="pt-BR" dirty="0" err="1"/>
              <a:t>version</a:t>
            </a:r>
            <a:r>
              <a:rPr lang="pt-BR" dirty="0"/>
              <a:t> </a:t>
            </a:r>
            <a:r>
              <a:rPr lang="pt-BR" dirty="0" err="1"/>
              <a:t>or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other</a:t>
            </a:r>
            <a:r>
              <a:rPr lang="pt-BR" dirty="0"/>
              <a:t>. </a:t>
            </a:r>
            <a:r>
              <a:rPr lang="pt-BR" dirty="0" err="1"/>
              <a:t>Again</a:t>
            </a:r>
            <a:r>
              <a:rPr lang="pt-BR" dirty="0"/>
              <a:t> </a:t>
            </a:r>
            <a:r>
              <a:rPr lang="pt-BR" dirty="0" err="1"/>
              <a:t>we</a:t>
            </a:r>
            <a:r>
              <a:rPr lang="pt-BR" dirty="0"/>
              <a:t> </a:t>
            </a:r>
            <a:r>
              <a:rPr lang="pt-BR" dirty="0" err="1"/>
              <a:t>decided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reach</a:t>
            </a:r>
            <a:r>
              <a:rPr lang="pt-BR" dirty="0"/>
              <a:t> out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vendors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ask</a:t>
            </a:r>
            <a:r>
              <a:rPr lang="pt-BR" dirty="0"/>
              <a:t> </a:t>
            </a:r>
            <a:r>
              <a:rPr lang="pt-BR" dirty="0" err="1"/>
              <a:t>them</a:t>
            </a:r>
            <a:r>
              <a:rPr lang="pt-BR" dirty="0"/>
              <a:t>, </a:t>
            </a:r>
            <a:r>
              <a:rPr lang="pt-BR" dirty="0" err="1"/>
              <a:t>so</a:t>
            </a:r>
            <a:r>
              <a:rPr lang="pt-BR" dirty="0"/>
              <a:t> do </a:t>
            </a:r>
            <a:r>
              <a:rPr lang="pt-BR" dirty="0" err="1"/>
              <a:t>thing</a:t>
            </a:r>
            <a:r>
              <a:rPr lang="pt-BR" dirty="0"/>
              <a:t> </a:t>
            </a:r>
            <a:r>
              <a:rPr lang="pt-BR" dirty="0" err="1"/>
              <a:t>anvisa</a:t>
            </a:r>
            <a:r>
              <a:rPr lang="pt-BR" dirty="0"/>
              <a:t> </a:t>
            </a:r>
            <a:r>
              <a:rPr lang="pt-BR" dirty="0" err="1"/>
              <a:t>should</a:t>
            </a:r>
            <a:r>
              <a:rPr lang="pt-BR" dirty="0"/>
              <a:t> </a:t>
            </a:r>
            <a:r>
              <a:rPr lang="pt-BR" dirty="0" err="1"/>
              <a:t>adout</a:t>
            </a:r>
            <a:r>
              <a:rPr lang="pt-BR" dirty="0"/>
              <a:t> </a:t>
            </a:r>
            <a:r>
              <a:rPr lang="pt-BR" dirty="0" err="1"/>
              <a:t>veriosn</a:t>
            </a:r>
            <a:r>
              <a:rPr lang="pt-BR" dirty="0"/>
              <a:t> 3.2.2 </a:t>
            </a:r>
            <a:r>
              <a:rPr lang="pt-BR" dirty="0" err="1"/>
              <a:t>or</a:t>
            </a:r>
            <a:r>
              <a:rPr lang="pt-BR" dirty="0"/>
              <a:t> </a:t>
            </a:r>
            <a:r>
              <a:rPr lang="pt-BR" dirty="0" err="1"/>
              <a:t>version</a:t>
            </a:r>
            <a:r>
              <a:rPr lang="pt-BR" dirty="0"/>
              <a:t> 4.0?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course</a:t>
            </a:r>
            <a:r>
              <a:rPr lang="pt-BR" dirty="0"/>
              <a:t>, </a:t>
            </a:r>
            <a:r>
              <a:rPr lang="pt-BR" dirty="0" err="1"/>
              <a:t>it’s</a:t>
            </a:r>
            <a:r>
              <a:rPr lang="pt-BR" dirty="0"/>
              <a:t> </a:t>
            </a:r>
            <a:r>
              <a:rPr lang="pt-BR" dirty="0" err="1"/>
              <a:t>not</a:t>
            </a:r>
            <a:r>
              <a:rPr lang="pt-BR" dirty="0"/>
              <a:t> </a:t>
            </a:r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simple</a:t>
            </a:r>
            <a:r>
              <a:rPr lang="pt-BR" dirty="0"/>
              <a:t>, </a:t>
            </a:r>
            <a:r>
              <a:rPr lang="pt-BR" dirty="0" err="1"/>
              <a:t>one</a:t>
            </a:r>
            <a:r>
              <a:rPr lang="pt-BR" dirty="0"/>
              <a:t> </a:t>
            </a:r>
            <a:r>
              <a:rPr lang="pt-BR" dirty="0" err="1"/>
              <a:t>said</a:t>
            </a:r>
            <a:r>
              <a:rPr lang="pt-BR" dirty="0"/>
              <a:t> </a:t>
            </a:r>
            <a:r>
              <a:rPr lang="pt-BR" dirty="0" err="1"/>
              <a:t>version</a:t>
            </a:r>
            <a:r>
              <a:rPr lang="pt-BR" dirty="0"/>
              <a:t> 3.2.2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other</a:t>
            </a:r>
            <a:r>
              <a:rPr lang="pt-BR" dirty="0"/>
              <a:t> </a:t>
            </a:r>
            <a:r>
              <a:rPr lang="pt-BR" dirty="0" err="1"/>
              <a:t>said</a:t>
            </a:r>
            <a:r>
              <a:rPr lang="pt-BR" dirty="0"/>
              <a:t> 4.0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they</a:t>
            </a:r>
            <a:r>
              <a:rPr lang="pt-BR" dirty="0"/>
              <a:t> </a:t>
            </a:r>
            <a:r>
              <a:rPr lang="pt-BR" dirty="0" err="1"/>
              <a:t>both</a:t>
            </a:r>
            <a:r>
              <a:rPr lang="pt-BR" dirty="0"/>
              <a:t> </a:t>
            </a:r>
            <a:r>
              <a:rPr lang="pt-BR" dirty="0" err="1"/>
              <a:t>had</a:t>
            </a:r>
            <a:r>
              <a:rPr lang="pt-BR" dirty="0"/>
              <a:t> </a:t>
            </a:r>
            <a:r>
              <a:rPr lang="pt-BR" dirty="0" err="1"/>
              <a:t>good</a:t>
            </a:r>
            <a:r>
              <a:rPr lang="pt-BR" dirty="0"/>
              <a:t> </a:t>
            </a:r>
            <a:r>
              <a:rPr lang="pt-BR" dirty="0" err="1"/>
              <a:t>reasons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defend</a:t>
            </a:r>
            <a:r>
              <a:rPr lang="pt-BR" dirty="0"/>
              <a:t> </a:t>
            </a:r>
            <a:r>
              <a:rPr lang="pt-BR" dirty="0" err="1"/>
              <a:t>their</a:t>
            </a:r>
            <a:r>
              <a:rPr lang="pt-BR" dirty="0"/>
              <a:t> point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view</a:t>
            </a:r>
            <a:r>
              <a:rPr lang="pt-BR" dirty="0"/>
              <a:t>. </a:t>
            </a:r>
            <a:r>
              <a:rPr lang="pt-BR" dirty="0" err="1"/>
              <a:t>But</a:t>
            </a:r>
            <a:r>
              <a:rPr lang="pt-BR" dirty="0"/>
              <a:t> </a:t>
            </a:r>
            <a:r>
              <a:rPr lang="pt-BR" dirty="0" err="1"/>
              <a:t>one</a:t>
            </a:r>
            <a:r>
              <a:rPr lang="pt-BR" dirty="0"/>
              <a:t> </a:t>
            </a:r>
            <a:r>
              <a:rPr lang="pt-BR" dirty="0" err="1"/>
              <a:t>said</a:t>
            </a:r>
            <a:r>
              <a:rPr lang="pt-BR" dirty="0"/>
              <a:t> </a:t>
            </a:r>
            <a:r>
              <a:rPr lang="pt-BR" dirty="0" err="1"/>
              <a:t>Industry</a:t>
            </a:r>
            <a:r>
              <a:rPr lang="pt-BR" dirty="0"/>
              <a:t> </a:t>
            </a:r>
            <a:r>
              <a:rPr lang="pt-BR" dirty="0" err="1"/>
              <a:t>wants</a:t>
            </a:r>
            <a:r>
              <a:rPr lang="pt-BR" dirty="0"/>
              <a:t> </a:t>
            </a:r>
            <a:r>
              <a:rPr lang="pt-BR" dirty="0" err="1"/>
              <a:t>version</a:t>
            </a:r>
            <a:r>
              <a:rPr lang="pt-BR" dirty="0"/>
              <a:t> 4.0, </a:t>
            </a:r>
            <a:r>
              <a:rPr lang="pt-BR" dirty="0" err="1"/>
              <a:t>they</a:t>
            </a:r>
            <a:r>
              <a:rPr lang="pt-BR" dirty="0"/>
              <a:t> are </a:t>
            </a:r>
            <a:r>
              <a:rPr lang="pt-BR" dirty="0" err="1"/>
              <a:t>ready</a:t>
            </a:r>
            <a:r>
              <a:rPr lang="pt-BR" dirty="0"/>
              <a:t> for it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other</a:t>
            </a:r>
            <a:r>
              <a:rPr lang="pt-BR" dirty="0"/>
              <a:t> </a:t>
            </a:r>
            <a:r>
              <a:rPr lang="pt-BR" dirty="0" err="1"/>
              <a:t>said</a:t>
            </a:r>
            <a:r>
              <a:rPr lang="pt-BR" dirty="0"/>
              <a:t>, </a:t>
            </a:r>
            <a:r>
              <a:rPr lang="pt-BR" dirty="0" err="1"/>
              <a:t>Industry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not</a:t>
            </a:r>
            <a:r>
              <a:rPr lang="pt-BR" dirty="0"/>
              <a:t> </a:t>
            </a:r>
            <a:r>
              <a:rPr lang="pt-BR" dirty="0" err="1"/>
              <a:t>ready</a:t>
            </a:r>
            <a:r>
              <a:rPr lang="pt-BR" dirty="0"/>
              <a:t> for </a:t>
            </a:r>
            <a:r>
              <a:rPr lang="pt-BR" dirty="0" err="1"/>
              <a:t>version</a:t>
            </a:r>
            <a:r>
              <a:rPr lang="pt-BR" dirty="0"/>
              <a:t> 4.0, </a:t>
            </a:r>
            <a:r>
              <a:rPr lang="pt-BR" dirty="0" err="1"/>
              <a:t>if</a:t>
            </a:r>
            <a:r>
              <a:rPr lang="pt-BR" dirty="0"/>
              <a:t> </a:t>
            </a:r>
            <a:r>
              <a:rPr lang="pt-BR" dirty="0" err="1"/>
              <a:t>you</a:t>
            </a:r>
            <a:r>
              <a:rPr lang="pt-BR" dirty="0"/>
              <a:t> implemente </a:t>
            </a:r>
            <a:r>
              <a:rPr lang="pt-BR" dirty="0" err="1"/>
              <a:t>this</a:t>
            </a:r>
            <a:r>
              <a:rPr lang="pt-BR" dirty="0"/>
              <a:t> </a:t>
            </a:r>
            <a:r>
              <a:rPr lang="pt-BR" dirty="0" err="1"/>
              <a:t>version</a:t>
            </a:r>
            <a:r>
              <a:rPr lang="pt-BR" dirty="0"/>
              <a:t> </a:t>
            </a:r>
            <a:r>
              <a:rPr lang="pt-BR" dirty="0" err="1"/>
              <a:t>you</a:t>
            </a:r>
            <a:r>
              <a:rPr lang="pt-BR" dirty="0"/>
              <a:t> </a:t>
            </a:r>
            <a:r>
              <a:rPr lang="pt-BR" dirty="0" err="1"/>
              <a:t>will</a:t>
            </a:r>
            <a:r>
              <a:rPr lang="pt-BR" dirty="0"/>
              <a:t> </a:t>
            </a:r>
            <a:r>
              <a:rPr lang="pt-BR" dirty="0" err="1"/>
              <a:t>not</a:t>
            </a:r>
            <a:r>
              <a:rPr lang="pt-BR" dirty="0"/>
              <a:t> </a:t>
            </a:r>
            <a:r>
              <a:rPr lang="pt-BR" dirty="0" err="1"/>
              <a:t>have</a:t>
            </a:r>
            <a:r>
              <a:rPr lang="pt-BR" dirty="0"/>
              <a:t> </a:t>
            </a:r>
            <a:r>
              <a:rPr lang="pt-BR" dirty="0" err="1"/>
              <a:t>them</a:t>
            </a:r>
            <a:r>
              <a:rPr lang="pt-BR" dirty="0"/>
              <a:t> </a:t>
            </a:r>
            <a:r>
              <a:rPr lang="pt-BR" dirty="0" err="1"/>
              <a:t>engaged</a:t>
            </a:r>
            <a:r>
              <a:rPr lang="pt-BR" dirty="0"/>
              <a:t>.</a:t>
            </a:r>
          </a:p>
          <a:p>
            <a:r>
              <a:rPr lang="pt-BR" dirty="0" err="1"/>
              <a:t>So</a:t>
            </a:r>
            <a:r>
              <a:rPr lang="pt-BR" dirty="0"/>
              <a:t> </a:t>
            </a:r>
            <a:r>
              <a:rPr lang="pt-BR" dirty="0" err="1"/>
              <a:t>we</a:t>
            </a:r>
            <a:r>
              <a:rPr lang="pt-BR" dirty="0"/>
              <a:t> </a:t>
            </a:r>
            <a:r>
              <a:rPr lang="pt-BR" dirty="0" err="1"/>
              <a:t>decided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do a </a:t>
            </a:r>
            <a:r>
              <a:rPr lang="pt-BR" dirty="0" err="1"/>
              <a:t>survey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industry</a:t>
            </a:r>
            <a:r>
              <a:rPr lang="pt-BR" dirty="0"/>
              <a:t>, It </a:t>
            </a:r>
            <a:r>
              <a:rPr lang="pt-BR" dirty="0" err="1"/>
              <a:t>was</a:t>
            </a:r>
            <a:r>
              <a:rPr lang="pt-BR" dirty="0"/>
              <a:t> a </a:t>
            </a:r>
            <a:r>
              <a:rPr lang="pt-BR" dirty="0" err="1"/>
              <a:t>very</a:t>
            </a:r>
            <a:r>
              <a:rPr lang="pt-BR" dirty="0"/>
              <a:t> </a:t>
            </a:r>
            <a:r>
              <a:rPr lang="pt-BR" dirty="0" err="1"/>
              <a:t>simplem</a:t>
            </a:r>
            <a:r>
              <a:rPr lang="pt-BR" dirty="0"/>
              <a:t> </a:t>
            </a:r>
            <a:r>
              <a:rPr lang="pt-BR" dirty="0" err="1"/>
              <a:t>survey</a:t>
            </a:r>
            <a:r>
              <a:rPr lang="pt-BR" dirty="0"/>
              <a:t>, </a:t>
            </a:r>
            <a:r>
              <a:rPr lang="pt-BR" dirty="0" err="1"/>
              <a:t>we</a:t>
            </a:r>
            <a:r>
              <a:rPr lang="pt-BR" dirty="0"/>
              <a:t> </a:t>
            </a:r>
            <a:r>
              <a:rPr lang="pt-BR" dirty="0" err="1"/>
              <a:t>wanted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know</a:t>
            </a:r>
            <a:r>
              <a:rPr lang="pt-BR" dirty="0"/>
              <a:t> </a:t>
            </a:r>
            <a:r>
              <a:rPr lang="pt-BR" dirty="0" err="1"/>
              <a:t>how</a:t>
            </a:r>
            <a:r>
              <a:rPr lang="pt-BR" dirty="0"/>
              <a:t> </a:t>
            </a:r>
            <a:r>
              <a:rPr lang="pt-BR" dirty="0" err="1"/>
              <a:t>much</a:t>
            </a:r>
            <a:r>
              <a:rPr lang="pt-BR" dirty="0"/>
              <a:t> does </a:t>
            </a:r>
            <a:r>
              <a:rPr lang="pt-BR" dirty="0" err="1"/>
              <a:t>your</a:t>
            </a:r>
            <a:r>
              <a:rPr lang="pt-BR" dirty="0"/>
              <a:t> </a:t>
            </a:r>
            <a:r>
              <a:rPr lang="pt-BR" dirty="0" err="1"/>
              <a:t>company</a:t>
            </a:r>
            <a:r>
              <a:rPr lang="pt-BR" dirty="0"/>
              <a:t> </a:t>
            </a:r>
            <a:r>
              <a:rPr lang="pt-BR" dirty="0" err="1"/>
              <a:t>know</a:t>
            </a:r>
            <a:r>
              <a:rPr lang="pt-BR" dirty="0"/>
              <a:t> </a:t>
            </a:r>
            <a:r>
              <a:rPr lang="pt-BR" dirty="0" err="1"/>
              <a:t>about</a:t>
            </a:r>
            <a:r>
              <a:rPr lang="pt-BR" dirty="0"/>
              <a:t> </a:t>
            </a:r>
            <a:r>
              <a:rPr lang="pt-BR" dirty="0" err="1"/>
              <a:t>version</a:t>
            </a:r>
            <a:r>
              <a:rPr lang="pt-BR" dirty="0"/>
              <a:t> 3.2.2, </a:t>
            </a:r>
            <a:r>
              <a:rPr lang="pt-BR" dirty="0" err="1"/>
              <a:t>version</a:t>
            </a:r>
            <a:r>
              <a:rPr lang="pt-BR" dirty="0"/>
              <a:t> 4.0, do </a:t>
            </a:r>
            <a:r>
              <a:rPr lang="pt-BR" dirty="0" err="1"/>
              <a:t>you</a:t>
            </a:r>
            <a:r>
              <a:rPr lang="pt-BR" dirty="0"/>
              <a:t> </a:t>
            </a:r>
            <a:r>
              <a:rPr lang="pt-BR" dirty="0" err="1"/>
              <a:t>have</a:t>
            </a:r>
            <a:r>
              <a:rPr lang="pt-BR" dirty="0"/>
              <a:t> a </a:t>
            </a:r>
            <a:r>
              <a:rPr lang="pt-BR" dirty="0" err="1"/>
              <a:t>preference</a:t>
            </a:r>
            <a:r>
              <a:rPr lang="pt-BR" dirty="0"/>
              <a:t> </a:t>
            </a:r>
            <a:r>
              <a:rPr lang="pt-BR" dirty="0" err="1"/>
              <a:t>considering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timeline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2022 </a:t>
            </a:r>
            <a:r>
              <a:rPr lang="pt-BR" dirty="0" err="1"/>
              <a:t>and</a:t>
            </a:r>
            <a:r>
              <a:rPr lang="pt-BR" dirty="0"/>
              <a:t> 2023.</a:t>
            </a:r>
          </a:p>
          <a:p>
            <a:r>
              <a:rPr lang="pt-BR" dirty="0"/>
              <a:t>The </a:t>
            </a:r>
            <a:r>
              <a:rPr lang="pt-BR" dirty="0" err="1"/>
              <a:t>survey</a:t>
            </a:r>
            <a:r>
              <a:rPr lang="pt-BR" dirty="0"/>
              <a:t> </a:t>
            </a:r>
            <a:r>
              <a:rPr lang="pt-BR" dirty="0" err="1"/>
              <a:t>finished</a:t>
            </a:r>
            <a:r>
              <a:rPr lang="pt-BR" dirty="0"/>
              <a:t> </a:t>
            </a:r>
            <a:r>
              <a:rPr lang="pt-BR" dirty="0" err="1"/>
              <a:t>January</a:t>
            </a:r>
            <a:r>
              <a:rPr lang="pt-BR" dirty="0"/>
              <a:t> 31st.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we</a:t>
            </a:r>
            <a:r>
              <a:rPr lang="pt-BR" dirty="0"/>
              <a:t> </a:t>
            </a:r>
            <a:r>
              <a:rPr lang="pt-BR" dirty="0" err="1"/>
              <a:t>had</a:t>
            </a:r>
            <a:r>
              <a:rPr lang="pt-BR" dirty="0"/>
              <a:t> a </a:t>
            </a:r>
            <a:r>
              <a:rPr lang="pt-BR" dirty="0" err="1"/>
              <a:t>good</a:t>
            </a:r>
            <a:r>
              <a:rPr lang="pt-BR" dirty="0"/>
              <a:t> </a:t>
            </a:r>
            <a:r>
              <a:rPr lang="pt-BR" dirty="0" err="1"/>
              <a:t>representation</a:t>
            </a:r>
            <a:r>
              <a:rPr lang="pt-BR" dirty="0"/>
              <a:t> </a:t>
            </a:r>
            <a:r>
              <a:rPr lang="pt-BR" dirty="0" err="1"/>
              <a:t>form</a:t>
            </a:r>
            <a:r>
              <a:rPr lang="pt-BR" dirty="0"/>
              <a:t> local </a:t>
            </a:r>
            <a:r>
              <a:rPr lang="pt-BR" dirty="0" err="1"/>
              <a:t>and</a:t>
            </a:r>
            <a:r>
              <a:rPr lang="pt-BR" dirty="0"/>
              <a:t> global </a:t>
            </a:r>
            <a:r>
              <a:rPr lang="pt-BR" dirty="0" err="1"/>
              <a:t>companies</a:t>
            </a:r>
            <a:r>
              <a:rPr lang="pt-BR" dirty="0"/>
              <a:t>. (</a:t>
            </a:r>
            <a:r>
              <a:rPr lang="pt-BR" dirty="0" err="1"/>
              <a:t>read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slide)</a:t>
            </a:r>
          </a:p>
          <a:p>
            <a:r>
              <a:rPr lang="pt-BR" dirty="0" err="1"/>
              <a:t>Not</a:t>
            </a:r>
            <a:r>
              <a:rPr lang="pt-BR" dirty="0"/>
              <a:t> </a:t>
            </a:r>
            <a:r>
              <a:rPr lang="pt-BR" dirty="0" err="1"/>
              <a:t>going</a:t>
            </a:r>
            <a:r>
              <a:rPr lang="pt-BR" dirty="0"/>
              <a:t> </a:t>
            </a:r>
            <a:r>
              <a:rPr lang="pt-BR" dirty="0" err="1"/>
              <a:t>thow</a:t>
            </a:r>
            <a:r>
              <a:rPr lang="pt-BR" dirty="0"/>
              <a:t> a </a:t>
            </a:r>
            <a:r>
              <a:rPr lang="pt-BR" dirty="0" err="1"/>
              <a:t>transition</a:t>
            </a:r>
            <a:r>
              <a:rPr lang="pt-BR" dirty="0"/>
              <a:t> </a:t>
            </a:r>
            <a:r>
              <a:rPr lang="pt-BR" dirty="0" err="1"/>
              <a:t>againd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near</a:t>
            </a:r>
            <a:r>
              <a:rPr lang="pt-BR" dirty="0"/>
              <a:t> future </a:t>
            </a:r>
            <a:r>
              <a:rPr lang="pt-BR" dirty="0" err="1"/>
              <a:t>was</a:t>
            </a:r>
            <a:r>
              <a:rPr lang="pt-BR" dirty="0"/>
              <a:t> </a:t>
            </a:r>
            <a:r>
              <a:rPr lang="pt-BR" dirty="0" err="1"/>
              <a:t>posed</a:t>
            </a:r>
            <a:r>
              <a:rPr lang="pt-BR" dirty="0"/>
              <a:t> as big com for </a:t>
            </a:r>
            <a:r>
              <a:rPr lang="pt-BR" dirty="0" err="1"/>
              <a:t>version</a:t>
            </a:r>
            <a:r>
              <a:rPr lang="pt-BR" dirty="0"/>
              <a:t> 4.0 as </a:t>
            </a:r>
            <a:r>
              <a:rPr lang="pt-BR" dirty="0" err="1"/>
              <a:t>well</a:t>
            </a:r>
            <a:r>
              <a:rPr lang="pt-BR" dirty="0"/>
              <a:t> as </a:t>
            </a:r>
            <a:r>
              <a:rPr lang="pt-BR" dirty="0" err="1"/>
              <a:t>implementing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version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improved</a:t>
            </a:r>
            <a:r>
              <a:rPr lang="pt-BR" dirty="0"/>
              <a:t> tools.</a:t>
            </a:r>
          </a:p>
          <a:p>
            <a:r>
              <a:rPr lang="pt-BR" dirty="0" err="1"/>
              <a:t>This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first</a:t>
            </a:r>
            <a:r>
              <a:rPr lang="pt-BR" dirty="0"/>
              <a:t> time </a:t>
            </a:r>
            <a:r>
              <a:rPr lang="pt-BR" dirty="0" err="1"/>
              <a:t>we</a:t>
            </a:r>
            <a:r>
              <a:rPr lang="pt-BR" dirty="0"/>
              <a:t> are </a:t>
            </a:r>
            <a:r>
              <a:rPr lang="pt-BR" dirty="0" err="1"/>
              <a:t>presenting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results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this</a:t>
            </a:r>
            <a:r>
              <a:rPr lang="pt-BR" dirty="0"/>
              <a:t> </a:t>
            </a:r>
            <a:r>
              <a:rPr lang="pt-BR" dirty="0" err="1"/>
              <a:t>survey</a:t>
            </a:r>
            <a:r>
              <a:rPr lang="pt-BR" dirty="0"/>
              <a:t>. </a:t>
            </a:r>
          </a:p>
          <a:p>
            <a:r>
              <a:rPr lang="pt-BR" dirty="0" err="1"/>
              <a:t>They</a:t>
            </a:r>
            <a:r>
              <a:rPr lang="pt-BR" dirty="0"/>
              <a:t> </a:t>
            </a:r>
            <a:r>
              <a:rPr lang="pt-BR" dirty="0" err="1"/>
              <a:t>will</a:t>
            </a:r>
            <a:r>
              <a:rPr lang="pt-BR" dirty="0"/>
              <a:t> </a:t>
            </a:r>
            <a:r>
              <a:rPr lang="pt-BR" dirty="0" err="1"/>
              <a:t>be</a:t>
            </a:r>
            <a:r>
              <a:rPr lang="pt-BR" dirty="0"/>
              <a:t> </a:t>
            </a:r>
            <a:r>
              <a:rPr lang="pt-BR" dirty="0" err="1"/>
              <a:t>presented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Direcorts</a:t>
            </a:r>
            <a:r>
              <a:rPr lang="pt-BR" dirty="0"/>
              <a:t> </a:t>
            </a:r>
            <a:r>
              <a:rPr lang="pt-BR" dirty="0" err="1"/>
              <a:t>so</a:t>
            </a:r>
            <a:r>
              <a:rPr lang="pt-BR" dirty="0"/>
              <a:t> </a:t>
            </a:r>
            <a:r>
              <a:rPr lang="pt-BR" dirty="0" err="1"/>
              <a:t>they</a:t>
            </a:r>
            <a:r>
              <a:rPr lang="pt-BR" dirty="0"/>
              <a:t> </a:t>
            </a:r>
            <a:r>
              <a:rPr lang="pt-BR" dirty="0" err="1"/>
              <a:t>can</a:t>
            </a:r>
            <a:r>
              <a:rPr lang="pt-BR" dirty="0"/>
              <a:t> decide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way</a:t>
            </a:r>
            <a:r>
              <a:rPr lang="pt-BR" dirty="0"/>
              <a:t> </a:t>
            </a:r>
            <a:r>
              <a:rPr lang="pt-BR" dirty="0" err="1"/>
              <a:t>foward</a:t>
            </a:r>
            <a:r>
              <a:rPr lang="pt-BR" dirty="0"/>
              <a:t>, </a:t>
            </a:r>
            <a:r>
              <a:rPr lang="pt-BR" dirty="0" err="1"/>
              <a:t>if</a:t>
            </a:r>
            <a:r>
              <a:rPr lang="pt-BR" dirty="0"/>
              <a:t> </a:t>
            </a:r>
            <a:r>
              <a:rPr lang="pt-BR" dirty="0" err="1"/>
              <a:t>we</a:t>
            </a:r>
            <a:r>
              <a:rPr lang="pt-BR" dirty="0"/>
              <a:t> </a:t>
            </a:r>
            <a:r>
              <a:rPr lang="pt-BR" dirty="0" err="1"/>
              <a:t>will</a:t>
            </a:r>
            <a:r>
              <a:rPr lang="pt-BR" dirty="0"/>
              <a:t> go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version</a:t>
            </a:r>
            <a:r>
              <a:rPr lang="pt-BR" dirty="0"/>
              <a:t> 3.2.2 o v4.0</a:t>
            </a:r>
          </a:p>
          <a:p>
            <a:r>
              <a:rPr lang="pt-BR" dirty="0" err="1"/>
              <a:t>If</a:t>
            </a:r>
            <a:r>
              <a:rPr lang="pt-BR" dirty="0"/>
              <a:t> </a:t>
            </a:r>
            <a:r>
              <a:rPr lang="pt-BR" dirty="0" err="1"/>
              <a:t>we</a:t>
            </a:r>
            <a:r>
              <a:rPr lang="pt-BR" dirty="0"/>
              <a:t> are </a:t>
            </a:r>
            <a:r>
              <a:rPr lang="pt-BR" dirty="0" err="1"/>
              <a:t>able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conclude</a:t>
            </a:r>
            <a:r>
              <a:rPr lang="pt-BR" dirty="0"/>
              <a:t> </a:t>
            </a:r>
            <a:r>
              <a:rPr lang="pt-BR" dirty="0" err="1"/>
              <a:t>all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proposed</a:t>
            </a:r>
            <a:r>
              <a:rPr lang="pt-BR" dirty="0"/>
              <a:t> </a:t>
            </a:r>
            <a:r>
              <a:rPr lang="pt-BR" dirty="0" err="1"/>
              <a:t>steps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timelines</a:t>
            </a:r>
            <a:r>
              <a:rPr lang="pt-BR" dirty="0"/>
              <a:t> </a:t>
            </a:r>
            <a:r>
              <a:rPr lang="pt-BR" dirty="0" err="1"/>
              <a:t>proposed</a:t>
            </a:r>
            <a:r>
              <a:rPr lang="pt-BR" dirty="0"/>
              <a:t> </a:t>
            </a:r>
            <a:r>
              <a:rPr lang="pt-BR" dirty="0" err="1"/>
              <a:t>we</a:t>
            </a:r>
            <a:r>
              <a:rPr lang="pt-BR" dirty="0"/>
              <a:t> </a:t>
            </a:r>
            <a:r>
              <a:rPr lang="pt-BR" dirty="0" err="1"/>
              <a:t>hope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have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eCTD</a:t>
            </a:r>
            <a:r>
              <a:rPr lang="pt-BR" dirty="0"/>
              <a:t> as a </a:t>
            </a:r>
            <a:r>
              <a:rPr lang="pt-BR" dirty="0" err="1"/>
              <a:t>pilot</a:t>
            </a:r>
            <a:r>
              <a:rPr lang="pt-BR" dirty="0"/>
              <a:t> in 2022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running</a:t>
            </a:r>
            <a:r>
              <a:rPr lang="pt-BR" dirty="0"/>
              <a:t> </a:t>
            </a:r>
            <a:r>
              <a:rPr lang="pt-BR" dirty="0" err="1"/>
              <a:t>smootlhy</a:t>
            </a:r>
            <a:r>
              <a:rPr lang="pt-BR" dirty="0"/>
              <a:t> in 2023.</a:t>
            </a:r>
          </a:p>
        </p:txBody>
      </p:sp>
    </p:spTree>
    <p:extLst>
      <p:ext uri="{BB962C8B-B14F-4D97-AF65-F5344CB8AC3E}">
        <p14:creationId xmlns:p14="http://schemas.microsoft.com/office/powerpoint/2010/main" val="383558281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Espaço Reservado para Imagem de Slide 1">
            <a:extLst>
              <a:ext uri="{FF2B5EF4-FFF2-40B4-BE49-F238E27FC236}">
                <a16:creationId xmlns:a16="http://schemas.microsoft.com/office/drawing/2014/main" id="{62D679D6-D1A4-4EB3-9F85-00727AB279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Espaço Reservado para Anotações 2">
            <a:extLst>
              <a:ext uri="{FF2B5EF4-FFF2-40B4-BE49-F238E27FC236}">
                <a16:creationId xmlns:a16="http://schemas.microsoft.com/office/drawing/2014/main" id="{907B33F9-FB06-4D51-858E-7418367BC9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48484" name="Espaço Reservado para Número de Slide 3">
            <a:extLst>
              <a:ext uri="{FF2B5EF4-FFF2-40B4-BE49-F238E27FC236}">
                <a16:creationId xmlns:a16="http://schemas.microsoft.com/office/drawing/2014/main" id="{197EE7FC-2142-4B57-B08B-A1481EDD4D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7159CF5-BE84-4B5A-B661-F5AD50B69913}" type="slidenum">
              <a:rPr lang="pt-BR" altLang="pt-BR" smtClean="0"/>
              <a:pPr/>
              <a:t>69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Espaço Reservado para Imagem de Slide 1">
            <a:extLst>
              <a:ext uri="{FF2B5EF4-FFF2-40B4-BE49-F238E27FC236}">
                <a16:creationId xmlns:a16="http://schemas.microsoft.com/office/drawing/2014/main" id="{EAC9C9D5-2F5D-4B5B-924C-047C73B3E8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Espaço Reservado para Anotações 2">
            <a:extLst>
              <a:ext uri="{FF2B5EF4-FFF2-40B4-BE49-F238E27FC236}">
                <a16:creationId xmlns:a16="http://schemas.microsoft.com/office/drawing/2014/main" id="{019AC6D4-8668-46E5-9CC5-EF50259B05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50532" name="Espaço Reservado para Número de Slide 3">
            <a:extLst>
              <a:ext uri="{FF2B5EF4-FFF2-40B4-BE49-F238E27FC236}">
                <a16:creationId xmlns:a16="http://schemas.microsoft.com/office/drawing/2014/main" id="{FE1B2399-4140-4543-84AA-F7DE31B0D3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3009E2D-0743-4ED5-B750-263F2B77B4D7}" type="slidenum">
              <a:rPr lang="pt-BR" altLang="pt-BR" smtClean="0"/>
              <a:pPr/>
              <a:t>70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>
            <a:extLst>
              <a:ext uri="{FF2B5EF4-FFF2-40B4-BE49-F238E27FC236}">
                <a16:creationId xmlns:a16="http://schemas.microsoft.com/office/drawing/2014/main" id="{1CE2ABAD-56F3-4E33-8692-37A9D9385F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>
            <a:extLst>
              <a:ext uri="{FF2B5EF4-FFF2-40B4-BE49-F238E27FC236}">
                <a16:creationId xmlns:a16="http://schemas.microsoft.com/office/drawing/2014/main" id="{0DCC44D2-0A4A-482C-98A9-ECC3CFC27C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b="1" u="sng" dirty="0">
              <a:hlinkClick r:id="rId3"/>
            </a:endParaRPr>
          </a:p>
        </p:txBody>
      </p:sp>
      <p:sp>
        <p:nvSpPr>
          <p:cNvPr id="20484" name="Espaço Reservado para Número de Slide 3">
            <a:extLst>
              <a:ext uri="{FF2B5EF4-FFF2-40B4-BE49-F238E27FC236}">
                <a16:creationId xmlns:a16="http://schemas.microsoft.com/office/drawing/2014/main" id="{754368A9-015C-4064-A436-F62AAA74EA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31A345C-9792-4B87-A423-E96F542177EE}" type="slidenum">
              <a:rPr lang="pt-BR" altLang="pt-BR" smtClean="0"/>
              <a:pPr/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40658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>
            <a:extLst>
              <a:ext uri="{FF2B5EF4-FFF2-40B4-BE49-F238E27FC236}">
                <a16:creationId xmlns:a16="http://schemas.microsoft.com/office/drawing/2014/main" id="{1CE2ABAD-56F3-4E33-8692-37A9D9385F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>
            <a:extLst>
              <a:ext uri="{FF2B5EF4-FFF2-40B4-BE49-F238E27FC236}">
                <a16:creationId xmlns:a16="http://schemas.microsoft.com/office/drawing/2014/main" id="{0DCC44D2-0A4A-482C-98A9-ECC3CFC27C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b="1" u="sng" dirty="0">
              <a:hlinkClick r:id="rId3"/>
            </a:endParaRPr>
          </a:p>
        </p:txBody>
      </p:sp>
      <p:sp>
        <p:nvSpPr>
          <p:cNvPr id="20484" name="Espaço Reservado para Número de Slide 3">
            <a:extLst>
              <a:ext uri="{FF2B5EF4-FFF2-40B4-BE49-F238E27FC236}">
                <a16:creationId xmlns:a16="http://schemas.microsoft.com/office/drawing/2014/main" id="{754368A9-015C-4064-A436-F62AAA74EA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31A345C-9792-4B87-A423-E96F542177EE}" type="slidenum">
              <a:rPr lang="pt-BR" altLang="pt-BR" smtClean="0"/>
              <a:pPr/>
              <a:t>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95357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>
            <a:extLst>
              <a:ext uri="{FF2B5EF4-FFF2-40B4-BE49-F238E27FC236}">
                <a16:creationId xmlns:a16="http://schemas.microsoft.com/office/drawing/2014/main" id="{780E2207-D0F6-4737-9B10-D048578873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ço Reservado para Anotações 2">
            <a:extLst>
              <a:ext uri="{FF2B5EF4-FFF2-40B4-BE49-F238E27FC236}">
                <a16:creationId xmlns:a16="http://schemas.microsoft.com/office/drawing/2014/main" id="{EBCF4789-A104-471A-9CD4-152D0FDDF4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22532" name="Espaço Reservado para Número de Slide 3">
            <a:extLst>
              <a:ext uri="{FF2B5EF4-FFF2-40B4-BE49-F238E27FC236}">
                <a16:creationId xmlns:a16="http://schemas.microsoft.com/office/drawing/2014/main" id="{3DD8F4B2-ABDC-475C-8082-80A941640B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FD45988-165E-4F7E-B8EE-24B49B653468}" type="slidenum">
              <a:rPr lang="pt-BR" altLang="pt-BR" smtClean="0"/>
              <a:pPr/>
              <a:t>9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6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07ACEF0E-6AD7-4F59-8F11-DC66FFB76E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977F837-B914-4EF4-A64F-5095D43308CF}" type="datetimeFigureOut">
              <a:rPr lang="pt-BR"/>
              <a:pPr>
                <a:defRPr/>
              </a:pPr>
              <a:t>23/05/2019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73127CEE-5EE5-4DD5-A1BD-0DF432E37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B787B0D9-CE5B-42E7-9C38-8EB096018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277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BFD937C-E450-4FC6-86A5-C2EF2D7D269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16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6CBEBD1-440B-40A5-8A85-E33E75F8BE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03A9493-7527-467E-93AD-407C90AD6A83}" type="datetimeFigureOut">
              <a:rPr lang="pt-BR"/>
              <a:pPr>
                <a:defRPr/>
              </a:pPr>
              <a:t>23/05/2019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1484C67-BEEE-44F4-859B-C3FCBF7D5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5C28D32-D17A-4AC3-977B-46AB79353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277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591994C-8D6E-4536-93C9-280DCC5DA66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44458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5144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776AFB18-F111-40B6-B142-6912DD1736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6EB8284-40F1-40CE-89D3-F5A8BF159B15}" type="datetimeFigureOut">
              <a:rPr lang="pt-BR"/>
              <a:pPr>
                <a:defRPr/>
              </a:pPr>
              <a:t>23/05/2019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5A7B24EB-4BCE-46CA-A337-546B787FF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7F2F0B88-3C34-44FE-95F3-7DFAAACE0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277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16AB053-43CA-408C-B268-D59360576C4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61200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0691E76-9639-4ADD-957D-9359699148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60C6833-8167-4BDD-8F35-FD015A3123B3}" type="datetimeFigureOut">
              <a:rPr lang="pt-BR"/>
              <a:pPr>
                <a:defRPr/>
              </a:pPr>
              <a:t>23/05/2019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1F96F5E-BF36-48F5-A513-2A7AA56AE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015CFD7-9350-4CC8-826D-211D6D0AF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277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5CC1BEE-20FC-419B-8278-232F840E779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9918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436C822F-92D0-4322-B81D-0168E12DB04F}"/>
              </a:ext>
            </a:extLst>
          </p:cNvPr>
          <p:cNvSpPr/>
          <p:nvPr userDrawn="1"/>
        </p:nvSpPr>
        <p:spPr>
          <a:xfrm>
            <a:off x="-1588" y="1825625"/>
            <a:ext cx="12193588" cy="5032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bg1">
                <a:lumMod val="65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noFill/>
            </a:endParaRPr>
          </a:p>
        </p:txBody>
      </p:sp>
      <p:pic>
        <p:nvPicPr>
          <p:cNvPr id="1027" name="Imagem 6">
            <a:extLst>
              <a:ext uri="{FF2B5EF4-FFF2-40B4-BE49-F238E27FC236}">
                <a16:creationId xmlns:a16="http://schemas.microsoft.com/office/drawing/2014/main" id="{EB010431-045B-4137-9D23-35286D101A3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64795"/>
          <a:stretch>
            <a:fillRect/>
          </a:stretch>
        </p:blipFill>
        <p:spPr bwMode="auto">
          <a:xfrm>
            <a:off x="-1588" y="6502400"/>
            <a:ext cx="121935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m 7">
            <a:extLst>
              <a:ext uri="{FF2B5EF4-FFF2-40B4-BE49-F238E27FC236}">
                <a16:creationId xmlns:a16="http://schemas.microsoft.com/office/drawing/2014/main" id="{66101EFE-8347-4DB4-9C0E-EA61A476F6F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59386"/>
          <a:stretch>
            <a:fillRect/>
          </a:stretch>
        </p:blipFill>
        <p:spPr bwMode="auto">
          <a:xfrm>
            <a:off x="-1588" y="0"/>
            <a:ext cx="12193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Imagem 10">
            <a:extLst>
              <a:ext uri="{FF2B5EF4-FFF2-40B4-BE49-F238E27FC236}">
                <a16:creationId xmlns:a16="http://schemas.microsoft.com/office/drawing/2014/main" id="{D0BF7E51-25A9-4C35-8E8D-9C064B5E05A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9888"/>
            <a:ext cx="115728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Imagem 11">
            <a:extLst>
              <a:ext uri="{FF2B5EF4-FFF2-40B4-BE49-F238E27FC236}">
                <a16:creationId xmlns:a16="http://schemas.microsoft.com/office/drawing/2014/main" id="{F4C526EF-9AEF-4588-8FC4-3E8B150514B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6015038"/>
            <a:ext cx="21764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gem 5">
            <a:extLst>
              <a:ext uri="{FF2B5EF4-FFF2-40B4-BE49-F238E27FC236}">
                <a16:creationId xmlns:a16="http://schemas.microsoft.com/office/drawing/2014/main" id="{B9FA1CD0-CBBC-43FA-B2FD-D1BD8DFEF8D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9888"/>
            <a:ext cx="1158875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6" r:id="rId2"/>
    <p:sldLayoutId id="2147484127" r:id="rId3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410E9933-1AB9-4D9D-A8BE-BB6761D3B2A1}"/>
              </a:ext>
            </a:extLst>
          </p:cNvPr>
          <p:cNvSpPr/>
          <p:nvPr userDrawn="1"/>
        </p:nvSpPr>
        <p:spPr>
          <a:xfrm>
            <a:off x="-1588" y="584200"/>
            <a:ext cx="12193588" cy="6273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bg1">
                <a:lumMod val="65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noFill/>
            </a:endParaRPr>
          </a:p>
        </p:txBody>
      </p:sp>
      <p:pic>
        <p:nvPicPr>
          <p:cNvPr id="2051" name="Imagem 6">
            <a:extLst>
              <a:ext uri="{FF2B5EF4-FFF2-40B4-BE49-F238E27FC236}">
                <a16:creationId xmlns:a16="http://schemas.microsoft.com/office/drawing/2014/main" id="{04E33A0D-3E26-4E51-9624-E49A71A10AD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64795"/>
          <a:stretch>
            <a:fillRect/>
          </a:stretch>
        </p:blipFill>
        <p:spPr bwMode="auto">
          <a:xfrm>
            <a:off x="-1588" y="6502400"/>
            <a:ext cx="121935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7">
            <a:extLst>
              <a:ext uri="{FF2B5EF4-FFF2-40B4-BE49-F238E27FC236}">
                <a16:creationId xmlns:a16="http://schemas.microsoft.com/office/drawing/2014/main" id="{8A3D52EE-2296-49DF-8F71-4A455F84655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59386"/>
          <a:stretch>
            <a:fillRect/>
          </a:stretch>
        </p:blipFill>
        <p:spPr bwMode="auto">
          <a:xfrm>
            <a:off x="-1588" y="0"/>
            <a:ext cx="12193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m 10">
            <a:extLst>
              <a:ext uri="{FF2B5EF4-FFF2-40B4-BE49-F238E27FC236}">
                <a16:creationId xmlns:a16="http://schemas.microsoft.com/office/drawing/2014/main" id="{0302EDE2-08C2-421E-B86B-43964B2886C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9888"/>
            <a:ext cx="115728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Imagem 9">
            <a:extLst>
              <a:ext uri="{FF2B5EF4-FFF2-40B4-BE49-F238E27FC236}">
                <a16:creationId xmlns:a16="http://schemas.microsoft.com/office/drawing/2014/main" id="{8A13E0F8-B38A-4677-B711-9303E05897C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9888"/>
            <a:ext cx="1158875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8" r:id="rId2"/>
    <p:sldLayoutId id="2147484129" r:id="rId3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h.org/products/guidelines.html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hyperlink" Target="https://www.ich.org/fileadmin/Public_Web_Site/ABOUT_ICH/Articles_Procedures/ArticlesOfAssociation_Approved_2018_0606_v2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hyperlink" Target="https://www.ich.org/fileadmin/Public_Web_Site/ABOUT_ICH/Articles_Procedures/Assembly_RoPs/AssemblyRoP_Approved_v5-0_2018_0606.pdf" TargetMode="External"/><Relationship Id="rId5" Type="http://schemas.openxmlformats.org/officeDocument/2006/relationships/hyperlink" Target="https://www.ich.org/fileadmin/Public_Web_Site/ABOUT_ICH/Articles_Procedures/SOP/SOP_v5-0_Approved_2018_0605.pdf" TargetMode="External"/><Relationship Id="rId4" Type="http://schemas.openxmlformats.org/officeDocument/2006/relationships/hyperlink" Target="https://www.ich.org/about/articles-procedures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h.org/products/open-consultation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h.org/fileadmin/Public_Web_Site/ICH_Products/Guidelines/Quality/Q11/Q11IWG_Step4_QA_2017_0823.pd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ch.org/products/guidelines/quality/article/quality-guidelines.html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control" Target="../activeX/activeX12.xml"/><Relationship Id="rId18" Type="http://schemas.openxmlformats.org/officeDocument/2006/relationships/control" Target="../activeX/activeX17.xml"/><Relationship Id="rId26" Type="http://schemas.openxmlformats.org/officeDocument/2006/relationships/control" Target="../activeX/activeX25.xml"/><Relationship Id="rId3" Type="http://schemas.openxmlformats.org/officeDocument/2006/relationships/control" Target="../activeX/activeX2.xml"/><Relationship Id="rId21" Type="http://schemas.openxmlformats.org/officeDocument/2006/relationships/control" Target="../activeX/activeX20.xml"/><Relationship Id="rId34" Type="http://schemas.openxmlformats.org/officeDocument/2006/relationships/control" Target="../activeX/activeX33.xml"/><Relationship Id="rId7" Type="http://schemas.openxmlformats.org/officeDocument/2006/relationships/control" Target="../activeX/activeX6.xml"/><Relationship Id="rId12" Type="http://schemas.openxmlformats.org/officeDocument/2006/relationships/control" Target="../activeX/activeX11.xml"/><Relationship Id="rId17" Type="http://schemas.openxmlformats.org/officeDocument/2006/relationships/control" Target="../activeX/activeX16.xml"/><Relationship Id="rId25" Type="http://schemas.openxmlformats.org/officeDocument/2006/relationships/control" Target="../activeX/activeX24.xml"/><Relationship Id="rId33" Type="http://schemas.openxmlformats.org/officeDocument/2006/relationships/control" Target="../activeX/activeX32.xml"/><Relationship Id="rId2" Type="http://schemas.openxmlformats.org/officeDocument/2006/relationships/control" Target="../activeX/activeX1.xml"/><Relationship Id="rId16" Type="http://schemas.openxmlformats.org/officeDocument/2006/relationships/control" Target="../activeX/activeX15.xml"/><Relationship Id="rId20" Type="http://schemas.openxmlformats.org/officeDocument/2006/relationships/control" Target="../activeX/activeX19.xml"/><Relationship Id="rId29" Type="http://schemas.openxmlformats.org/officeDocument/2006/relationships/control" Target="../activeX/activeX28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24" Type="http://schemas.openxmlformats.org/officeDocument/2006/relationships/control" Target="../activeX/activeX23.xml"/><Relationship Id="rId32" Type="http://schemas.openxmlformats.org/officeDocument/2006/relationships/control" Target="../activeX/activeX31.xml"/><Relationship Id="rId37" Type="http://schemas.openxmlformats.org/officeDocument/2006/relationships/image" Target="../media/image23.wmf"/><Relationship Id="rId5" Type="http://schemas.openxmlformats.org/officeDocument/2006/relationships/control" Target="../activeX/activeX4.xml"/><Relationship Id="rId15" Type="http://schemas.openxmlformats.org/officeDocument/2006/relationships/control" Target="../activeX/activeX14.xml"/><Relationship Id="rId23" Type="http://schemas.openxmlformats.org/officeDocument/2006/relationships/control" Target="../activeX/activeX22.xml"/><Relationship Id="rId28" Type="http://schemas.openxmlformats.org/officeDocument/2006/relationships/control" Target="../activeX/activeX27.xml"/><Relationship Id="rId36" Type="http://schemas.openxmlformats.org/officeDocument/2006/relationships/notesSlide" Target="../notesSlides/notesSlide31.xml"/><Relationship Id="rId10" Type="http://schemas.openxmlformats.org/officeDocument/2006/relationships/control" Target="../activeX/activeX9.xml"/><Relationship Id="rId19" Type="http://schemas.openxmlformats.org/officeDocument/2006/relationships/control" Target="../activeX/activeX18.xml"/><Relationship Id="rId31" Type="http://schemas.openxmlformats.org/officeDocument/2006/relationships/control" Target="../activeX/activeX30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control" Target="../activeX/activeX13.xml"/><Relationship Id="rId22" Type="http://schemas.openxmlformats.org/officeDocument/2006/relationships/control" Target="../activeX/activeX21.xml"/><Relationship Id="rId27" Type="http://schemas.openxmlformats.org/officeDocument/2006/relationships/control" Target="../activeX/activeX26.xml"/><Relationship Id="rId30" Type="http://schemas.openxmlformats.org/officeDocument/2006/relationships/control" Target="../activeX/activeX29.xml"/><Relationship Id="rId35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h.org/fileadmin/Public_Web_Site/ICH_Products/Guidelines/Multidisciplinary/M10/M10EWG_Step2_DraftGuideline_2019_0226.pdf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www.ich.org/about/organisation-of-ich/coordinator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www.ich.org/about/organisation-of-ich/assembly/members.html" TargetMode="Externa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40.xml"/><Relationship Id="rId13" Type="http://schemas.openxmlformats.org/officeDocument/2006/relationships/control" Target="../activeX/activeX45.xml"/><Relationship Id="rId18" Type="http://schemas.openxmlformats.org/officeDocument/2006/relationships/control" Target="../activeX/activeX50.xml"/><Relationship Id="rId26" Type="http://schemas.openxmlformats.org/officeDocument/2006/relationships/control" Target="../activeX/activeX58.xml"/><Relationship Id="rId3" Type="http://schemas.openxmlformats.org/officeDocument/2006/relationships/control" Target="../activeX/activeX35.xml"/><Relationship Id="rId21" Type="http://schemas.openxmlformats.org/officeDocument/2006/relationships/control" Target="../activeX/activeX53.xml"/><Relationship Id="rId34" Type="http://schemas.openxmlformats.org/officeDocument/2006/relationships/control" Target="../activeX/activeX66.xml"/><Relationship Id="rId7" Type="http://schemas.openxmlformats.org/officeDocument/2006/relationships/control" Target="../activeX/activeX39.xml"/><Relationship Id="rId12" Type="http://schemas.openxmlformats.org/officeDocument/2006/relationships/control" Target="../activeX/activeX44.xml"/><Relationship Id="rId17" Type="http://schemas.openxmlformats.org/officeDocument/2006/relationships/control" Target="../activeX/activeX49.xml"/><Relationship Id="rId25" Type="http://schemas.openxmlformats.org/officeDocument/2006/relationships/control" Target="../activeX/activeX57.xml"/><Relationship Id="rId33" Type="http://schemas.openxmlformats.org/officeDocument/2006/relationships/control" Target="../activeX/activeX65.xml"/><Relationship Id="rId38" Type="http://schemas.openxmlformats.org/officeDocument/2006/relationships/image" Target="../media/image23.wmf"/><Relationship Id="rId2" Type="http://schemas.openxmlformats.org/officeDocument/2006/relationships/control" Target="../activeX/activeX34.xml"/><Relationship Id="rId16" Type="http://schemas.openxmlformats.org/officeDocument/2006/relationships/control" Target="../activeX/activeX48.xml"/><Relationship Id="rId20" Type="http://schemas.openxmlformats.org/officeDocument/2006/relationships/control" Target="../activeX/activeX52.xml"/><Relationship Id="rId29" Type="http://schemas.openxmlformats.org/officeDocument/2006/relationships/control" Target="../activeX/activeX61.xml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38.xml"/><Relationship Id="rId11" Type="http://schemas.openxmlformats.org/officeDocument/2006/relationships/control" Target="../activeX/activeX43.xml"/><Relationship Id="rId24" Type="http://schemas.openxmlformats.org/officeDocument/2006/relationships/control" Target="../activeX/activeX56.xml"/><Relationship Id="rId32" Type="http://schemas.openxmlformats.org/officeDocument/2006/relationships/control" Target="../activeX/activeX64.xml"/><Relationship Id="rId37" Type="http://schemas.openxmlformats.org/officeDocument/2006/relationships/image" Target="../media/image24.png"/><Relationship Id="rId5" Type="http://schemas.openxmlformats.org/officeDocument/2006/relationships/control" Target="../activeX/activeX37.xml"/><Relationship Id="rId15" Type="http://schemas.openxmlformats.org/officeDocument/2006/relationships/control" Target="../activeX/activeX47.xml"/><Relationship Id="rId23" Type="http://schemas.openxmlformats.org/officeDocument/2006/relationships/control" Target="../activeX/activeX55.xml"/><Relationship Id="rId28" Type="http://schemas.openxmlformats.org/officeDocument/2006/relationships/control" Target="../activeX/activeX60.xml"/><Relationship Id="rId36" Type="http://schemas.openxmlformats.org/officeDocument/2006/relationships/notesSlide" Target="../notesSlides/notesSlide33.xml"/><Relationship Id="rId10" Type="http://schemas.openxmlformats.org/officeDocument/2006/relationships/control" Target="../activeX/activeX42.xml"/><Relationship Id="rId19" Type="http://schemas.openxmlformats.org/officeDocument/2006/relationships/control" Target="../activeX/activeX51.xml"/><Relationship Id="rId31" Type="http://schemas.openxmlformats.org/officeDocument/2006/relationships/control" Target="../activeX/activeX63.xml"/><Relationship Id="rId4" Type="http://schemas.openxmlformats.org/officeDocument/2006/relationships/control" Target="../activeX/activeX36.xml"/><Relationship Id="rId9" Type="http://schemas.openxmlformats.org/officeDocument/2006/relationships/control" Target="../activeX/activeX41.xml"/><Relationship Id="rId14" Type="http://schemas.openxmlformats.org/officeDocument/2006/relationships/control" Target="../activeX/activeX46.xml"/><Relationship Id="rId22" Type="http://schemas.openxmlformats.org/officeDocument/2006/relationships/control" Target="../activeX/activeX54.xml"/><Relationship Id="rId27" Type="http://schemas.openxmlformats.org/officeDocument/2006/relationships/control" Target="../activeX/activeX59.xml"/><Relationship Id="rId30" Type="http://schemas.openxmlformats.org/officeDocument/2006/relationships/control" Target="../activeX/activeX62.xml"/><Relationship Id="rId35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3.xml"/><Relationship Id="rId13" Type="http://schemas.openxmlformats.org/officeDocument/2006/relationships/control" Target="../activeX/activeX78.xml"/><Relationship Id="rId18" Type="http://schemas.openxmlformats.org/officeDocument/2006/relationships/control" Target="../activeX/activeX83.xml"/><Relationship Id="rId26" Type="http://schemas.openxmlformats.org/officeDocument/2006/relationships/control" Target="../activeX/activeX91.xml"/><Relationship Id="rId3" Type="http://schemas.openxmlformats.org/officeDocument/2006/relationships/control" Target="../activeX/activeX68.xml"/><Relationship Id="rId21" Type="http://schemas.openxmlformats.org/officeDocument/2006/relationships/control" Target="../activeX/activeX86.xml"/><Relationship Id="rId34" Type="http://schemas.openxmlformats.org/officeDocument/2006/relationships/control" Target="../activeX/activeX99.xml"/><Relationship Id="rId7" Type="http://schemas.openxmlformats.org/officeDocument/2006/relationships/control" Target="../activeX/activeX72.xml"/><Relationship Id="rId12" Type="http://schemas.openxmlformats.org/officeDocument/2006/relationships/control" Target="../activeX/activeX77.xml"/><Relationship Id="rId17" Type="http://schemas.openxmlformats.org/officeDocument/2006/relationships/control" Target="../activeX/activeX82.xml"/><Relationship Id="rId25" Type="http://schemas.openxmlformats.org/officeDocument/2006/relationships/control" Target="../activeX/activeX90.xml"/><Relationship Id="rId33" Type="http://schemas.openxmlformats.org/officeDocument/2006/relationships/control" Target="../activeX/activeX98.xml"/><Relationship Id="rId38" Type="http://schemas.openxmlformats.org/officeDocument/2006/relationships/image" Target="../media/image23.wmf"/><Relationship Id="rId2" Type="http://schemas.openxmlformats.org/officeDocument/2006/relationships/control" Target="../activeX/activeX67.xml"/><Relationship Id="rId16" Type="http://schemas.openxmlformats.org/officeDocument/2006/relationships/control" Target="../activeX/activeX81.xml"/><Relationship Id="rId20" Type="http://schemas.openxmlformats.org/officeDocument/2006/relationships/control" Target="../activeX/activeX85.xml"/><Relationship Id="rId29" Type="http://schemas.openxmlformats.org/officeDocument/2006/relationships/control" Target="../activeX/activeX94.xml"/><Relationship Id="rId1" Type="http://schemas.openxmlformats.org/officeDocument/2006/relationships/vmlDrawing" Target="../drawings/vmlDrawing3.vml"/><Relationship Id="rId6" Type="http://schemas.openxmlformats.org/officeDocument/2006/relationships/control" Target="../activeX/activeX71.xml"/><Relationship Id="rId11" Type="http://schemas.openxmlformats.org/officeDocument/2006/relationships/control" Target="../activeX/activeX76.xml"/><Relationship Id="rId24" Type="http://schemas.openxmlformats.org/officeDocument/2006/relationships/control" Target="../activeX/activeX89.xml"/><Relationship Id="rId32" Type="http://schemas.openxmlformats.org/officeDocument/2006/relationships/control" Target="../activeX/activeX97.xml"/><Relationship Id="rId37" Type="http://schemas.openxmlformats.org/officeDocument/2006/relationships/image" Target="../media/image25.png"/><Relationship Id="rId5" Type="http://schemas.openxmlformats.org/officeDocument/2006/relationships/control" Target="../activeX/activeX70.xml"/><Relationship Id="rId15" Type="http://schemas.openxmlformats.org/officeDocument/2006/relationships/control" Target="../activeX/activeX80.xml"/><Relationship Id="rId23" Type="http://schemas.openxmlformats.org/officeDocument/2006/relationships/control" Target="../activeX/activeX88.xml"/><Relationship Id="rId28" Type="http://schemas.openxmlformats.org/officeDocument/2006/relationships/control" Target="../activeX/activeX93.xml"/><Relationship Id="rId36" Type="http://schemas.openxmlformats.org/officeDocument/2006/relationships/notesSlide" Target="../notesSlides/notesSlide34.xml"/><Relationship Id="rId10" Type="http://schemas.openxmlformats.org/officeDocument/2006/relationships/control" Target="../activeX/activeX75.xml"/><Relationship Id="rId19" Type="http://schemas.openxmlformats.org/officeDocument/2006/relationships/control" Target="../activeX/activeX84.xml"/><Relationship Id="rId31" Type="http://schemas.openxmlformats.org/officeDocument/2006/relationships/control" Target="../activeX/activeX96.xml"/><Relationship Id="rId4" Type="http://schemas.openxmlformats.org/officeDocument/2006/relationships/control" Target="../activeX/activeX69.xml"/><Relationship Id="rId9" Type="http://schemas.openxmlformats.org/officeDocument/2006/relationships/control" Target="../activeX/activeX74.xml"/><Relationship Id="rId14" Type="http://schemas.openxmlformats.org/officeDocument/2006/relationships/control" Target="../activeX/activeX79.xml"/><Relationship Id="rId22" Type="http://schemas.openxmlformats.org/officeDocument/2006/relationships/control" Target="../activeX/activeX87.xml"/><Relationship Id="rId27" Type="http://schemas.openxmlformats.org/officeDocument/2006/relationships/control" Target="../activeX/activeX92.xml"/><Relationship Id="rId30" Type="http://schemas.openxmlformats.org/officeDocument/2006/relationships/control" Target="../activeX/activeX95.xml"/><Relationship Id="rId35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106.xml"/><Relationship Id="rId13" Type="http://schemas.openxmlformats.org/officeDocument/2006/relationships/control" Target="../activeX/activeX111.xml"/><Relationship Id="rId18" Type="http://schemas.openxmlformats.org/officeDocument/2006/relationships/control" Target="../activeX/activeX116.xml"/><Relationship Id="rId26" Type="http://schemas.openxmlformats.org/officeDocument/2006/relationships/control" Target="../activeX/activeX124.xml"/><Relationship Id="rId3" Type="http://schemas.openxmlformats.org/officeDocument/2006/relationships/control" Target="../activeX/activeX101.xml"/><Relationship Id="rId21" Type="http://schemas.openxmlformats.org/officeDocument/2006/relationships/control" Target="../activeX/activeX119.xml"/><Relationship Id="rId34" Type="http://schemas.openxmlformats.org/officeDocument/2006/relationships/control" Target="../activeX/activeX132.xml"/><Relationship Id="rId7" Type="http://schemas.openxmlformats.org/officeDocument/2006/relationships/control" Target="../activeX/activeX105.xml"/><Relationship Id="rId12" Type="http://schemas.openxmlformats.org/officeDocument/2006/relationships/control" Target="../activeX/activeX110.xml"/><Relationship Id="rId17" Type="http://schemas.openxmlformats.org/officeDocument/2006/relationships/control" Target="../activeX/activeX115.xml"/><Relationship Id="rId25" Type="http://schemas.openxmlformats.org/officeDocument/2006/relationships/control" Target="../activeX/activeX123.xml"/><Relationship Id="rId33" Type="http://schemas.openxmlformats.org/officeDocument/2006/relationships/control" Target="../activeX/activeX131.xml"/><Relationship Id="rId38" Type="http://schemas.openxmlformats.org/officeDocument/2006/relationships/image" Target="../media/image23.wmf"/><Relationship Id="rId2" Type="http://schemas.openxmlformats.org/officeDocument/2006/relationships/control" Target="../activeX/activeX100.xml"/><Relationship Id="rId16" Type="http://schemas.openxmlformats.org/officeDocument/2006/relationships/control" Target="../activeX/activeX114.xml"/><Relationship Id="rId20" Type="http://schemas.openxmlformats.org/officeDocument/2006/relationships/control" Target="../activeX/activeX118.xml"/><Relationship Id="rId29" Type="http://schemas.openxmlformats.org/officeDocument/2006/relationships/control" Target="../activeX/activeX127.xml"/><Relationship Id="rId1" Type="http://schemas.openxmlformats.org/officeDocument/2006/relationships/vmlDrawing" Target="../drawings/vmlDrawing4.vml"/><Relationship Id="rId6" Type="http://schemas.openxmlformats.org/officeDocument/2006/relationships/control" Target="../activeX/activeX104.xml"/><Relationship Id="rId11" Type="http://schemas.openxmlformats.org/officeDocument/2006/relationships/control" Target="../activeX/activeX109.xml"/><Relationship Id="rId24" Type="http://schemas.openxmlformats.org/officeDocument/2006/relationships/control" Target="../activeX/activeX122.xml"/><Relationship Id="rId32" Type="http://schemas.openxmlformats.org/officeDocument/2006/relationships/control" Target="../activeX/activeX130.xml"/><Relationship Id="rId37" Type="http://schemas.openxmlformats.org/officeDocument/2006/relationships/image" Target="../media/image26.png"/><Relationship Id="rId5" Type="http://schemas.openxmlformats.org/officeDocument/2006/relationships/control" Target="../activeX/activeX103.xml"/><Relationship Id="rId15" Type="http://schemas.openxmlformats.org/officeDocument/2006/relationships/control" Target="../activeX/activeX113.xml"/><Relationship Id="rId23" Type="http://schemas.openxmlformats.org/officeDocument/2006/relationships/control" Target="../activeX/activeX121.xml"/><Relationship Id="rId28" Type="http://schemas.openxmlformats.org/officeDocument/2006/relationships/control" Target="../activeX/activeX126.xml"/><Relationship Id="rId36" Type="http://schemas.openxmlformats.org/officeDocument/2006/relationships/notesSlide" Target="../notesSlides/notesSlide35.xml"/><Relationship Id="rId10" Type="http://schemas.openxmlformats.org/officeDocument/2006/relationships/control" Target="../activeX/activeX108.xml"/><Relationship Id="rId19" Type="http://schemas.openxmlformats.org/officeDocument/2006/relationships/control" Target="../activeX/activeX117.xml"/><Relationship Id="rId31" Type="http://schemas.openxmlformats.org/officeDocument/2006/relationships/control" Target="../activeX/activeX129.xml"/><Relationship Id="rId4" Type="http://schemas.openxmlformats.org/officeDocument/2006/relationships/control" Target="../activeX/activeX102.xml"/><Relationship Id="rId9" Type="http://schemas.openxmlformats.org/officeDocument/2006/relationships/control" Target="../activeX/activeX107.xml"/><Relationship Id="rId14" Type="http://schemas.openxmlformats.org/officeDocument/2006/relationships/control" Target="../activeX/activeX112.xml"/><Relationship Id="rId22" Type="http://schemas.openxmlformats.org/officeDocument/2006/relationships/control" Target="../activeX/activeX120.xml"/><Relationship Id="rId27" Type="http://schemas.openxmlformats.org/officeDocument/2006/relationships/control" Target="../activeX/activeX125.xml"/><Relationship Id="rId30" Type="http://schemas.openxmlformats.org/officeDocument/2006/relationships/control" Target="../activeX/activeX128.xml"/><Relationship Id="rId35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139.xml"/><Relationship Id="rId13" Type="http://schemas.openxmlformats.org/officeDocument/2006/relationships/control" Target="../activeX/activeX144.xml"/><Relationship Id="rId18" Type="http://schemas.openxmlformats.org/officeDocument/2006/relationships/control" Target="../activeX/activeX149.xml"/><Relationship Id="rId26" Type="http://schemas.openxmlformats.org/officeDocument/2006/relationships/control" Target="../activeX/activeX157.xml"/><Relationship Id="rId3" Type="http://schemas.openxmlformats.org/officeDocument/2006/relationships/control" Target="../activeX/activeX134.xml"/><Relationship Id="rId21" Type="http://schemas.openxmlformats.org/officeDocument/2006/relationships/control" Target="../activeX/activeX152.xml"/><Relationship Id="rId34" Type="http://schemas.openxmlformats.org/officeDocument/2006/relationships/control" Target="../activeX/activeX165.xml"/><Relationship Id="rId7" Type="http://schemas.openxmlformats.org/officeDocument/2006/relationships/control" Target="../activeX/activeX138.xml"/><Relationship Id="rId12" Type="http://schemas.openxmlformats.org/officeDocument/2006/relationships/control" Target="../activeX/activeX143.xml"/><Relationship Id="rId17" Type="http://schemas.openxmlformats.org/officeDocument/2006/relationships/control" Target="../activeX/activeX148.xml"/><Relationship Id="rId25" Type="http://schemas.openxmlformats.org/officeDocument/2006/relationships/control" Target="../activeX/activeX156.xml"/><Relationship Id="rId33" Type="http://schemas.openxmlformats.org/officeDocument/2006/relationships/control" Target="../activeX/activeX164.xml"/><Relationship Id="rId38" Type="http://schemas.openxmlformats.org/officeDocument/2006/relationships/image" Target="../media/image23.wmf"/><Relationship Id="rId2" Type="http://schemas.openxmlformats.org/officeDocument/2006/relationships/control" Target="../activeX/activeX133.xml"/><Relationship Id="rId16" Type="http://schemas.openxmlformats.org/officeDocument/2006/relationships/control" Target="../activeX/activeX147.xml"/><Relationship Id="rId20" Type="http://schemas.openxmlformats.org/officeDocument/2006/relationships/control" Target="../activeX/activeX151.xml"/><Relationship Id="rId29" Type="http://schemas.openxmlformats.org/officeDocument/2006/relationships/control" Target="../activeX/activeX160.xml"/><Relationship Id="rId1" Type="http://schemas.openxmlformats.org/officeDocument/2006/relationships/vmlDrawing" Target="../drawings/vmlDrawing5.vml"/><Relationship Id="rId6" Type="http://schemas.openxmlformats.org/officeDocument/2006/relationships/control" Target="../activeX/activeX137.xml"/><Relationship Id="rId11" Type="http://schemas.openxmlformats.org/officeDocument/2006/relationships/control" Target="../activeX/activeX142.xml"/><Relationship Id="rId24" Type="http://schemas.openxmlformats.org/officeDocument/2006/relationships/control" Target="../activeX/activeX155.xml"/><Relationship Id="rId32" Type="http://schemas.openxmlformats.org/officeDocument/2006/relationships/control" Target="../activeX/activeX163.xml"/><Relationship Id="rId37" Type="http://schemas.openxmlformats.org/officeDocument/2006/relationships/image" Target="../media/image27.png"/><Relationship Id="rId5" Type="http://schemas.openxmlformats.org/officeDocument/2006/relationships/control" Target="../activeX/activeX136.xml"/><Relationship Id="rId15" Type="http://schemas.openxmlformats.org/officeDocument/2006/relationships/control" Target="../activeX/activeX146.xml"/><Relationship Id="rId23" Type="http://schemas.openxmlformats.org/officeDocument/2006/relationships/control" Target="../activeX/activeX154.xml"/><Relationship Id="rId28" Type="http://schemas.openxmlformats.org/officeDocument/2006/relationships/control" Target="../activeX/activeX159.xml"/><Relationship Id="rId36" Type="http://schemas.openxmlformats.org/officeDocument/2006/relationships/notesSlide" Target="../notesSlides/notesSlide36.xml"/><Relationship Id="rId10" Type="http://schemas.openxmlformats.org/officeDocument/2006/relationships/control" Target="../activeX/activeX141.xml"/><Relationship Id="rId19" Type="http://schemas.openxmlformats.org/officeDocument/2006/relationships/control" Target="../activeX/activeX150.xml"/><Relationship Id="rId31" Type="http://schemas.openxmlformats.org/officeDocument/2006/relationships/control" Target="../activeX/activeX162.xml"/><Relationship Id="rId4" Type="http://schemas.openxmlformats.org/officeDocument/2006/relationships/control" Target="../activeX/activeX135.xml"/><Relationship Id="rId9" Type="http://schemas.openxmlformats.org/officeDocument/2006/relationships/control" Target="../activeX/activeX140.xml"/><Relationship Id="rId14" Type="http://schemas.openxmlformats.org/officeDocument/2006/relationships/control" Target="../activeX/activeX145.xml"/><Relationship Id="rId22" Type="http://schemas.openxmlformats.org/officeDocument/2006/relationships/control" Target="../activeX/activeX153.xml"/><Relationship Id="rId27" Type="http://schemas.openxmlformats.org/officeDocument/2006/relationships/control" Target="../activeX/activeX158.xml"/><Relationship Id="rId30" Type="http://schemas.openxmlformats.org/officeDocument/2006/relationships/control" Target="../activeX/activeX161.xml"/><Relationship Id="rId35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172.xml"/><Relationship Id="rId13" Type="http://schemas.openxmlformats.org/officeDocument/2006/relationships/control" Target="../activeX/activeX177.xml"/><Relationship Id="rId18" Type="http://schemas.openxmlformats.org/officeDocument/2006/relationships/control" Target="../activeX/activeX182.xml"/><Relationship Id="rId26" Type="http://schemas.openxmlformats.org/officeDocument/2006/relationships/control" Target="../activeX/activeX190.xml"/><Relationship Id="rId3" Type="http://schemas.openxmlformats.org/officeDocument/2006/relationships/control" Target="../activeX/activeX167.xml"/><Relationship Id="rId21" Type="http://schemas.openxmlformats.org/officeDocument/2006/relationships/control" Target="../activeX/activeX185.xml"/><Relationship Id="rId34" Type="http://schemas.openxmlformats.org/officeDocument/2006/relationships/control" Target="../activeX/activeX198.xml"/><Relationship Id="rId7" Type="http://schemas.openxmlformats.org/officeDocument/2006/relationships/control" Target="../activeX/activeX171.xml"/><Relationship Id="rId12" Type="http://schemas.openxmlformats.org/officeDocument/2006/relationships/control" Target="../activeX/activeX176.xml"/><Relationship Id="rId17" Type="http://schemas.openxmlformats.org/officeDocument/2006/relationships/control" Target="../activeX/activeX181.xml"/><Relationship Id="rId25" Type="http://schemas.openxmlformats.org/officeDocument/2006/relationships/control" Target="../activeX/activeX189.xml"/><Relationship Id="rId33" Type="http://schemas.openxmlformats.org/officeDocument/2006/relationships/control" Target="../activeX/activeX197.xml"/><Relationship Id="rId38" Type="http://schemas.openxmlformats.org/officeDocument/2006/relationships/image" Target="../media/image23.wmf"/><Relationship Id="rId2" Type="http://schemas.openxmlformats.org/officeDocument/2006/relationships/control" Target="../activeX/activeX166.xml"/><Relationship Id="rId16" Type="http://schemas.openxmlformats.org/officeDocument/2006/relationships/control" Target="../activeX/activeX180.xml"/><Relationship Id="rId20" Type="http://schemas.openxmlformats.org/officeDocument/2006/relationships/control" Target="../activeX/activeX184.xml"/><Relationship Id="rId29" Type="http://schemas.openxmlformats.org/officeDocument/2006/relationships/control" Target="../activeX/activeX193.xml"/><Relationship Id="rId1" Type="http://schemas.openxmlformats.org/officeDocument/2006/relationships/vmlDrawing" Target="../drawings/vmlDrawing6.vml"/><Relationship Id="rId6" Type="http://schemas.openxmlformats.org/officeDocument/2006/relationships/control" Target="../activeX/activeX170.xml"/><Relationship Id="rId11" Type="http://schemas.openxmlformats.org/officeDocument/2006/relationships/control" Target="../activeX/activeX175.xml"/><Relationship Id="rId24" Type="http://schemas.openxmlformats.org/officeDocument/2006/relationships/control" Target="../activeX/activeX188.xml"/><Relationship Id="rId32" Type="http://schemas.openxmlformats.org/officeDocument/2006/relationships/control" Target="../activeX/activeX196.xml"/><Relationship Id="rId37" Type="http://schemas.openxmlformats.org/officeDocument/2006/relationships/image" Target="../media/image28.png"/><Relationship Id="rId5" Type="http://schemas.openxmlformats.org/officeDocument/2006/relationships/control" Target="../activeX/activeX169.xml"/><Relationship Id="rId15" Type="http://schemas.openxmlformats.org/officeDocument/2006/relationships/control" Target="../activeX/activeX179.xml"/><Relationship Id="rId23" Type="http://schemas.openxmlformats.org/officeDocument/2006/relationships/control" Target="../activeX/activeX187.xml"/><Relationship Id="rId28" Type="http://schemas.openxmlformats.org/officeDocument/2006/relationships/control" Target="../activeX/activeX192.xml"/><Relationship Id="rId36" Type="http://schemas.openxmlformats.org/officeDocument/2006/relationships/notesSlide" Target="../notesSlides/notesSlide37.xml"/><Relationship Id="rId10" Type="http://schemas.openxmlformats.org/officeDocument/2006/relationships/control" Target="../activeX/activeX174.xml"/><Relationship Id="rId19" Type="http://schemas.openxmlformats.org/officeDocument/2006/relationships/control" Target="../activeX/activeX183.xml"/><Relationship Id="rId31" Type="http://schemas.openxmlformats.org/officeDocument/2006/relationships/control" Target="../activeX/activeX195.xml"/><Relationship Id="rId4" Type="http://schemas.openxmlformats.org/officeDocument/2006/relationships/control" Target="../activeX/activeX168.xml"/><Relationship Id="rId9" Type="http://schemas.openxmlformats.org/officeDocument/2006/relationships/control" Target="../activeX/activeX173.xml"/><Relationship Id="rId14" Type="http://schemas.openxmlformats.org/officeDocument/2006/relationships/control" Target="../activeX/activeX178.xml"/><Relationship Id="rId22" Type="http://schemas.openxmlformats.org/officeDocument/2006/relationships/control" Target="../activeX/activeX186.xml"/><Relationship Id="rId27" Type="http://schemas.openxmlformats.org/officeDocument/2006/relationships/control" Target="../activeX/activeX191.xml"/><Relationship Id="rId30" Type="http://schemas.openxmlformats.org/officeDocument/2006/relationships/control" Target="../activeX/activeX194.xml"/><Relationship Id="rId35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205.xml"/><Relationship Id="rId13" Type="http://schemas.openxmlformats.org/officeDocument/2006/relationships/control" Target="../activeX/activeX210.xml"/><Relationship Id="rId18" Type="http://schemas.openxmlformats.org/officeDocument/2006/relationships/control" Target="../activeX/activeX215.xml"/><Relationship Id="rId26" Type="http://schemas.openxmlformats.org/officeDocument/2006/relationships/control" Target="../activeX/activeX223.xml"/><Relationship Id="rId3" Type="http://schemas.openxmlformats.org/officeDocument/2006/relationships/control" Target="../activeX/activeX200.xml"/><Relationship Id="rId21" Type="http://schemas.openxmlformats.org/officeDocument/2006/relationships/control" Target="../activeX/activeX218.xml"/><Relationship Id="rId34" Type="http://schemas.openxmlformats.org/officeDocument/2006/relationships/control" Target="../activeX/activeX231.xml"/><Relationship Id="rId7" Type="http://schemas.openxmlformats.org/officeDocument/2006/relationships/control" Target="../activeX/activeX204.xml"/><Relationship Id="rId12" Type="http://schemas.openxmlformats.org/officeDocument/2006/relationships/control" Target="../activeX/activeX209.xml"/><Relationship Id="rId17" Type="http://schemas.openxmlformats.org/officeDocument/2006/relationships/control" Target="../activeX/activeX214.xml"/><Relationship Id="rId25" Type="http://schemas.openxmlformats.org/officeDocument/2006/relationships/control" Target="../activeX/activeX222.xml"/><Relationship Id="rId33" Type="http://schemas.openxmlformats.org/officeDocument/2006/relationships/control" Target="../activeX/activeX230.xml"/><Relationship Id="rId38" Type="http://schemas.openxmlformats.org/officeDocument/2006/relationships/image" Target="../media/image23.wmf"/><Relationship Id="rId2" Type="http://schemas.openxmlformats.org/officeDocument/2006/relationships/control" Target="../activeX/activeX199.xml"/><Relationship Id="rId16" Type="http://schemas.openxmlformats.org/officeDocument/2006/relationships/control" Target="../activeX/activeX213.xml"/><Relationship Id="rId20" Type="http://schemas.openxmlformats.org/officeDocument/2006/relationships/control" Target="../activeX/activeX217.xml"/><Relationship Id="rId29" Type="http://schemas.openxmlformats.org/officeDocument/2006/relationships/control" Target="../activeX/activeX226.xml"/><Relationship Id="rId1" Type="http://schemas.openxmlformats.org/officeDocument/2006/relationships/vmlDrawing" Target="../drawings/vmlDrawing7.vml"/><Relationship Id="rId6" Type="http://schemas.openxmlformats.org/officeDocument/2006/relationships/control" Target="../activeX/activeX203.xml"/><Relationship Id="rId11" Type="http://schemas.openxmlformats.org/officeDocument/2006/relationships/control" Target="../activeX/activeX208.xml"/><Relationship Id="rId24" Type="http://schemas.openxmlformats.org/officeDocument/2006/relationships/control" Target="../activeX/activeX221.xml"/><Relationship Id="rId32" Type="http://schemas.openxmlformats.org/officeDocument/2006/relationships/control" Target="../activeX/activeX229.xml"/><Relationship Id="rId37" Type="http://schemas.openxmlformats.org/officeDocument/2006/relationships/image" Target="../media/image29.png"/><Relationship Id="rId5" Type="http://schemas.openxmlformats.org/officeDocument/2006/relationships/control" Target="../activeX/activeX202.xml"/><Relationship Id="rId15" Type="http://schemas.openxmlformats.org/officeDocument/2006/relationships/control" Target="../activeX/activeX212.xml"/><Relationship Id="rId23" Type="http://schemas.openxmlformats.org/officeDocument/2006/relationships/control" Target="../activeX/activeX220.xml"/><Relationship Id="rId28" Type="http://schemas.openxmlformats.org/officeDocument/2006/relationships/control" Target="../activeX/activeX225.xml"/><Relationship Id="rId36" Type="http://schemas.openxmlformats.org/officeDocument/2006/relationships/notesSlide" Target="../notesSlides/notesSlide38.xml"/><Relationship Id="rId10" Type="http://schemas.openxmlformats.org/officeDocument/2006/relationships/control" Target="../activeX/activeX207.xml"/><Relationship Id="rId19" Type="http://schemas.openxmlformats.org/officeDocument/2006/relationships/control" Target="../activeX/activeX216.xml"/><Relationship Id="rId31" Type="http://schemas.openxmlformats.org/officeDocument/2006/relationships/control" Target="../activeX/activeX228.xml"/><Relationship Id="rId4" Type="http://schemas.openxmlformats.org/officeDocument/2006/relationships/control" Target="../activeX/activeX201.xml"/><Relationship Id="rId9" Type="http://schemas.openxmlformats.org/officeDocument/2006/relationships/control" Target="../activeX/activeX206.xml"/><Relationship Id="rId14" Type="http://schemas.openxmlformats.org/officeDocument/2006/relationships/control" Target="../activeX/activeX211.xml"/><Relationship Id="rId22" Type="http://schemas.openxmlformats.org/officeDocument/2006/relationships/control" Target="../activeX/activeX219.xml"/><Relationship Id="rId27" Type="http://schemas.openxmlformats.org/officeDocument/2006/relationships/control" Target="../activeX/activeX224.xml"/><Relationship Id="rId30" Type="http://schemas.openxmlformats.org/officeDocument/2006/relationships/control" Target="../activeX/activeX227.xml"/><Relationship Id="rId35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pesquisa.anvisa.gov.br/index.php/471296?lang=pt-BR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h.org/about/membership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h.org/fileadmin/Public_Web_Site/ICH_Products/Guidelines/Efficacy/E8/E8-R1EWG_Step2_DraftGuideline_2019_0508.pdf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h.org/trainings/training.html" TargetMode="Externa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h.org/products/guidelines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mailto:ich.anvisa@anvisa.gov.br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DAE5F289-E2F1-4461-AE7B-CCEBA00F710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 bwMode="auto">
          <a:xfrm>
            <a:off x="6746628" y="1783959"/>
            <a:ext cx="4645250" cy="28891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/>
            <a:br>
              <a:rPr lang="en-US" altLang="pt-BR" sz="2900">
                <a:latin typeface="+mj-lt"/>
              </a:rPr>
            </a:br>
            <a:r>
              <a:rPr lang="en-US" altLang="pt-BR" sz="2900">
                <a:latin typeface="+mj-lt"/>
              </a:rPr>
              <a:t>7ª Reunião Diálogos Regulatórios  Internacionais</a:t>
            </a:r>
            <a:br>
              <a:rPr lang="en-US" altLang="pt-BR" sz="2900">
                <a:latin typeface="+mj-lt"/>
              </a:rPr>
            </a:br>
            <a:endParaRPr lang="en-US" altLang="pt-BR" sz="2900">
              <a:latin typeface="+mj-lt"/>
            </a:endParaRPr>
          </a:p>
        </p:txBody>
      </p:sp>
      <p:sp>
        <p:nvSpPr>
          <p:cNvPr id="9219" name="Subtítulo 2">
            <a:extLst>
              <a:ext uri="{FF2B5EF4-FFF2-40B4-BE49-F238E27FC236}">
                <a16:creationId xmlns:a16="http://schemas.microsoft.com/office/drawing/2014/main" id="{8B7B53CC-407A-425B-9F55-A8B66353AF6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 bwMode="auto">
          <a:xfrm>
            <a:off x="6746627" y="4750893"/>
            <a:ext cx="4645250" cy="11478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/>
          <a:p>
            <a:pPr marL="0" indent="0" eaLnBrk="1" hangingPunct="1"/>
            <a:r>
              <a:rPr lang="en-US" altLang="pt-BR" sz="2000"/>
              <a:t>Brasília, 21 de Maio de 2019</a:t>
            </a:r>
          </a:p>
          <a:p>
            <a:pPr marL="0" indent="0" eaLnBrk="1" hangingPunct="1"/>
            <a:r>
              <a:rPr lang="en-US" altLang="pt-BR" sz="2000"/>
              <a:t>Anvisa/Brasília</a:t>
            </a:r>
          </a:p>
        </p:txBody>
      </p:sp>
      <p:sp>
        <p:nvSpPr>
          <p:cNvPr id="9222" name="Freeform: Shape 7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C07F747B-62F4-44A8-95B5-F473DAA2C0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2" r="9497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23">
            <a:extLst>
              <a:ext uri="{FF2B5EF4-FFF2-40B4-BE49-F238E27FC236}">
                <a16:creationId xmlns:a16="http://schemas.microsoft.com/office/drawing/2014/main" id="{C6B10D8D-617C-4BD7-8CD0-B9ADEA7DB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700" y="831850"/>
            <a:ext cx="8588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6ª Reunião Diálogos Regulatórios Internacionais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5B7B7E1-55AD-4752-AA04-2A71A44CA864}"/>
              </a:ext>
            </a:extLst>
          </p:cNvPr>
          <p:cNvSpPr txBox="1"/>
          <p:nvPr/>
        </p:nvSpPr>
        <p:spPr>
          <a:xfrm>
            <a:off x="294063" y="1858097"/>
            <a:ext cx="11150600" cy="4154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spAutoFit/>
          </a:bodyPr>
          <a:lstStyle/>
          <a:p>
            <a:pPr algn="ctr">
              <a:defRPr/>
            </a:pPr>
            <a:r>
              <a:rPr lang="pt-BR" sz="2400" b="1">
                <a:solidFill>
                  <a:schemeClr val="accent5"/>
                </a:solidFill>
                <a:latin typeface="Calibri"/>
                <a:cs typeface="Calibri"/>
              </a:rPr>
              <a:t>Quais são as vantagens de ter a ANVISA como membro ICH para o País?</a:t>
            </a:r>
          </a:p>
          <a:p>
            <a:pPr algn="ctr">
              <a:defRPr/>
            </a:pPr>
            <a:endParaRPr lang="pt-BR" sz="2400" b="1">
              <a:solidFill>
                <a:schemeClr val="accent5"/>
              </a:solidFill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400">
                <a:latin typeface="Calibri"/>
                <a:cs typeface="Calibri"/>
              </a:rPr>
              <a:t>A participação no ICH permite o fortalecimento das relações de trabalho entre os Membros;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400">
                <a:latin typeface="Calibri"/>
                <a:cs typeface="Calibri"/>
              </a:rPr>
              <a:t>Facilita cooperações bilaterais, multilaterais, trocas de informações, práticas de </a:t>
            </a:r>
            <a:r>
              <a:rPr lang="pt-BR" sz="2400" i="1" err="1">
                <a:latin typeface="Calibri"/>
                <a:cs typeface="Calibri"/>
              </a:rPr>
              <a:t>reliance</a:t>
            </a:r>
            <a:r>
              <a:rPr lang="pt-BR" sz="2400" i="1">
                <a:latin typeface="Calibri"/>
                <a:cs typeface="Calibri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400">
                <a:latin typeface="Calibri"/>
                <a:cs typeface="Calibri"/>
              </a:rPr>
              <a:t>Amplia o número de treinamento no Brasil capacitando não só o coro técnico da Agência como os profissionais do mercado brasileiro;</a:t>
            </a:r>
            <a:endParaRPr lang="pt-BR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400">
                <a:latin typeface="Calibri"/>
                <a:cs typeface="Calibri"/>
              </a:rPr>
              <a:t>Permite uma permanente/rápida atualização das informações das atividades ICH e outras relacionadas;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t-BR"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23">
            <a:extLst>
              <a:ext uri="{FF2B5EF4-FFF2-40B4-BE49-F238E27FC236}">
                <a16:creationId xmlns:a16="http://schemas.microsoft.com/office/drawing/2014/main" id="{159FC9A7-8895-4E09-AB79-51074B3B3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969963"/>
            <a:ext cx="1639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Guias</a:t>
            </a:r>
            <a:r>
              <a:rPr lang="pt-BR" altLang="pt-BR" sz="2000" b="1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b="1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</a:p>
        </p:txBody>
      </p:sp>
      <p:sp>
        <p:nvSpPr>
          <p:cNvPr id="25603" name="CaixaDeTexto 24">
            <a:extLst>
              <a:ext uri="{FF2B5EF4-FFF2-40B4-BE49-F238E27FC236}">
                <a16:creationId xmlns:a16="http://schemas.microsoft.com/office/drawing/2014/main" id="{2F4BE394-B5C1-41F3-A425-0EECF7DF8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1062038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 sz="1400">
              <a:solidFill>
                <a:srgbClr val="5252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34550C9-6377-4042-A25A-A3B824A52C24}"/>
              </a:ext>
            </a:extLst>
          </p:cNvPr>
          <p:cNvSpPr txBox="1"/>
          <p:nvPr/>
        </p:nvSpPr>
        <p:spPr>
          <a:xfrm>
            <a:off x="381000" y="1889125"/>
            <a:ext cx="11310938" cy="37548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pt-BR" sz="2600"/>
              <a:t>Divididos em 4 categorias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pt-BR" sz="2600"/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pt-BR" sz="2600"/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pt-BR" sz="2600"/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pt-BR" sz="2600">
                <a:latin typeface="Calibri"/>
                <a:cs typeface="Calibri"/>
              </a:rPr>
              <a:t>27 Grupos de Trabalho com participação da ANVISA em 24 grupos;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pt-BR" sz="2600">
                <a:latin typeface="Calibri"/>
                <a:cs typeface="Calibri"/>
              </a:rPr>
              <a:t>2 Grupos de Trabalho Informal (IGDG e IQDG) com participação da ANVISA;</a:t>
            </a:r>
            <a:endParaRPr lang="pt-BR"/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pt-BR" sz="2600">
                <a:latin typeface="Calibri"/>
                <a:cs typeface="Calibri"/>
              </a:rPr>
              <a:t>É possível acompanhar o andamento das atividades no portal do ICH</a:t>
            </a:r>
          </a:p>
          <a:p>
            <a:pPr algn="ctr">
              <a:defRPr/>
            </a:pPr>
            <a:r>
              <a:rPr lang="pt-BR" sz="2800">
                <a:hlinkClick r:id="rId3"/>
              </a:rPr>
              <a:t>http://www.ich.org/products/guidelines.html</a:t>
            </a:r>
            <a:endParaRPr lang="pt-BR" sz="2800"/>
          </a:p>
          <a:p>
            <a:pPr algn="ctr">
              <a:defRPr/>
            </a:pPr>
            <a:endParaRPr lang="pt-BR" sz="2800"/>
          </a:p>
        </p:txBody>
      </p:sp>
      <p:grpSp>
        <p:nvGrpSpPr>
          <p:cNvPr id="25605" name="Group 5">
            <a:extLst>
              <a:ext uri="{FF2B5EF4-FFF2-40B4-BE49-F238E27FC236}">
                <a16:creationId xmlns:a16="http://schemas.microsoft.com/office/drawing/2014/main" id="{FA56A294-5F28-4BEA-8C3B-7E483C156C19}"/>
              </a:ext>
            </a:extLst>
          </p:cNvPr>
          <p:cNvGrpSpPr>
            <a:grpSpLocks/>
          </p:cNvGrpSpPr>
          <p:nvPr/>
        </p:nvGrpSpPr>
        <p:grpSpPr bwMode="auto">
          <a:xfrm>
            <a:off x="2012950" y="2490788"/>
            <a:ext cx="7432675" cy="984250"/>
            <a:chOff x="324456" y="2767350"/>
            <a:chExt cx="7689632" cy="1248383"/>
          </a:xfrm>
        </p:grpSpPr>
        <p:pic>
          <p:nvPicPr>
            <p:cNvPr id="25606" name="Picture 6" descr="http://www.ich.org/typo3temp/_processed_/csm_q-big_05_cbe90ab7d6.png">
              <a:extLst>
                <a:ext uri="{FF2B5EF4-FFF2-40B4-BE49-F238E27FC236}">
                  <a16:creationId xmlns:a16="http://schemas.microsoft.com/office/drawing/2014/main" id="{8FDD7400-CC7E-47B1-8B66-D412027B93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456" y="2780927"/>
              <a:ext cx="1511240" cy="1224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7" name="Picture 8" descr="http://www.ich.org/typo3temp/_processed_/csm_s-big_02_8365fecb89.png">
              <a:extLst>
                <a:ext uri="{FF2B5EF4-FFF2-40B4-BE49-F238E27FC236}">
                  <a16:creationId xmlns:a16="http://schemas.microsoft.com/office/drawing/2014/main" id="{C02DB24C-4CDD-40B0-80FE-E28057ECCA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2780929"/>
              <a:ext cx="1511240" cy="1224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8" name="Picture 10" descr="http://www.ich.org/typo3temp/_processed_/csm_e-big_02_0adb810533.png">
              <a:extLst>
                <a:ext uri="{FF2B5EF4-FFF2-40B4-BE49-F238E27FC236}">
                  <a16:creationId xmlns:a16="http://schemas.microsoft.com/office/drawing/2014/main" id="{D84C6FBE-B06F-4E06-9859-FD19398151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2780928"/>
              <a:ext cx="1511240" cy="1224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9" name="Picture 12" descr="http://www.ich.org/uploads/pics/m-big_01.png">
              <a:extLst>
                <a:ext uri="{FF2B5EF4-FFF2-40B4-BE49-F238E27FC236}">
                  <a16:creationId xmlns:a16="http://schemas.microsoft.com/office/drawing/2014/main" id="{19241734-1F0C-47DC-BD43-4B75969A9A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9396" y="2767350"/>
              <a:ext cx="1511240" cy="1224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0" name="TextBox 4">
              <a:extLst>
                <a:ext uri="{FF2B5EF4-FFF2-40B4-BE49-F238E27FC236}">
                  <a16:creationId xmlns:a16="http://schemas.microsoft.com/office/drawing/2014/main" id="{5C33EB17-F2DB-453D-8463-D80DEADEFA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7221" y="3487791"/>
              <a:ext cx="1295149" cy="47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92880" rIns="90000" bIns="4500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1000"/>
                </a:lnSpc>
              </a:pPr>
              <a:r>
                <a:rPr lang="en-GB" altLang="pt-BR" sz="2000">
                  <a:solidFill>
                    <a:srgbClr val="4C4C4C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ualidade</a:t>
              </a:r>
            </a:p>
          </p:txBody>
        </p:sp>
        <p:sp>
          <p:nvSpPr>
            <p:cNvPr id="25611" name="TextBox 12">
              <a:extLst>
                <a:ext uri="{FF2B5EF4-FFF2-40B4-BE49-F238E27FC236}">
                  <a16:creationId xmlns:a16="http://schemas.microsoft.com/office/drawing/2014/main" id="{01915A94-4A39-4402-B371-831345F43B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6454" y="3431585"/>
              <a:ext cx="1295148" cy="47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92880" rIns="90000" bIns="4500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1000"/>
                </a:lnSpc>
              </a:pPr>
              <a:r>
                <a:rPr lang="en-GB" altLang="pt-BR" sz="2000">
                  <a:solidFill>
                    <a:srgbClr val="4C4C4C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egurança</a:t>
              </a:r>
            </a:p>
          </p:txBody>
        </p:sp>
        <p:sp>
          <p:nvSpPr>
            <p:cNvPr id="25612" name="TextBox 13">
              <a:extLst>
                <a:ext uri="{FF2B5EF4-FFF2-40B4-BE49-F238E27FC236}">
                  <a16:creationId xmlns:a16="http://schemas.microsoft.com/office/drawing/2014/main" id="{1E6CB767-8AC0-446F-8DA7-3EBE40EF12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0285" y="3435623"/>
              <a:ext cx="1295149" cy="58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92880" rIns="90000" bIns="4500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1000"/>
                </a:lnSpc>
              </a:pPr>
              <a:r>
                <a:rPr lang="en-GB" altLang="pt-BR" sz="2000">
                  <a:solidFill>
                    <a:srgbClr val="4C4C4C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ficácia</a:t>
              </a:r>
            </a:p>
          </p:txBody>
        </p:sp>
        <p:sp>
          <p:nvSpPr>
            <p:cNvPr id="25613" name="TextBox 14">
              <a:extLst>
                <a:ext uri="{FF2B5EF4-FFF2-40B4-BE49-F238E27FC236}">
                  <a16:creationId xmlns:a16="http://schemas.microsoft.com/office/drawing/2014/main" id="{FC00DA07-2A84-48A8-8506-7962811706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1524" y="3431585"/>
              <a:ext cx="2052564" cy="475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92880" rIns="90000" bIns="4500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1000"/>
                </a:lnSpc>
              </a:pPr>
              <a:r>
                <a:rPr lang="en-GB" altLang="pt-BR" sz="2000">
                  <a:solidFill>
                    <a:srgbClr val="4C4C4C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ultidisciplinares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23">
            <a:extLst>
              <a:ext uri="{FF2B5EF4-FFF2-40B4-BE49-F238E27FC236}">
                <a16:creationId xmlns:a16="http://schemas.microsoft.com/office/drawing/2014/main" id="{9FA3BC99-4D6A-418C-963A-CF51127F1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969963"/>
            <a:ext cx="1639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Guias</a:t>
            </a:r>
            <a:r>
              <a:rPr lang="pt-BR" altLang="pt-BR" sz="2000" b="1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b="1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</a:p>
        </p:txBody>
      </p:sp>
      <p:sp>
        <p:nvSpPr>
          <p:cNvPr id="27651" name="CaixaDeTexto 24">
            <a:extLst>
              <a:ext uri="{FF2B5EF4-FFF2-40B4-BE49-F238E27FC236}">
                <a16:creationId xmlns:a16="http://schemas.microsoft.com/office/drawing/2014/main" id="{6694F649-40A0-459F-AFBA-58BBB92BF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1062038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 sz="1400">
              <a:solidFill>
                <a:srgbClr val="5252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5023316-4C27-4DEF-965B-EC3119C4ABF0}"/>
              </a:ext>
            </a:extLst>
          </p:cNvPr>
          <p:cNvSpPr txBox="1"/>
          <p:nvPr/>
        </p:nvSpPr>
        <p:spPr>
          <a:xfrm>
            <a:off x="438150" y="1927225"/>
            <a:ext cx="11310938" cy="38472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pt-BR" sz="2600"/>
              <a:t>Divididos em 4 categorias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pt-BR" sz="2600"/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pt-BR" sz="2600"/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pt-BR" sz="2600"/>
          </a:p>
          <a:p>
            <a:pPr>
              <a:defRPr/>
            </a:pPr>
            <a:endParaRPr lang="pt-BR" altLang="pt-BR" sz="200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t-BR" altLang="pt-BR" sz="2000">
                <a:latin typeface="Calibri"/>
                <a:cs typeface="Calibri"/>
              </a:rPr>
              <a:t>Q2(R2)/Q14 EWG; Q3C(R7)EWG; Q3D(R1)EWG; Q11 IWG; Q12 EWG; Q13 EWG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t-BR" altLang="pt-BR" sz="2000">
                <a:latin typeface="Calibri"/>
                <a:cs typeface="Calibri"/>
              </a:rPr>
              <a:t>S1A(R1); S5(R3); S11 EWG; 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t-BR" altLang="pt-BR" sz="2000">
                <a:latin typeface="Calibri"/>
                <a:cs typeface="Calibri"/>
              </a:rPr>
              <a:t>E2B(R3)EWG/IWG; E8(R1)EWG; E9(R1)EWG; E11(R1); E11A EWG; E14/S7B DG; E17IWG; E19EWG; </a:t>
            </a:r>
            <a:r>
              <a:rPr lang="pt-BR" altLang="pt-BR" sz="2000">
                <a:solidFill>
                  <a:srgbClr val="FF0000"/>
                </a:solidFill>
                <a:latin typeface="Calibri"/>
                <a:cs typeface="Calibri"/>
              </a:rPr>
              <a:t>E20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t-BR" altLang="pt-BR" sz="2000">
                <a:latin typeface="Calibri"/>
                <a:cs typeface="Calibri"/>
              </a:rPr>
              <a:t>M1 </a:t>
            </a:r>
            <a:r>
              <a:rPr lang="pt-BR" altLang="pt-BR" sz="2000" err="1">
                <a:latin typeface="Calibri"/>
                <a:cs typeface="Calibri"/>
              </a:rPr>
              <a:t>PtC</a:t>
            </a:r>
            <a:r>
              <a:rPr lang="pt-BR" altLang="pt-BR" sz="2000">
                <a:latin typeface="Calibri"/>
                <a:cs typeface="Calibri"/>
              </a:rPr>
              <a:t> WG; M2EWG; M4Q(R1)IWG; M7(R1)WG; M8 EWG/IWG; M9EWG; M10EWG; M11: </a:t>
            </a:r>
            <a:r>
              <a:rPr lang="pt-BR" altLang="pt-BR" sz="2000" err="1">
                <a:latin typeface="Calibri"/>
                <a:cs typeface="Calibri"/>
              </a:rPr>
              <a:t>CeSHArP</a:t>
            </a:r>
            <a:r>
              <a:rPr lang="pt-BR" altLang="pt-BR" sz="2000">
                <a:latin typeface="Calibri"/>
                <a:cs typeface="Calibri"/>
              </a:rPr>
              <a:t>; </a:t>
            </a:r>
            <a:r>
              <a:rPr lang="pt-BR" altLang="pt-BR" sz="2000">
                <a:solidFill>
                  <a:srgbClr val="FF0000"/>
                </a:solidFill>
                <a:latin typeface="Calibri"/>
                <a:cs typeface="Calibri"/>
              </a:rPr>
              <a:t>M12.</a:t>
            </a:r>
          </a:p>
          <a:p>
            <a:pPr>
              <a:defRPr/>
            </a:pPr>
            <a:endParaRPr lang="pt-BR" sz="2000"/>
          </a:p>
        </p:txBody>
      </p:sp>
      <p:grpSp>
        <p:nvGrpSpPr>
          <p:cNvPr id="27653" name="Group 5">
            <a:extLst>
              <a:ext uri="{FF2B5EF4-FFF2-40B4-BE49-F238E27FC236}">
                <a16:creationId xmlns:a16="http://schemas.microsoft.com/office/drawing/2014/main" id="{75EB2582-A17B-4DD9-864E-E0899E5F8E8A}"/>
              </a:ext>
            </a:extLst>
          </p:cNvPr>
          <p:cNvGrpSpPr>
            <a:grpSpLocks/>
          </p:cNvGrpSpPr>
          <p:nvPr/>
        </p:nvGrpSpPr>
        <p:grpSpPr bwMode="auto">
          <a:xfrm>
            <a:off x="2012950" y="2490788"/>
            <a:ext cx="7432675" cy="984250"/>
            <a:chOff x="324456" y="2767350"/>
            <a:chExt cx="7689632" cy="1248383"/>
          </a:xfrm>
        </p:grpSpPr>
        <p:pic>
          <p:nvPicPr>
            <p:cNvPr id="27654" name="Picture 6" descr="http://www.ich.org/typo3temp/_processed_/csm_q-big_05_cbe90ab7d6.png">
              <a:extLst>
                <a:ext uri="{FF2B5EF4-FFF2-40B4-BE49-F238E27FC236}">
                  <a16:creationId xmlns:a16="http://schemas.microsoft.com/office/drawing/2014/main" id="{076A2ED5-0AE3-4EA7-B042-059BE95DB8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456" y="2780927"/>
              <a:ext cx="1511240" cy="1224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5" name="Picture 8" descr="http://www.ich.org/typo3temp/_processed_/csm_s-big_02_8365fecb89.png">
              <a:extLst>
                <a:ext uri="{FF2B5EF4-FFF2-40B4-BE49-F238E27FC236}">
                  <a16:creationId xmlns:a16="http://schemas.microsoft.com/office/drawing/2014/main" id="{95BF9D82-21C1-4A60-92A6-5C0340CB5F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2780929"/>
              <a:ext cx="1511240" cy="1224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6" name="Picture 10" descr="http://www.ich.org/typo3temp/_processed_/csm_e-big_02_0adb810533.png">
              <a:extLst>
                <a:ext uri="{FF2B5EF4-FFF2-40B4-BE49-F238E27FC236}">
                  <a16:creationId xmlns:a16="http://schemas.microsoft.com/office/drawing/2014/main" id="{BCB6AE0E-2D44-4DBF-B724-F1BB25AFB8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2780928"/>
              <a:ext cx="1511240" cy="1224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7" name="Picture 12" descr="http://www.ich.org/uploads/pics/m-big_01.png">
              <a:extLst>
                <a:ext uri="{FF2B5EF4-FFF2-40B4-BE49-F238E27FC236}">
                  <a16:creationId xmlns:a16="http://schemas.microsoft.com/office/drawing/2014/main" id="{8F0A157E-9F92-4E11-AD90-A3B4B105FF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9396" y="2767350"/>
              <a:ext cx="1511240" cy="1224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8" name="TextBox 4">
              <a:extLst>
                <a:ext uri="{FF2B5EF4-FFF2-40B4-BE49-F238E27FC236}">
                  <a16:creationId xmlns:a16="http://schemas.microsoft.com/office/drawing/2014/main" id="{EE291CB7-72C9-4212-B241-5A4445753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7221" y="3487791"/>
              <a:ext cx="1295149" cy="47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92880" rIns="90000" bIns="4500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1000"/>
                </a:lnSpc>
              </a:pPr>
              <a:r>
                <a:rPr lang="en-GB" altLang="pt-BR" sz="2000">
                  <a:solidFill>
                    <a:srgbClr val="4C4C4C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ualidade</a:t>
              </a:r>
            </a:p>
          </p:txBody>
        </p:sp>
        <p:sp>
          <p:nvSpPr>
            <p:cNvPr id="27659" name="TextBox 12">
              <a:extLst>
                <a:ext uri="{FF2B5EF4-FFF2-40B4-BE49-F238E27FC236}">
                  <a16:creationId xmlns:a16="http://schemas.microsoft.com/office/drawing/2014/main" id="{5D69FBF2-9182-4866-A915-7D090E6FE6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6454" y="3431585"/>
              <a:ext cx="1295148" cy="47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92880" rIns="90000" bIns="4500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1000"/>
                </a:lnSpc>
              </a:pPr>
              <a:r>
                <a:rPr lang="en-GB" altLang="pt-BR" sz="2000">
                  <a:solidFill>
                    <a:srgbClr val="4C4C4C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egurança</a:t>
              </a:r>
            </a:p>
          </p:txBody>
        </p:sp>
        <p:sp>
          <p:nvSpPr>
            <p:cNvPr id="27660" name="TextBox 13">
              <a:extLst>
                <a:ext uri="{FF2B5EF4-FFF2-40B4-BE49-F238E27FC236}">
                  <a16:creationId xmlns:a16="http://schemas.microsoft.com/office/drawing/2014/main" id="{8A1D7B61-212A-4EA9-AA1F-4866C20163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0285" y="3435623"/>
              <a:ext cx="1295149" cy="58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92880" rIns="90000" bIns="4500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1000"/>
                </a:lnSpc>
              </a:pPr>
              <a:r>
                <a:rPr lang="en-GB" altLang="pt-BR" sz="2000">
                  <a:solidFill>
                    <a:srgbClr val="4C4C4C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ficácia</a:t>
              </a:r>
            </a:p>
          </p:txBody>
        </p:sp>
        <p:sp>
          <p:nvSpPr>
            <p:cNvPr id="27661" name="TextBox 14">
              <a:extLst>
                <a:ext uri="{FF2B5EF4-FFF2-40B4-BE49-F238E27FC236}">
                  <a16:creationId xmlns:a16="http://schemas.microsoft.com/office/drawing/2014/main" id="{4182A58A-A67F-4923-8CA0-95C1D5D5C7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1524" y="3431585"/>
              <a:ext cx="2052564" cy="475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92880" rIns="90000" bIns="4500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1000"/>
                </a:lnSpc>
              </a:pPr>
              <a:r>
                <a:rPr lang="en-GB" altLang="pt-BR" sz="2000">
                  <a:solidFill>
                    <a:srgbClr val="4C4C4C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ultidisciplinares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5442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23">
            <a:extLst>
              <a:ext uri="{FF2B5EF4-FFF2-40B4-BE49-F238E27FC236}">
                <a16:creationId xmlns:a16="http://schemas.microsoft.com/office/drawing/2014/main" id="{EB2BAD72-0D5A-4FE4-AE6F-60F691348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969963"/>
            <a:ext cx="1639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Guias</a:t>
            </a:r>
            <a:r>
              <a:rPr lang="pt-BR" altLang="pt-BR" sz="2000" b="1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b="1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</a:p>
        </p:txBody>
      </p:sp>
      <p:sp>
        <p:nvSpPr>
          <p:cNvPr id="27651" name="CaixaDeTexto 24">
            <a:extLst>
              <a:ext uri="{FF2B5EF4-FFF2-40B4-BE49-F238E27FC236}">
                <a16:creationId xmlns:a16="http://schemas.microsoft.com/office/drawing/2014/main" id="{68AC4435-3FAE-4228-BCD4-8EF18A36E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1062038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 sz="1400">
              <a:solidFill>
                <a:srgbClr val="5252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5023316-4C27-4DEF-965B-EC3119C4ABF0}"/>
              </a:ext>
            </a:extLst>
          </p:cNvPr>
          <p:cNvSpPr txBox="1"/>
          <p:nvPr/>
        </p:nvSpPr>
        <p:spPr>
          <a:xfrm>
            <a:off x="438150" y="1927225"/>
            <a:ext cx="11310938" cy="35394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pt-BR" sz="2600"/>
              <a:t>Divididos em 4 categorias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pt-BR" sz="2600"/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pt-BR" sz="2600"/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pt-BR" sz="2600"/>
          </a:p>
          <a:p>
            <a:pPr>
              <a:defRPr/>
            </a:pPr>
            <a:endParaRPr lang="pt-BR" altLang="pt-BR" sz="200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t-BR" altLang="pt-BR" sz="2000">
                <a:solidFill>
                  <a:srgbClr val="FF0000"/>
                </a:solidFill>
                <a:latin typeface="Calibri"/>
                <a:cs typeface="Calibri"/>
              </a:rPr>
              <a:t>E20 informal WG - </a:t>
            </a:r>
            <a:r>
              <a:rPr lang="en-US" sz="2000">
                <a:solidFill>
                  <a:srgbClr val="FF0000"/>
                </a:solidFill>
                <a:latin typeface="Calibri"/>
                <a:cs typeface="Calibri"/>
              </a:rPr>
              <a:t>Adaptive Clinical Trials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t-BR" altLang="pt-BR" sz="2000">
                <a:solidFill>
                  <a:srgbClr val="FF0000"/>
                </a:solidFill>
                <a:latin typeface="Calibri"/>
                <a:cs typeface="Calibri"/>
              </a:rPr>
              <a:t>M12 informal WG – </a:t>
            </a:r>
            <a:r>
              <a:rPr lang="pt-BR" altLang="pt-BR" sz="2000" err="1">
                <a:solidFill>
                  <a:srgbClr val="FF0000"/>
                </a:solidFill>
                <a:latin typeface="Calibri"/>
                <a:cs typeface="Calibri"/>
              </a:rPr>
              <a:t>Drug</a:t>
            </a:r>
            <a:r>
              <a:rPr lang="pt-BR" altLang="pt-BR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pt-BR" altLang="pt-BR" sz="2000" err="1">
                <a:solidFill>
                  <a:srgbClr val="FF0000"/>
                </a:solidFill>
                <a:latin typeface="Calibri"/>
                <a:cs typeface="Calibri"/>
              </a:rPr>
              <a:t>Interaction</a:t>
            </a:r>
            <a:r>
              <a:rPr lang="pt-BR" altLang="pt-BR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pt-BR" altLang="pt-BR" sz="2000" err="1">
                <a:solidFill>
                  <a:srgbClr val="FF0000"/>
                </a:solidFill>
                <a:latin typeface="Calibri"/>
                <a:cs typeface="Calibri"/>
              </a:rPr>
              <a:t>Studies</a:t>
            </a:r>
            <a:endParaRPr lang="pt-BR" altLang="pt-BR" sz="2000" err="1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t-BR" altLang="pt-BR" sz="2000">
                <a:solidFill>
                  <a:srgbClr val="FF0000"/>
                </a:solidFill>
                <a:latin typeface="Calibri"/>
                <a:cs typeface="Calibri"/>
              </a:rPr>
              <a:t>IQDG – Informal </a:t>
            </a:r>
            <a:r>
              <a:rPr lang="pt-BR" altLang="pt-BR" sz="2000" err="1">
                <a:solidFill>
                  <a:srgbClr val="FF0000"/>
                </a:solidFill>
                <a:latin typeface="Calibri"/>
                <a:cs typeface="Calibri"/>
              </a:rPr>
              <a:t>Quality</a:t>
            </a:r>
            <a:r>
              <a:rPr lang="pt-BR" altLang="pt-BR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pt-BR" altLang="pt-BR" sz="2000" err="1">
                <a:solidFill>
                  <a:srgbClr val="FF0000"/>
                </a:solidFill>
                <a:latin typeface="Calibri"/>
                <a:cs typeface="Calibri"/>
              </a:rPr>
              <a:t>Discussion</a:t>
            </a:r>
            <a:r>
              <a:rPr lang="pt-BR" altLang="pt-BR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pt-BR" altLang="pt-BR" sz="2000" err="1">
                <a:solidFill>
                  <a:srgbClr val="FF0000"/>
                </a:solidFill>
                <a:latin typeface="Calibri"/>
                <a:cs typeface="Calibri"/>
              </a:rPr>
              <a:t>Group</a:t>
            </a:r>
            <a:endParaRPr lang="pt-BR" altLang="pt-BR" sz="2000" err="1">
              <a:solidFill>
                <a:srgbClr val="FF0000"/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t-BR" altLang="pt-BR" sz="2000">
                <a:solidFill>
                  <a:srgbClr val="FF0000"/>
                </a:solidFill>
                <a:latin typeface="Calibri"/>
                <a:cs typeface="Calibri"/>
              </a:rPr>
              <a:t>IGDG – Informal </a:t>
            </a:r>
            <a:r>
              <a:rPr lang="pt-BR" altLang="pt-BR" sz="2000" err="1">
                <a:solidFill>
                  <a:srgbClr val="FF0000"/>
                </a:solidFill>
                <a:latin typeface="Calibri"/>
                <a:cs typeface="Calibri"/>
              </a:rPr>
              <a:t>Generic</a:t>
            </a:r>
            <a:r>
              <a:rPr lang="pt-BR" altLang="pt-BR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pt-BR" altLang="pt-BR" sz="2000" err="1">
                <a:solidFill>
                  <a:srgbClr val="FF0000"/>
                </a:solidFill>
                <a:latin typeface="Calibri"/>
                <a:cs typeface="Calibri"/>
              </a:rPr>
              <a:t>Discussion</a:t>
            </a:r>
            <a:r>
              <a:rPr lang="pt-BR" altLang="pt-BR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pt-BR" altLang="pt-BR" sz="2000" err="1">
                <a:solidFill>
                  <a:srgbClr val="FF0000"/>
                </a:solidFill>
                <a:latin typeface="Calibri"/>
                <a:cs typeface="Calibri"/>
              </a:rPr>
              <a:t>Group</a:t>
            </a:r>
            <a:endParaRPr lang="pt-BR" altLang="pt-BR" sz="2000" err="1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>
              <a:defRPr/>
            </a:pPr>
            <a:endParaRPr lang="pt-BR" sz="2000">
              <a:cs typeface="Calibri" panose="020F0502020204030204" pitchFamily="34" charset="0"/>
            </a:endParaRPr>
          </a:p>
        </p:txBody>
      </p:sp>
      <p:grpSp>
        <p:nvGrpSpPr>
          <p:cNvPr id="27653" name="Group 5">
            <a:extLst>
              <a:ext uri="{FF2B5EF4-FFF2-40B4-BE49-F238E27FC236}">
                <a16:creationId xmlns:a16="http://schemas.microsoft.com/office/drawing/2014/main" id="{4DC9151F-6CF2-4E83-A06F-FDDA0D4BFA4A}"/>
              </a:ext>
            </a:extLst>
          </p:cNvPr>
          <p:cNvGrpSpPr>
            <a:grpSpLocks/>
          </p:cNvGrpSpPr>
          <p:nvPr/>
        </p:nvGrpSpPr>
        <p:grpSpPr bwMode="auto">
          <a:xfrm>
            <a:off x="2012950" y="2490788"/>
            <a:ext cx="7432675" cy="984250"/>
            <a:chOff x="324456" y="2767350"/>
            <a:chExt cx="7689632" cy="1248383"/>
          </a:xfrm>
        </p:grpSpPr>
        <p:pic>
          <p:nvPicPr>
            <p:cNvPr id="27654" name="Picture 6" descr="http://www.ich.org/typo3temp/_processed_/csm_q-big_05_cbe90ab7d6.png">
              <a:extLst>
                <a:ext uri="{FF2B5EF4-FFF2-40B4-BE49-F238E27FC236}">
                  <a16:creationId xmlns:a16="http://schemas.microsoft.com/office/drawing/2014/main" id="{3DFCFA00-E295-4BEB-9B9E-5B97764457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456" y="2780927"/>
              <a:ext cx="1511240" cy="1224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5" name="Picture 8" descr="http://www.ich.org/typo3temp/_processed_/csm_s-big_02_8365fecb89.png">
              <a:extLst>
                <a:ext uri="{FF2B5EF4-FFF2-40B4-BE49-F238E27FC236}">
                  <a16:creationId xmlns:a16="http://schemas.microsoft.com/office/drawing/2014/main" id="{D4232803-FDE1-4061-B341-5418F7978B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2780929"/>
              <a:ext cx="1511240" cy="1224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6" name="Picture 10" descr="http://www.ich.org/typo3temp/_processed_/csm_e-big_02_0adb810533.png">
              <a:extLst>
                <a:ext uri="{FF2B5EF4-FFF2-40B4-BE49-F238E27FC236}">
                  <a16:creationId xmlns:a16="http://schemas.microsoft.com/office/drawing/2014/main" id="{6F19C0FD-10B2-4148-9E26-AAA6FD6ED7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2780928"/>
              <a:ext cx="1511240" cy="1224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7" name="Picture 12" descr="http://www.ich.org/uploads/pics/m-big_01.png">
              <a:extLst>
                <a:ext uri="{FF2B5EF4-FFF2-40B4-BE49-F238E27FC236}">
                  <a16:creationId xmlns:a16="http://schemas.microsoft.com/office/drawing/2014/main" id="{0CD777F4-2E17-41F0-9D4E-FEEBBD5C25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9396" y="2767350"/>
              <a:ext cx="1511240" cy="1224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8" name="TextBox 4">
              <a:extLst>
                <a:ext uri="{FF2B5EF4-FFF2-40B4-BE49-F238E27FC236}">
                  <a16:creationId xmlns:a16="http://schemas.microsoft.com/office/drawing/2014/main" id="{21482CB8-C600-4454-919E-465D3161E4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7221" y="3487791"/>
              <a:ext cx="1295149" cy="47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92880" rIns="90000" bIns="4500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1000"/>
                </a:lnSpc>
              </a:pPr>
              <a:r>
                <a:rPr lang="en-GB" altLang="pt-BR" sz="2000">
                  <a:solidFill>
                    <a:srgbClr val="4C4C4C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ualidade</a:t>
              </a:r>
            </a:p>
          </p:txBody>
        </p:sp>
        <p:sp>
          <p:nvSpPr>
            <p:cNvPr id="27659" name="TextBox 12">
              <a:extLst>
                <a:ext uri="{FF2B5EF4-FFF2-40B4-BE49-F238E27FC236}">
                  <a16:creationId xmlns:a16="http://schemas.microsoft.com/office/drawing/2014/main" id="{22B4B3DF-3434-4C3B-B4C9-C4CB127DB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6454" y="3431585"/>
              <a:ext cx="1295148" cy="47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92880" rIns="90000" bIns="4500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1000"/>
                </a:lnSpc>
              </a:pPr>
              <a:r>
                <a:rPr lang="en-GB" altLang="pt-BR" sz="2000">
                  <a:solidFill>
                    <a:srgbClr val="4C4C4C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egurança</a:t>
              </a:r>
            </a:p>
          </p:txBody>
        </p:sp>
        <p:sp>
          <p:nvSpPr>
            <p:cNvPr id="27660" name="TextBox 13">
              <a:extLst>
                <a:ext uri="{FF2B5EF4-FFF2-40B4-BE49-F238E27FC236}">
                  <a16:creationId xmlns:a16="http://schemas.microsoft.com/office/drawing/2014/main" id="{70A4C1A0-A1D8-4E9A-9AB9-BCAEA6E9E0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0285" y="3435623"/>
              <a:ext cx="1295149" cy="58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92880" rIns="90000" bIns="4500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1000"/>
                </a:lnSpc>
              </a:pPr>
              <a:r>
                <a:rPr lang="en-GB" altLang="pt-BR" sz="2000">
                  <a:solidFill>
                    <a:srgbClr val="4C4C4C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ficácia</a:t>
              </a:r>
            </a:p>
          </p:txBody>
        </p:sp>
        <p:sp>
          <p:nvSpPr>
            <p:cNvPr id="27661" name="TextBox 14">
              <a:extLst>
                <a:ext uri="{FF2B5EF4-FFF2-40B4-BE49-F238E27FC236}">
                  <a16:creationId xmlns:a16="http://schemas.microsoft.com/office/drawing/2014/main" id="{35001067-0588-40CC-8D46-65CF69C3DF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1524" y="3431585"/>
              <a:ext cx="2052564" cy="475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92880" rIns="90000" bIns="4500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1000"/>
                </a:lnSpc>
              </a:pPr>
              <a:r>
                <a:rPr lang="en-GB" altLang="pt-BR" sz="2000">
                  <a:solidFill>
                    <a:srgbClr val="4C4C4C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ultidisciplinares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23">
            <a:extLst>
              <a:ext uri="{FF2B5EF4-FFF2-40B4-BE49-F238E27FC236}">
                <a16:creationId xmlns:a16="http://schemas.microsoft.com/office/drawing/2014/main" id="{CB7E4C3F-8510-4464-A6CB-F1189C0C6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113" y="831850"/>
            <a:ext cx="44656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 de Harmonização</a:t>
            </a:r>
          </a:p>
        </p:txBody>
      </p:sp>
      <p:sp>
        <p:nvSpPr>
          <p:cNvPr id="29699" name="CaixaDeTexto 24">
            <a:extLst>
              <a:ext uri="{FF2B5EF4-FFF2-40B4-BE49-F238E27FC236}">
                <a16:creationId xmlns:a16="http://schemas.microsoft.com/office/drawing/2014/main" id="{C381E1F9-1AFB-43AA-8AE9-95E99F943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1062038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 sz="1400">
              <a:solidFill>
                <a:srgbClr val="5252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75F63DA-8801-4CD9-A382-3668AE332FF4}"/>
              </a:ext>
            </a:extLst>
          </p:cNvPr>
          <p:cNvSpPr txBox="1"/>
          <p:nvPr/>
        </p:nvSpPr>
        <p:spPr>
          <a:xfrm>
            <a:off x="171450" y="2487613"/>
            <a:ext cx="5237163" cy="2400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pt-BR" sz="2600"/>
              <a:t>Dividido em 4 categorias: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  <a:defRPr/>
            </a:pPr>
            <a:r>
              <a:rPr lang="pt-BR" sz="2600"/>
              <a:t>Procedimento Formal (EWG)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  <a:defRPr/>
            </a:pPr>
            <a:r>
              <a:rPr lang="pt-BR" sz="2600"/>
              <a:t>Procedimento P&amp;R (IWG)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  <a:defRPr/>
            </a:pPr>
            <a:r>
              <a:rPr lang="pt-BR" sz="2600"/>
              <a:t>Procedimento de Revisão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  <a:defRPr/>
            </a:pPr>
            <a:r>
              <a:rPr lang="pt-BR" sz="2600"/>
              <a:t>Procedimento de Manutenção</a:t>
            </a:r>
            <a:endParaRPr lang="pt-BR" altLang="pt-BR" sz="200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sz="2000"/>
          </a:p>
        </p:txBody>
      </p:sp>
      <p:grpSp>
        <p:nvGrpSpPr>
          <p:cNvPr id="29701" name="Group 5">
            <a:extLst>
              <a:ext uri="{FF2B5EF4-FFF2-40B4-BE49-F238E27FC236}">
                <a16:creationId xmlns:a16="http://schemas.microsoft.com/office/drawing/2014/main" id="{11F66E57-4008-4E59-AF63-8D1416F355CC}"/>
              </a:ext>
            </a:extLst>
          </p:cNvPr>
          <p:cNvGrpSpPr>
            <a:grpSpLocks/>
          </p:cNvGrpSpPr>
          <p:nvPr/>
        </p:nvGrpSpPr>
        <p:grpSpPr bwMode="auto">
          <a:xfrm>
            <a:off x="2933700" y="3014663"/>
            <a:ext cx="6511925" cy="571500"/>
            <a:chOff x="1277197" y="3431585"/>
            <a:chExt cx="6736891" cy="725587"/>
          </a:xfrm>
        </p:grpSpPr>
        <p:sp>
          <p:nvSpPr>
            <p:cNvPr id="29703" name="TextBox 4">
              <a:extLst>
                <a:ext uri="{FF2B5EF4-FFF2-40B4-BE49-F238E27FC236}">
                  <a16:creationId xmlns:a16="http://schemas.microsoft.com/office/drawing/2014/main" id="{616FC532-CA70-413E-9EA1-32ECBBC2F4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7197" y="3657550"/>
              <a:ext cx="1295149" cy="499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92880" rIns="90000" bIns="4500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1000"/>
                </a:lnSpc>
              </a:pPr>
              <a:endParaRPr lang="en-GB" altLang="pt-BR" sz="2000">
                <a:solidFill>
                  <a:srgbClr val="4C4C4C"/>
                </a:solidFill>
                <a:latin typeface="Candara" panose="020E05020303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04" name="TextBox 12">
              <a:extLst>
                <a:ext uri="{FF2B5EF4-FFF2-40B4-BE49-F238E27FC236}">
                  <a16:creationId xmlns:a16="http://schemas.microsoft.com/office/drawing/2014/main" id="{D26E3F5E-7591-4CF0-B4A2-752F87DD0D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6453" y="3431585"/>
              <a:ext cx="1295148" cy="499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92880" rIns="90000" bIns="4500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1000"/>
                </a:lnSpc>
              </a:pPr>
              <a:endParaRPr lang="en-GB" altLang="pt-BR" sz="2000">
                <a:solidFill>
                  <a:srgbClr val="4C4C4C"/>
                </a:solidFill>
                <a:latin typeface="Candara" panose="020E05020303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05" name="TextBox 13">
              <a:extLst>
                <a:ext uri="{FF2B5EF4-FFF2-40B4-BE49-F238E27FC236}">
                  <a16:creationId xmlns:a16="http://schemas.microsoft.com/office/drawing/2014/main" id="{A2B84689-B4D5-4922-A76A-070AE0C55D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0285" y="3435623"/>
              <a:ext cx="1295149" cy="499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92880" rIns="90000" bIns="4500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1000"/>
                </a:lnSpc>
              </a:pPr>
              <a:endParaRPr lang="en-GB" altLang="pt-BR" sz="2000">
                <a:solidFill>
                  <a:srgbClr val="4C4C4C"/>
                </a:solidFill>
                <a:latin typeface="Candara" panose="020E05020303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06" name="TextBox 14">
              <a:extLst>
                <a:ext uri="{FF2B5EF4-FFF2-40B4-BE49-F238E27FC236}">
                  <a16:creationId xmlns:a16="http://schemas.microsoft.com/office/drawing/2014/main" id="{0BFD1267-7147-4048-B740-0841053ED8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1523" y="3431585"/>
              <a:ext cx="2052565" cy="499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92880" rIns="90000" bIns="4500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1000"/>
                </a:lnSpc>
              </a:pPr>
              <a:endParaRPr lang="en-GB" altLang="pt-BR" sz="2000">
                <a:solidFill>
                  <a:srgbClr val="4C4C4C"/>
                </a:solidFill>
                <a:latin typeface="Candara" panose="020E0502030303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702" name="Imagem 2">
            <a:extLst>
              <a:ext uri="{FF2B5EF4-FFF2-40B4-BE49-F238E27FC236}">
                <a16:creationId xmlns:a16="http://schemas.microsoft.com/office/drawing/2014/main" id="{1D17B157-3E6E-464B-A5EF-8841AF086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13" t="18623" r="13998" b="29404"/>
          <a:stretch>
            <a:fillRect/>
          </a:stretch>
        </p:blipFill>
        <p:spPr bwMode="auto">
          <a:xfrm>
            <a:off x="5581650" y="1866900"/>
            <a:ext cx="5969000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Imagem 14">
            <a:extLst>
              <a:ext uri="{FF2B5EF4-FFF2-40B4-BE49-F238E27FC236}">
                <a16:creationId xmlns:a16="http://schemas.microsoft.com/office/drawing/2014/main" id="{87C86BB4-F94A-4ADC-B46E-668D857E8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4802188"/>
            <a:ext cx="61150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CaixaDeTexto 23">
            <a:extLst>
              <a:ext uri="{FF2B5EF4-FFF2-40B4-BE49-F238E27FC236}">
                <a16:creationId xmlns:a16="http://schemas.microsoft.com/office/drawing/2014/main" id="{2466567E-BDAD-4685-8BC6-2E6F61BA8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969963"/>
            <a:ext cx="7162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 Formal de Elaboração de Normas ICH</a:t>
            </a:r>
          </a:p>
        </p:txBody>
      </p:sp>
      <p:sp>
        <p:nvSpPr>
          <p:cNvPr id="39940" name="CaixaDeTexto 24">
            <a:extLst>
              <a:ext uri="{FF2B5EF4-FFF2-40B4-BE49-F238E27FC236}">
                <a16:creationId xmlns:a16="http://schemas.microsoft.com/office/drawing/2014/main" id="{7085A92C-6F83-4B13-88CC-090B3AA4A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1062038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 sz="1400">
              <a:solidFill>
                <a:srgbClr val="5252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64FEBFA-4E5F-4F95-BEF2-F39AE4A95A0D}"/>
              </a:ext>
            </a:extLst>
          </p:cNvPr>
          <p:cNvGraphicFramePr/>
          <p:nvPr/>
        </p:nvGraphicFramePr>
        <p:xfrm>
          <a:off x="807867" y="1669002"/>
          <a:ext cx="8531441" cy="4833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9942" name="Imagem 6">
            <a:extLst>
              <a:ext uri="{FF2B5EF4-FFF2-40B4-BE49-F238E27FC236}">
                <a16:creationId xmlns:a16="http://schemas.microsoft.com/office/drawing/2014/main" id="{0ADBE425-70F6-4F8E-A46B-6A03E29BDC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5" y="5356225"/>
            <a:ext cx="6334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51D1D093-9D6D-462F-BBB4-ABE80795E99B}"/>
              </a:ext>
            </a:extLst>
          </p:cNvPr>
          <p:cNvSpPr/>
          <p:nvPr/>
        </p:nvSpPr>
        <p:spPr>
          <a:xfrm>
            <a:off x="5548313" y="2625725"/>
            <a:ext cx="896937" cy="3016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b="1" err="1">
                <a:solidFill>
                  <a:schemeClr val="tx1"/>
                </a:solidFill>
              </a:rPr>
              <a:t>Step</a:t>
            </a:r>
            <a:r>
              <a:rPr lang="pt-BR" b="1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D038AD8-4D8C-4805-940B-DC010A941869}"/>
              </a:ext>
            </a:extLst>
          </p:cNvPr>
          <p:cNvSpPr/>
          <p:nvPr/>
        </p:nvSpPr>
        <p:spPr>
          <a:xfrm>
            <a:off x="5995988" y="3376613"/>
            <a:ext cx="1190625" cy="32543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b="1" err="1">
                <a:solidFill>
                  <a:schemeClr val="tx1"/>
                </a:solidFill>
              </a:rPr>
              <a:t>Step</a:t>
            </a:r>
            <a:r>
              <a:rPr lang="pt-BR" b="1">
                <a:solidFill>
                  <a:schemeClr val="tx1"/>
                </a:solidFill>
              </a:rPr>
              <a:t> 2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859F7C4-EF08-41EB-878A-1347E7E154D8}"/>
              </a:ext>
            </a:extLst>
          </p:cNvPr>
          <p:cNvSpPr/>
          <p:nvPr/>
        </p:nvSpPr>
        <p:spPr>
          <a:xfrm>
            <a:off x="6170613" y="4021138"/>
            <a:ext cx="1216025" cy="3286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b="1" err="1">
                <a:solidFill>
                  <a:schemeClr val="tx1"/>
                </a:solidFill>
              </a:rPr>
              <a:t>Step</a:t>
            </a:r>
            <a:r>
              <a:rPr lang="pt-BR" b="1">
                <a:solidFill>
                  <a:schemeClr val="tx1"/>
                </a:solidFill>
              </a:rPr>
              <a:t> 3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CF3F0D5-1963-4193-A0D8-E22543EC7CAD}"/>
              </a:ext>
            </a:extLst>
          </p:cNvPr>
          <p:cNvSpPr/>
          <p:nvPr/>
        </p:nvSpPr>
        <p:spPr>
          <a:xfrm>
            <a:off x="6170613" y="4848225"/>
            <a:ext cx="1535112" cy="44291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b="1" err="1">
                <a:solidFill>
                  <a:schemeClr val="tx1"/>
                </a:solidFill>
              </a:rPr>
              <a:t>Step</a:t>
            </a:r>
            <a:r>
              <a:rPr lang="pt-BR" b="1">
                <a:solidFill>
                  <a:schemeClr val="tx1"/>
                </a:solidFill>
              </a:rPr>
              <a:t> 4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BA5D9B8-32FC-4B4D-9BD1-DCD285339CFD}"/>
              </a:ext>
            </a:extLst>
          </p:cNvPr>
          <p:cNvSpPr/>
          <p:nvPr/>
        </p:nvSpPr>
        <p:spPr>
          <a:xfrm>
            <a:off x="6170613" y="5602288"/>
            <a:ext cx="1663700" cy="3873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b="1" err="1">
                <a:solidFill>
                  <a:schemeClr val="tx1"/>
                </a:solidFill>
              </a:rPr>
              <a:t>Step</a:t>
            </a:r>
            <a:r>
              <a:rPr lang="pt-BR" b="1">
                <a:solidFill>
                  <a:schemeClr val="tx1"/>
                </a:solidFill>
              </a:rPr>
              <a:t> 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aixaDeTexto 23">
            <a:extLst>
              <a:ext uri="{FF2B5EF4-FFF2-40B4-BE49-F238E27FC236}">
                <a16:creationId xmlns:a16="http://schemas.microsoft.com/office/drawing/2014/main" id="{19CB7848-0286-410D-BAAE-83372942D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969963"/>
            <a:ext cx="5280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 de Harmonização do ICH</a:t>
            </a:r>
          </a:p>
        </p:txBody>
      </p:sp>
      <p:sp>
        <p:nvSpPr>
          <p:cNvPr id="41987" name="CaixaDeTexto 24">
            <a:extLst>
              <a:ext uri="{FF2B5EF4-FFF2-40B4-BE49-F238E27FC236}">
                <a16:creationId xmlns:a16="http://schemas.microsoft.com/office/drawing/2014/main" id="{1BB6BA28-C593-42E2-B8B9-3B6F4E8C3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525" y="1117600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 sz="1400">
              <a:solidFill>
                <a:srgbClr val="5252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BC75964-16C7-4846-B44C-BA302E3BC599}"/>
              </a:ext>
            </a:extLst>
          </p:cNvPr>
          <p:cNvSpPr txBox="1"/>
          <p:nvPr/>
        </p:nvSpPr>
        <p:spPr>
          <a:xfrm>
            <a:off x="255588" y="1838325"/>
            <a:ext cx="11309350" cy="38465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pt-BR" sz="2200" b="1"/>
              <a:t>Onde encontrar essas informações??</a:t>
            </a:r>
          </a:p>
          <a:p>
            <a:pPr lvl="1" algn="just">
              <a:defRPr/>
            </a:pPr>
            <a:endParaRPr lang="pt-BR" sz="2200" u="sng"/>
          </a:p>
          <a:p>
            <a:pPr lvl="1" algn="just">
              <a:defRPr/>
            </a:pPr>
            <a:r>
              <a:rPr lang="pt-BR" sz="2200"/>
              <a:t>Site do ICH </a:t>
            </a:r>
          </a:p>
          <a:p>
            <a:pPr lvl="1" algn="just">
              <a:defRPr/>
            </a:pPr>
            <a:r>
              <a:rPr lang="pt-BR" sz="2200" u="sng">
                <a:hlinkClick r:id="rId4"/>
              </a:rPr>
              <a:t>https://www.ich.org/about/articles-procedures.html</a:t>
            </a:r>
            <a:endParaRPr lang="pt-BR" sz="2200" u="sng"/>
          </a:p>
          <a:p>
            <a:pPr lvl="1" algn="just">
              <a:defRPr/>
            </a:pPr>
            <a:endParaRPr lang="pt-BR" sz="2200" u="sng"/>
          </a:p>
          <a:p>
            <a:pPr lvl="1" algn="just">
              <a:defRPr/>
            </a:pPr>
            <a:r>
              <a:rPr lang="pt-BR" sz="2200"/>
              <a:t>Documentos de Governança do ICH:</a:t>
            </a:r>
          </a:p>
          <a:p>
            <a:pPr lvl="1" algn="just">
              <a:defRPr/>
            </a:pPr>
            <a:endParaRPr lang="pt-BR" sz="2000"/>
          </a:p>
          <a:p>
            <a:pPr lvl="1" algn="just">
              <a:defRPr/>
            </a:pPr>
            <a:r>
              <a:rPr lang="en-US" sz="2400">
                <a:hlinkClick r:id="rId5"/>
              </a:rPr>
              <a:t>Standard Operating Procedure of the ICH Working Groups </a:t>
            </a:r>
            <a:endParaRPr lang="en-US" sz="2400"/>
          </a:p>
          <a:p>
            <a:pPr lvl="1" algn="just">
              <a:defRPr/>
            </a:pPr>
            <a:r>
              <a:rPr lang="en-US" sz="2400">
                <a:hlinkClick r:id="rId6"/>
              </a:rPr>
              <a:t>Rules of Procedure of the Assembly </a:t>
            </a:r>
            <a:endParaRPr lang="en-US" sz="2400"/>
          </a:p>
          <a:p>
            <a:pPr lvl="1" algn="just">
              <a:defRPr/>
            </a:pPr>
            <a:r>
              <a:rPr lang="pt-BR" sz="2200" err="1">
                <a:hlinkClick r:id="rId7"/>
              </a:rPr>
              <a:t>Articles</a:t>
            </a:r>
            <a:r>
              <a:rPr lang="pt-BR" sz="2200">
                <a:hlinkClick r:id="rId7"/>
              </a:rPr>
              <a:t> </a:t>
            </a:r>
            <a:r>
              <a:rPr lang="pt-BR" sz="2200" err="1">
                <a:hlinkClick r:id="rId7"/>
              </a:rPr>
              <a:t>of</a:t>
            </a:r>
            <a:r>
              <a:rPr lang="pt-BR" sz="2200">
                <a:hlinkClick r:id="rId7"/>
              </a:rPr>
              <a:t> </a:t>
            </a:r>
            <a:r>
              <a:rPr lang="pt-BR" sz="2200" err="1">
                <a:hlinkClick r:id="rId7"/>
              </a:rPr>
              <a:t>Association</a:t>
            </a:r>
            <a:r>
              <a:rPr lang="pt-BR" sz="2200"/>
              <a:t> </a:t>
            </a:r>
            <a:endParaRPr lang="en-US" sz="2200"/>
          </a:p>
          <a:p>
            <a:pPr lvl="1" algn="just">
              <a:defRPr/>
            </a:pPr>
            <a:endParaRPr lang="pt-BR" sz="2200" u="sn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aixaDeTexto 23">
            <a:extLst>
              <a:ext uri="{FF2B5EF4-FFF2-40B4-BE49-F238E27FC236}">
                <a16:creationId xmlns:a16="http://schemas.microsoft.com/office/drawing/2014/main" id="{29B0A484-97B2-47F1-8FD9-43E5F15A2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969963"/>
            <a:ext cx="5280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 de Harmonização do ICH</a:t>
            </a:r>
          </a:p>
        </p:txBody>
      </p:sp>
      <p:sp>
        <p:nvSpPr>
          <p:cNvPr id="44035" name="CaixaDeTexto 24">
            <a:extLst>
              <a:ext uri="{FF2B5EF4-FFF2-40B4-BE49-F238E27FC236}">
                <a16:creationId xmlns:a16="http://schemas.microsoft.com/office/drawing/2014/main" id="{174EEE4F-FA10-46AC-999D-E2C467D80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525" y="1117600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 sz="1400">
              <a:solidFill>
                <a:srgbClr val="5252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E8D8ECE-02CD-4841-BD99-8DF886D675AE}"/>
              </a:ext>
            </a:extLst>
          </p:cNvPr>
          <p:cNvSpPr txBox="1"/>
          <p:nvPr/>
        </p:nvSpPr>
        <p:spPr>
          <a:xfrm>
            <a:off x="255588" y="1838325"/>
            <a:ext cx="11309350" cy="38163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pt-BR" sz="2200" b="1" dirty="0"/>
              <a:t>Onde encontrar essas e outras informações??</a:t>
            </a:r>
          </a:p>
          <a:p>
            <a:pPr lvl="1" algn="just">
              <a:defRPr/>
            </a:pPr>
            <a:endParaRPr lang="pt-BR" sz="2200" dirty="0"/>
          </a:p>
          <a:p>
            <a:pPr lvl="1" algn="just">
              <a:defRPr/>
            </a:pPr>
            <a:r>
              <a:rPr lang="pt-BR" sz="2200" dirty="0"/>
              <a:t>ICH está ampliando a Política de transparência</a:t>
            </a:r>
          </a:p>
          <a:p>
            <a:pPr lvl="1" algn="just">
              <a:defRPr/>
            </a:pPr>
            <a:r>
              <a:rPr lang="pt-BR" sz="2200" dirty="0"/>
              <a:t>Site do ICH </a:t>
            </a:r>
          </a:p>
          <a:p>
            <a:pPr lvl="1" algn="just">
              <a:defRPr/>
            </a:pPr>
            <a:endParaRPr lang="pt-BR" sz="2200" u="sng" dirty="0"/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pt-BR" sz="2200" dirty="0"/>
              <a:t>Nome e mini currículo dos membros da Assembleia;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pt-BR" sz="2200" dirty="0"/>
              <a:t>Nome e mini currículo dos coordenadores;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pt-BR" sz="2200" dirty="0"/>
              <a:t>Inclusão da lista de nomes de cada representante nos </a:t>
            </a:r>
            <a:r>
              <a:rPr lang="pt-BR" sz="2200" dirty="0" err="1"/>
              <a:t>GTs</a:t>
            </a:r>
            <a:r>
              <a:rPr lang="pt-BR" sz="2200" dirty="0"/>
              <a:t>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pt-BR" sz="2200" dirty="0"/>
              <a:t>Publicação mais célere dos “</a:t>
            </a:r>
            <a:r>
              <a:rPr lang="pt-BR" sz="2200" dirty="0" err="1"/>
              <a:t>Public</a:t>
            </a:r>
            <a:r>
              <a:rPr lang="pt-BR" sz="2200" dirty="0"/>
              <a:t> </a:t>
            </a:r>
            <a:r>
              <a:rPr lang="pt-BR" sz="2200" dirty="0" err="1"/>
              <a:t>Statements</a:t>
            </a:r>
            <a:r>
              <a:rPr lang="pt-BR" sz="2200" dirty="0"/>
              <a:t>” e Relatórios das</a:t>
            </a:r>
          </a:p>
          <a:p>
            <a:pPr lvl="1" algn="just">
              <a:defRPr/>
            </a:pPr>
            <a:r>
              <a:rPr lang="pt-BR" sz="2200" dirty="0"/>
              <a:t>     reuniões.</a:t>
            </a:r>
          </a:p>
          <a:p>
            <a:pPr lvl="1" algn="just">
              <a:defRPr/>
            </a:pPr>
            <a:endParaRPr lang="pt-BR" sz="2200" u="sng" dirty="0"/>
          </a:p>
        </p:txBody>
      </p:sp>
      <p:pic>
        <p:nvPicPr>
          <p:cNvPr id="44037" name="Picture 3">
            <a:extLst>
              <a:ext uri="{FF2B5EF4-FFF2-40B4-BE49-F238E27FC236}">
                <a16:creationId xmlns:a16="http://schemas.microsoft.com/office/drawing/2014/main" id="{4305AB82-FA39-4245-85B6-15A44071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516188"/>
            <a:ext cx="246697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8" name="Picture 4">
            <a:extLst>
              <a:ext uri="{FF2B5EF4-FFF2-40B4-BE49-F238E27FC236}">
                <a16:creationId xmlns:a16="http://schemas.microsoft.com/office/drawing/2014/main" id="{CA431ECD-97C9-4896-8225-743757EDA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225" y="3887788"/>
            <a:ext cx="2493963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9" name="Picture 5">
            <a:extLst>
              <a:ext uri="{FF2B5EF4-FFF2-40B4-BE49-F238E27FC236}">
                <a16:creationId xmlns:a16="http://schemas.microsoft.com/office/drawing/2014/main" id="{6136E74D-3773-4FC4-A97B-3F01A25B9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038" y="1890713"/>
            <a:ext cx="250190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aixaDeTexto 23">
            <a:extLst>
              <a:ext uri="{FF2B5EF4-FFF2-40B4-BE49-F238E27FC236}">
                <a16:creationId xmlns:a16="http://schemas.microsoft.com/office/drawing/2014/main" id="{A4C77625-AA44-4A32-A2DE-6BBFB200D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887413"/>
            <a:ext cx="7372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525252"/>
                </a:solidFill>
                <a:latin typeface="Arial"/>
                <a:cs typeface="Arial"/>
              </a:rPr>
              <a:t>Próxima Reunião do ICH em Amsterdam/Holanda</a:t>
            </a:r>
            <a:endParaRPr lang="pt-BR" altLang="pt-BR" sz="2400" b="1">
              <a:solidFill>
                <a:srgbClr val="5252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3" name="CaixaDeTexto 24">
            <a:extLst>
              <a:ext uri="{FF2B5EF4-FFF2-40B4-BE49-F238E27FC236}">
                <a16:creationId xmlns:a16="http://schemas.microsoft.com/office/drawing/2014/main" id="{D7225D32-13DE-41F1-92E5-56EAB6F73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525" y="1117600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 sz="1400">
              <a:solidFill>
                <a:srgbClr val="5252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B2B238D-0402-48EC-8575-E6BDF8B7F267}"/>
              </a:ext>
            </a:extLst>
          </p:cNvPr>
          <p:cNvSpPr txBox="1"/>
          <p:nvPr/>
        </p:nvSpPr>
        <p:spPr>
          <a:xfrm>
            <a:off x="160338" y="2197100"/>
            <a:ext cx="11649075" cy="32008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spAutoFit/>
          </a:bodyPr>
          <a:lstStyle/>
          <a:p>
            <a:pPr lvl="1">
              <a:defRPr/>
            </a:pPr>
            <a:r>
              <a:rPr lang="pt-BR" sz="2600">
                <a:latin typeface="Calibri"/>
                <a:cs typeface="Calibri"/>
              </a:rPr>
              <a:t>38ª Reunião do ICH em Amsterdam no período de 1-6 de Junho de 2019</a:t>
            </a:r>
          </a:p>
          <a:p>
            <a:pPr lvl="1" algn="ctr">
              <a:defRPr/>
            </a:pPr>
            <a:endParaRPr lang="pt-BR" sz="2600"/>
          </a:p>
          <a:p>
            <a:pPr lvl="1">
              <a:defRPr/>
            </a:pPr>
            <a:r>
              <a:rPr lang="pt-BR" sz="2600">
                <a:latin typeface="Calibri"/>
                <a:cs typeface="Calibri"/>
              </a:rPr>
              <a:t>Delegação da ANVISA composta de 16 servidores:</a:t>
            </a:r>
          </a:p>
          <a:p>
            <a:pPr lvl="1">
              <a:defRPr/>
            </a:pPr>
            <a:endParaRPr lang="pt-BR" sz="260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pt-BR" sz="2600"/>
              <a:t>2 Membros da Assembleia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pt-BR" sz="2600"/>
              <a:t>1 Coordenador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pt-BR" sz="2600">
                <a:latin typeface="Calibri"/>
                <a:cs typeface="Calibri"/>
              </a:rPr>
              <a:t>13 Especialistas em grupos de trabalho</a:t>
            </a:r>
          </a:p>
          <a:p>
            <a:pPr lvl="2">
              <a:spcBef>
                <a:spcPts val="600"/>
              </a:spcBef>
              <a:defRPr/>
            </a:pPr>
            <a:endParaRPr lang="pt-BR" sz="1500"/>
          </a:p>
        </p:txBody>
      </p:sp>
      <p:pic>
        <p:nvPicPr>
          <p:cNvPr id="46085" name="Picture 5">
            <a:extLst>
              <a:ext uri="{FF2B5EF4-FFF2-40B4-BE49-F238E27FC236}">
                <a16:creationId xmlns:a16="http://schemas.microsoft.com/office/drawing/2014/main" id="{AEABE449-5553-4068-B4F3-6AAEFC572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530" y="2842284"/>
            <a:ext cx="2868613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23">
            <a:extLst>
              <a:ext uri="{FF2B5EF4-FFF2-40B4-BE49-F238E27FC236}">
                <a16:creationId xmlns:a16="http://schemas.microsoft.com/office/drawing/2014/main" id="{EB2BAD72-0D5A-4FE4-AE6F-60F691348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969963"/>
            <a:ext cx="73723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sz="2400" b="1">
                <a:solidFill>
                  <a:srgbClr val="525252"/>
                </a:solidFill>
                <a:latin typeface="Arial"/>
                <a:cs typeface="Arial"/>
              </a:rPr>
              <a:t>Próxima Reunião do ICH em Amsterdam/Holanda</a:t>
            </a:r>
            <a:endParaRPr lang="pt-BR" sz="2400">
              <a:latin typeface="Calibri"/>
              <a:cs typeface="Calibri"/>
            </a:endParaRPr>
          </a:p>
          <a:p>
            <a:endParaRPr lang="pt-BR" sz="2400">
              <a:latin typeface="Calibri"/>
              <a:cs typeface="Calibri"/>
            </a:endParaRPr>
          </a:p>
        </p:txBody>
      </p:sp>
      <p:sp>
        <p:nvSpPr>
          <p:cNvPr id="27651" name="CaixaDeTexto 24">
            <a:extLst>
              <a:ext uri="{FF2B5EF4-FFF2-40B4-BE49-F238E27FC236}">
                <a16:creationId xmlns:a16="http://schemas.microsoft.com/office/drawing/2014/main" id="{68AC4435-3FAE-4228-BCD4-8EF18A36E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1062038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 sz="1400">
              <a:solidFill>
                <a:srgbClr val="5252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5023316-4C27-4DEF-965B-EC3119C4ABF0}"/>
              </a:ext>
            </a:extLst>
          </p:cNvPr>
          <p:cNvSpPr txBox="1"/>
          <p:nvPr/>
        </p:nvSpPr>
        <p:spPr>
          <a:xfrm>
            <a:off x="438150" y="1927225"/>
            <a:ext cx="11310938" cy="41857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spAutoFit/>
          </a:bodyPr>
          <a:lstStyle/>
          <a:p>
            <a:pPr algn="just">
              <a:defRPr/>
            </a:pPr>
            <a:endParaRPr lang="pt-BR" sz="2600">
              <a:latin typeface="Calibri"/>
              <a:cs typeface="Calibri"/>
            </a:endParaRPr>
          </a:p>
          <a:p>
            <a:pPr marL="342900" indent="-342900" algn="just">
              <a:buFont typeface="Arial"/>
              <a:buChar char="•"/>
              <a:defRPr/>
            </a:pPr>
            <a:r>
              <a:rPr lang="pt-BR" sz="2000">
                <a:latin typeface="Calibri"/>
                <a:cs typeface="Calibri"/>
              </a:rPr>
              <a:t>Destacam-se discussões de elaboração inicial da minuta do Guia de Manufatura Contínua (Q13) e do Protocolo Clínico Eletrônico (M11), além das discussões de minutas de guias que já passaram por consulta pública regional e que estão em fase de elaboração do texto final, como o Guia de Ciclo de Vida do Produto (Q12) e o Guia de </a:t>
            </a:r>
            <a:r>
              <a:rPr lang="pt-BR" sz="2000" err="1">
                <a:latin typeface="Calibri"/>
                <a:cs typeface="Calibri"/>
              </a:rPr>
              <a:t>Bioisenção</a:t>
            </a:r>
            <a:r>
              <a:rPr lang="pt-BR" sz="2000">
                <a:latin typeface="Calibri"/>
                <a:cs typeface="Calibri"/>
              </a:rPr>
              <a:t> por meio do sistema de classificação </a:t>
            </a:r>
            <a:r>
              <a:rPr lang="pt-BR" sz="2000" err="1">
                <a:latin typeface="Calibri"/>
                <a:cs typeface="Calibri"/>
              </a:rPr>
              <a:t>biofarmacêutica</a:t>
            </a:r>
            <a:r>
              <a:rPr lang="pt-BR" sz="2000">
                <a:latin typeface="Calibri"/>
                <a:cs typeface="Calibri"/>
              </a:rPr>
              <a:t> (M9).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sz="2000">
              <a:latin typeface="Calibri"/>
              <a:cs typeface="Calibri"/>
            </a:endParaRPr>
          </a:p>
          <a:p>
            <a:pPr marL="457200" indent="-457200">
              <a:buFont typeface="Arial,Sans-Serif" panose="020B0604020202020204" pitchFamily="34" charset="0"/>
              <a:buChar char="•"/>
              <a:defRPr/>
            </a:pPr>
            <a:r>
              <a:rPr lang="pt-BR" sz="2000">
                <a:latin typeface="Calibri"/>
                <a:cs typeface="Calibri"/>
              </a:rPr>
              <a:t>Para 2019, o ICH espera a finalização dos trabalhos de 7 grupos: novas Guias E9(R1), M9, Q3D(R1), Q12, S5(R3) e S11, e material de treinamento para o E17.</a:t>
            </a:r>
            <a:br>
              <a:rPr lang="pt-BR" sz="2000">
                <a:latin typeface="Calibri"/>
                <a:cs typeface="Calibri"/>
              </a:rPr>
            </a:br>
            <a:endParaRPr lang="pt-BR" sz="200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t-BR" sz="2000">
                <a:latin typeface="Calibri"/>
                <a:cs typeface="Calibri"/>
              </a:rPr>
              <a:t>Além das consultas regionais para os Guias E8(R1), E19 e M10, já lançadas em 2019 (</a:t>
            </a:r>
            <a:r>
              <a:rPr lang="pt-BR" sz="2000">
                <a:latin typeface="Calibri"/>
                <a:cs typeface="Calibri"/>
                <a:hlinkClick r:id="rId3"/>
              </a:rPr>
              <a:t>https://www.ich.org/products/open-consultation.html</a:t>
            </a:r>
            <a:r>
              <a:rPr lang="pt-BR" sz="2000">
                <a:latin typeface="Calibri"/>
                <a:cs typeface="Calibri"/>
              </a:rPr>
              <a:t>), as seguintes consultas regionais devem ser lançadas ainda em 2019: M7(R2), Q3C(R8), Q3D(R2) e S1.</a:t>
            </a:r>
            <a:endParaRPr lang="pt-BR" sz="2000">
              <a:cs typeface="Calibri" panose="020F0502020204030204" pitchFamily="34" charset="0"/>
            </a:endParaRPr>
          </a:p>
          <a:p>
            <a:pPr>
              <a:defRPr/>
            </a:pPr>
            <a:endParaRPr lang="pt-BR" sz="200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894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23">
            <a:extLst>
              <a:ext uri="{FF2B5EF4-FFF2-40B4-BE49-F238E27FC236}">
                <a16:creationId xmlns:a16="http://schemas.microsoft.com/office/drawing/2014/main" id="{8674B6BE-355A-47F7-A50B-64B00F0EE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700" y="831850"/>
            <a:ext cx="8588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6ª Reunião Diálogos Regulatórios Internacionais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5B7B7E1-55AD-4752-AA04-2A71A44CA864}"/>
              </a:ext>
            </a:extLst>
          </p:cNvPr>
          <p:cNvSpPr txBox="1"/>
          <p:nvPr/>
        </p:nvSpPr>
        <p:spPr>
          <a:xfrm>
            <a:off x="411240" y="2040983"/>
            <a:ext cx="11150600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pt-BR" sz="2400">
                <a:latin typeface="Calibri"/>
                <a:cs typeface="Calibri"/>
              </a:rPr>
              <a:t>Processo de Harmonização ICH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pt-BR" sz="2400">
                <a:latin typeface="Calibri"/>
                <a:cs typeface="Calibri"/>
              </a:rPr>
              <a:t>Participação da ANVISA na 38ª Reunião ICH – Amsterdam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pt-BR" sz="2400">
                <a:latin typeface="Calibri"/>
                <a:cs typeface="Calibri"/>
              </a:rPr>
              <a:t>Atualização dos Grupos de Trabalho Relacionados à Eficácia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pt-BR" sz="2400">
                <a:latin typeface="Calibri"/>
                <a:cs typeface="Calibri"/>
              </a:rPr>
              <a:t>Atualização dos Grupos de Trabalho Relacionados à Segurança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pt-BR" sz="2400">
                <a:latin typeface="Calibri"/>
                <a:cs typeface="Calibri"/>
              </a:rPr>
              <a:t>Atualização dos Grupos de Trabalho Relacionados à Qualidade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pt-BR" sz="2400">
                <a:latin typeface="Calibri"/>
                <a:cs typeface="Calibri"/>
              </a:rPr>
              <a:t>Atualização dos Grupos de Trabalho Relacionados aos Guias Multidisciplinares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pt-BR" sz="2400">
                <a:latin typeface="Calibri"/>
                <a:cs typeface="Calibri"/>
              </a:rPr>
              <a:t>Consulta Pública Regional – guias M10 e E8</a:t>
            </a:r>
          </a:p>
          <a:p>
            <a:pPr marL="514350" indent="-514350">
              <a:buAutoNum type="arabicPeriod"/>
              <a:defRPr/>
            </a:pPr>
            <a:r>
              <a:rPr lang="pt-BR" sz="2400">
                <a:latin typeface="Calibri"/>
                <a:cs typeface="Calibri"/>
              </a:rPr>
              <a:t>Implementação dos Guias Nível II </a:t>
            </a:r>
            <a:endParaRPr lang="pt-BR">
              <a:cs typeface="Calibri" panose="020F0502020204030204" pitchFamily="34" charset="0"/>
            </a:endParaRPr>
          </a:p>
          <a:p>
            <a:pPr marL="971550" lvl="1" indent="-514350">
              <a:buFont typeface="Wingdings"/>
              <a:buChar char="§"/>
              <a:defRPr/>
            </a:pPr>
            <a:r>
              <a:rPr lang="pt-BR" sz="2400">
                <a:latin typeface="Calibri"/>
                <a:cs typeface="Calibri"/>
              </a:rPr>
              <a:t>CTD, </a:t>
            </a:r>
            <a:r>
              <a:rPr lang="pt-BR" sz="2400" err="1">
                <a:latin typeface="Calibri"/>
                <a:cs typeface="Calibri"/>
              </a:rPr>
              <a:t>MedDRA</a:t>
            </a:r>
            <a:r>
              <a:rPr lang="pt-BR" sz="2400">
                <a:latin typeface="Calibri"/>
                <a:cs typeface="Calibri"/>
              </a:rPr>
              <a:t>, E2B e E2D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aixaDeTexto 23">
            <a:extLst>
              <a:ext uri="{FF2B5EF4-FFF2-40B4-BE49-F238E27FC236}">
                <a16:creationId xmlns:a16="http://schemas.microsoft.com/office/drawing/2014/main" id="{B7D05475-01AB-480C-ABF8-A42A5F5FE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887413"/>
            <a:ext cx="50576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525252"/>
                </a:solidFill>
                <a:latin typeface="Arial"/>
                <a:cs typeface="Arial"/>
              </a:rPr>
              <a:t> 38ª Reunião do ICH - Amsterdam</a:t>
            </a:r>
          </a:p>
        </p:txBody>
      </p:sp>
      <p:sp>
        <p:nvSpPr>
          <p:cNvPr id="48131" name="CaixaDeTexto 24">
            <a:extLst>
              <a:ext uri="{FF2B5EF4-FFF2-40B4-BE49-F238E27FC236}">
                <a16:creationId xmlns:a16="http://schemas.microsoft.com/office/drawing/2014/main" id="{A68DB7B6-6A2F-424C-BB17-9F3F3B21B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525" y="1117600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 sz="1400">
              <a:solidFill>
                <a:srgbClr val="5252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0947C7C-F379-41A9-8AEC-E6E9F6C12DD7}"/>
              </a:ext>
            </a:extLst>
          </p:cNvPr>
          <p:cNvSpPr txBox="1"/>
          <p:nvPr/>
        </p:nvSpPr>
        <p:spPr>
          <a:xfrm>
            <a:off x="80963" y="1422605"/>
            <a:ext cx="11649075" cy="46166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spAutoFit/>
          </a:bodyPr>
          <a:lstStyle/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400">
                <a:latin typeface="Calibri"/>
                <a:cs typeface="Calibri"/>
              </a:rPr>
              <a:t>E2B(R3) EWG/IWG - Revision of the Electronic Submission of Individual Case Safety Reports – 4 </a:t>
            </a:r>
            <a:r>
              <a:rPr lang="en-US" sz="1400" err="1">
                <a:latin typeface="Calibri"/>
                <a:cs typeface="Calibri"/>
              </a:rPr>
              <a:t>dias</a:t>
            </a:r>
            <a:endParaRPr lang="pt-BR" sz="1400" err="1">
              <a:cs typeface="Calibri"/>
            </a:endParaRP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400">
                <a:latin typeface="Calibri"/>
                <a:cs typeface="Calibri"/>
              </a:rPr>
              <a:t>E8(R1) - Revision of General Considerations for Clinical Trials – 4 </a:t>
            </a:r>
            <a:r>
              <a:rPr lang="en-US" sz="1400" err="1">
                <a:latin typeface="Calibri"/>
                <a:cs typeface="Calibri"/>
              </a:rPr>
              <a:t>dias</a:t>
            </a:r>
            <a:r>
              <a:rPr lang="en-US" sz="1400">
                <a:latin typeface="Calibri"/>
                <a:cs typeface="Calibri"/>
              </a:rPr>
              <a:t> </a:t>
            </a:r>
            <a:endParaRPr lang="pt-BR" sz="1400">
              <a:cs typeface="Calibri"/>
            </a:endParaRP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BR" sz="1400">
                <a:latin typeface="Calibri"/>
                <a:cs typeface="Calibri"/>
              </a:rPr>
              <a:t>E9(R1) EWG – </a:t>
            </a:r>
            <a:r>
              <a:rPr lang="pt-BR" sz="1400" err="1">
                <a:latin typeface="Calibri"/>
                <a:cs typeface="Calibri"/>
              </a:rPr>
              <a:t>Addendun</a:t>
            </a:r>
            <a:r>
              <a:rPr lang="pt-BR" sz="1400">
                <a:latin typeface="Calibri"/>
                <a:cs typeface="Calibri"/>
              </a:rPr>
              <a:t> </a:t>
            </a:r>
            <a:r>
              <a:rPr lang="pt-BR" sz="1400" err="1">
                <a:latin typeface="Calibri"/>
                <a:cs typeface="Calibri"/>
              </a:rPr>
              <a:t>to</a:t>
            </a:r>
            <a:r>
              <a:rPr lang="pt-BR" sz="1400">
                <a:latin typeface="Calibri"/>
                <a:cs typeface="Calibri"/>
              </a:rPr>
              <a:t> </a:t>
            </a:r>
            <a:r>
              <a:rPr lang="pt-BR" sz="1400" err="1">
                <a:latin typeface="Calibri"/>
                <a:cs typeface="Calibri"/>
              </a:rPr>
              <a:t>Defining</a:t>
            </a:r>
            <a:r>
              <a:rPr lang="pt-BR" sz="1400">
                <a:latin typeface="Calibri"/>
                <a:cs typeface="Calibri"/>
              </a:rPr>
              <a:t> </a:t>
            </a:r>
            <a:r>
              <a:rPr lang="pt-BR" sz="1400" err="1">
                <a:latin typeface="Calibri"/>
                <a:cs typeface="Calibri"/>
              </a:rPr>
              <a:t>the</a:t>
            </a:r>
            <a:r>
              <a:rPr lang="pt-BR" sz="1400">
                <a:latin typeface="Calibri"/>
                <a:cs typeface="Calibri"/>
              </a:rPr>
              <a:t> </a:t>
            </a:r>
            <a:r>
              <a:rPr lang="pt-BR" sz="1400" err="1">
                <a:latin typeface="Calibri"/>
                <a:cs typeface="Calibri"/>
              </a:rPr>
              <a:t>Appropriate</a:t>
            </a:r>
            <a:r>
              <a:rPr lang="pt-BR" sz="1400">
                <a:latin typeface="Calibri"/>
                <a:cs typeface="Calibri"/>
              </a:rPr>
              <a:t> </a:t>
            </a:r>
            <a:r>
              <a:rPr lang="pt-BR" sz="1400" err="1">
                <a:latin typeface="Calibri"/>
                <a:cs typeface="Calibri"/>
              </a:rPr>
              <a:t>Estimand</a:t>
            </a:r>
            <a:r>
              <a:rPr lang="pt-BR" sz="1400">
                <a:latin typeface="Calibri"/>
                <a:cs typeface="Calibri"/>
              </a:rPr>
              <a:t> for a </a:t>
            </a:r>
            <a:r>
              <a:rPr lang="pt-BR" sz="1400" err="1">
                <a:latin typeface="Calibri"/>
                <a:cs typeface="Calibri"/>
              </a:rPr>
              <a:t>Clinical</a:t>
            </a:r>
            <a:r>
              <a:rPr lang="pt-BR" sz="1400">
                <a:latin typeface="Calibri"/>
                <a:cs typeface="Calibri"/>
              </a:rPr>
              <a:t> </a:t>
            </a:r>
            <a:r>
              <a:rPr lang="pt-BR" sz="1400" err="1">
                <a:latin typeface="Calibri"/>
                <a:cs typeface="Calibri"/>
              </a:rPr>
              <a:t>Trial</a:t>
            </a:r>
            <a:r>
              <a:rPr lang="pt-BR" sz="1400">
                <a:latin typeface="Calibri"/>
                <a:cs typeface="Calibri"/>
              </a:rPr>
              <a:t>/</a:t>
            </a:r>
            <a:r>
              <a:rPr lang="pt-BR" sz="1400" err="1">
                <a:latin typeface="Calibri"/>
                <a:cs typeface="Calibri"/>
              </a:rPr>
              <a:t>Sensitivity</a:t>
            </a:r>
            <a:r>
              <a:rPr lang="pt-BR" sz="1400">
                <a:latin typeface="Calibri"/>
                <a:cs typeface="Calibri"/>
              </a:rPr>
              <a:t> </a:t>
            </a:r>
            <a:r>
              <a:rPr lang="pt-BR" sz="1400" err="1">
                <a:latin typeface="Calibri"/>
                <a:cs typeface="Calibri"/>
              </a:rPr>
              <a:t>Analyses</a:t>
            </a:r>
            <a:r>
              <a:rPr lang="pt-BR" sz="1400">
                <a:latin typeface="Calibri"/>
                <a:cs typeface="Calibri"/>
              </a:rPr>
              <a:t> – 4 dias</a:t>
            </a:r>
            <a:endParaRPr lang="pt-BR" sz="1400">
              <a:cs typeface="Calibri"/>
            </a:endParaRP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BR" sz="1400">
                <a:latin typeface="Calibri"/>
                <a:cs typeface="Calibri"/>
              </a:rPr>
              <a:t>E11A EWG – </a:t>
            </a:r>
            <a:r>
              <a:rPr lang="pt-BR" sz="1400" err="1">
                <a:latin typeface="Calibri"/>
                <a:cs typeface="Calibri"/>
              </a:rPr>
              <a:t>Paediatric</a:t>
            </a:r>
            <a:r>
              <a:rPr lang="pt-BR" sz="1400">
                <a:latin typeface="Calibri"/>
                <a:cs typeface="Calibri"/>
              </a:rPr>
              <a:t> </a:t>
            </a:r>
            <a:r>
              <a:rPr lang="pt-BR" sz="1400" err="1">
                <a:latin typeface="Calibri"/>
                <a:cs typeface="Calibri"/>
              </a:rPr>
              <a:t>Extrapolation</a:t>
            </a:r>
            <a:r>
              <a:rPr lang="pt-BR" sz="1400">
                <a:latin typeface="Calibri"/>
                <a:cs typeface="Calibri"/>
              </a:rPr>
              <a:t> – 4 dias</a:t>
            </a:r>
            <a:endParaRPr lang="pt-BR" sz="1400">
              <a:cs typeface="Calibri"/>
            </a:endParaRP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BR" sz="1400">
                <a:solidFill>
                  <a:srgbClr val="FF0000"/>
                </a:solidFill>
                <a:latin typeface="Calibri"/>
                <a:cs typeface="Calibri"/>
              </a:rPr>
              <a:t>E14/S7B DG - </a:t>
            </a:r>
            <a:r>
              <a:rPr lang="en-US" sz="1400">
                <a:solidFill>
                  <a:srgbClr val="FF0000"/>
                </a:solidFill>
                <a:latin typeface="Calibri"/>
                <a:cs typeface="Calibri"/>
              </a:rPr>
              <a:t>The Clinical Evaluation of QT/QTc Interval Prolongation and Proarrhythmic Potential for Non-Antiarrhythmic Drugs – 4 </a:t>
            </a:r>
            <a:r>
              <a:rPr lang="en-US" sz="1400" err="1">
                <a:solidFill>
                  <a:srgbClr val="FF0000"/>
                </a:solidFill>
                <a:latin typeface="Calibri"/>
                <a:cs typeface="Calibri"/>
              </a:rPr>
              <a:t>dias</a:t>
            </a:r>
            <a:endParaRPr lang="pt-BR" sz="1400">
              <a:solidFill>
                <a:srgbClr val="FF0000"/>
              </a:solidFill>
              <a:cs typeface="Calibri"/>
            </a:endParaRP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BR" sz="1400">
                <a:latin typeface="Calibri"/>
                <a:cs typeface="Calibri"/>
              </a:rPr>
              <a:t>E17 IWG – </a:t>
            </a:r>
            <a:r>
              <a:rPr lang="pt-BR" sz="1400" err="1">
                <a:latin typeface="Calibri"/>
                <a:cs typeface="Calibri"/>
              </a:rPr>
              <a:t>Multi-Regional</a:t>
            </a:r>
            <a:r>
              <a:rPr lang="pt-BR" sz="1400">
                <a:latin typeface="Calibri"/>
                <a:cs typeface="Calibri"/>
              </a:rPr>
              <a:t> </a:t>
            </a:r>
            <a:r>
              <a:rPr lang="pt-BR" sz="1400" err="1">
                <a:latin typeface="Calibri"/>
                <a:cs typeface="Calibri"/>
              </a:rPr>
              <a:t>Clinical</a:t>
            </a:r>
            <a:r>
              <a:rPr lang="pt-BR" sz="1400">
                <a:latin typeface="Calibri"/>
                <a:cs typeface="Calibri"/>
              </a:rPr>
              <a:t> </a:t>
            </a:r>
            <a:r>
              <a:rPr lang="pt-BR" sz="1400" err="1">
                <a:latin typeface="Calibri"/>
                <a:cs typeface="Calibri"/>
              </a:rPr>
              <a:t>Trials</a:t>
            </a:r>
            <a:r>
              <a:rPr lang="pt-BR" sz="1400">
                <a:latin typeface="Calibri"/>
                <a:cs typeface="Calibri"/>
              </a:rPr>
              <a:t> – 3 dias</a:t>
            </a:r>
            <a:endParaRPr lang="pt-BR" sz="1400">
              <a:cs typeface="Calibri"/>
            </a:endParaRP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BR" sz="1400">
                <a:highlight>
                  <a:srgbClr val="FFFF00"/>
                </a:highlight>
                <a:latin typeface="Calibri"/>
                <a:cs typeface="Calibri"/>
              </a:rPr>
              <a:t>M7(R2) </a:t>
            </a:r>
            <a:r>
              <a:rPr lang="pt-BR" sz="1400" err="1">
                <a:highlight>
                  <a:srgbClr val="FFFF00"/>
                </a:highlight>
                <a:latin typeface="Calibri"/>
                <a:cs typeface="Calibri"/>
              </a:rPr>
              <a:t>Maintenance</a:t>
            </a:r>
            <a:r>
              <a:rPr lang="pt-BR" sz="1400">
                <a:highlight>
                  <a:srgbClr val="FFFF00"/>
                </a:highlight>
                <a:latin typeface="Calibri"/>
                <a:cs typeface="Calibri"/>
              </a:rPr>
              <a:t> EWG -</a:t>
            </a:r>
            <a:r>
              <a:rPr lang="en-US" sz="1400">
                <a:highlight>
                  <a:srgbClr val="FFFF00"/>
                </a:highlight>
                <a:latin typeface="Calibri"/>
                <a:cs typeface="Calibri"/>
              </a:rPr>
              <a:t>Addendum to Assessment and Control of DNA Reactive (Mutagenic) Impurities in Pharmaceuticals to Limit Potential Carcinogenic Risk – 4 </a:t>
            </a:r>
            <a:r>
              <a:rPr lang="en-US" sz="1400" err="1">
                <a:highlight>
                  <a:srgbClr val="FFFF00"/>
                </a:highlight>
                <a:latin typeface="Calibri"/>
                <a:cs typeface="Calibri"/>
              </a:rPr>
              <a:t>dias</a:t>
            </a:r>
            <a:endParaRPr lang="pt-BR" sz="1400">
              <a:highlight>
                <a:srgbClr val="FFFF00"/>
              </a:highlight>
              <a:latin typeface="Calibri"/>
              <a:cs typeface="Calibri"/>
            </a:endParaRP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pt-BR" sz="1400">
                <a:latin typeface="Calibri"/>
                <a:cs typeface="Calibri"/>
              </a:rPr>
              <a:t>M9 EWG – Biopharmaceutics Classification System-based Biowaivers – 4 </a:t>
            </a:r>
            <a:r>
              <a:rPr lang="en-US" altLang="pt-BR" sz="1400" err="1">
                <a:latin typeface="Calibri"/>
                <a:cs typeface="Calibri"/>
              </a:rPr>
              <a:t>dias</a:t>
            </a:r>
            <a:endParaRPr lang="en-US" altLang="pt-BR" sz="1400">
              <a:latin typeface="Calibri"/>
              <a:cs typeface="Calibri"/>
            </a:endParaRP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pt-BR" sz="1400">
                <a:latin typeface="Calibri"/>
                <a:cs typeface="Calibri"/>
              </a:rPr>
              <a:t>M11 </a:t>
            </a:r>
            <a:r>
              <a:rPr lang="en-GB" sz="1400">
                <a:latin typeface="Calibri"/>
                <a:cs typeface="Calibri"/>
              </a:rPr>
              <a:t>EWG – Clinical electronic Structured Harmonized Protocol (</a:t>
            </a:r>
            <a:r>
              <a:rPr lang="en-GB" sz="1400" err="1">
                <a:latin typeface="Calibri"/>
                <a:cs typeface="Calibri"/>
              </a:rPr>
              <a:t>CeSHarP</a:t>
            </a:r>
            <a:r>
              <a:rPr lang="en-GB" sz="1400">
                <a:latin typeface="Calibri"/>
                <a:cs typeface="Calibri"/>
              </a:rPr>
              <a:t>) - 4 </a:t>
            </a:r>
            <a:r>
              <a:rPr lang="en-GB" sz="1400" err="1">
                <a:latin typeface="Calibri"/>
                <a:cs typeface="Calibri"/>
              </a:rPr>
              <a:t>dias</a:t>
            </a:r>
            <a:endParaRPr lang="en-US" altLang="pt-BR" sz="1400">
              <a:latin typeface="Calibri"/>
              <a:cs typeface="Calibri"/>
            </a:endParaRP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pt-BR" sz="1400">
                <a:latin typeface="Calibri"/>
                <a:cs typeface="Calibri"/>
              </a:rPr>
              <a:t>Q2(R2)/Q14 informal WG – Analytical Procedure Development and Revision of Q2(R1) Validation of Analytical Procedures – 4 </a:t>
            </a:r>
            <a:r>
              <a:rPr lang="en-US" altLang="pt-BR" sz="1400" err="1">
                <a:latin typeface="Calibri"/>
                <a:cs typeface="Calibri"/>
              </a:rPr>
              <a:t>dias</a:t>
            </a:r>
            <a:endParaRPr lang="en-US" altLang="pt-BR" sz="1400">
              <a:cs typeface="Calibri"/>
            </a:endParaRP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pt-BR" sz="1400">
                <a:solidFill>
                  <a:srgbClr val="C00000"/>
                </a:solidFill>
                <a:latin typeface="Calibri"/>
                <a:cs typeface="Calibri"/>
              </a:rPr>
              <a:t>Q3D (R2) Maintenance EWG – Maintenance of the Guideline for Elemental Impurities – 2 </a:t>
            </a:r>
            <a:r>
              <a:rPr lang="en-US" altLang="pt-BR" sz="1400" err="1">
                <a:solidFill>
                  <a:srgbClr val="C00000"/>
                </a:solidFill>
                <a:latin typeface="Calibri"/>
                <a:cs typeface="Calibri"/>
              </a:rPr>
              <a:t>dias</a:t>
            </a:r>
            <a:endParaRPr lang="en-US" altLang="pt-BR" sz="1400">
              <a:solidFill>
                <a:srgbClr val="C00000"/>
              </a:solidFill>
              <a:latin typeface="Calibri"/>
              <a:cs typeface="Calibri"/>
            </a:endParaRP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pt-BR" sz="1400">
                <a:latin typeface="Calibri"/>
                <a:cs typeface="Calibri"/>
              </a:rPr>
              <a:t>Q12 EWG – Technical and Regulatory Considerations for Pharmaceutical Product </a:t>
            </a:r>
            <a:r>
              <a:rPr lang="en-US" altLang="pt-BR" sz="1400" err="1">
                <a:latin typeface="Calibri"/>
                <a:cs typeface="Calibri"/>
              </a:rPr>
              <a:t>Lifecylce</a:t>
            </a:r>
            <a:r>
              <a:rPr lang="en-US" altLang="pt-BR" sz="1400">
                <a:latin typeface="Calibri"/>
                <a:cs typeface="Calibri"/>
              </a:rPr>
              <a:t> Management – 6 </a:t>
            </a:r>
            <a:r>
              <a:rPr lang="en-US" altLang="pt-BR" sz="1400" err="1">
                <a:latin typeface="Calibri"/>
                <a:cs typeface="Calibri"/>
              </a:rPr>
              <a:t>dias</a:t>
            </a:r>
            <a:endParaRPr lang="en-US" altLang="pt-BR" sz="1400">
              <a:cs typeface="Calibri"/>
            </a:endParaRP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pt-BR" sz="1400">
                <a:latin typeface="Calibri"/>
                <a:cs typeface="Calibri"/>
              </a:rPr>
              <a:t>Q13 EWG - </a:t>
            </a:r>
            <a:r>
              <a:rPr lang="pt-BR" sz="1400">
                <a:latin typeface="Calibri"/>
                <a:cs typeface="Calibri"/>
              </a:rPr>
              <a:t>Continuous Manufacturing – 4 dias</a:t>
            </a:r>
            <a:endParaRPr lang="en-US" altLang="pt-BR" sz="1400">
              <a:latin typeface="Calibri"/>
              <a:cs typeface="Calibri"/>
            </a:endParaRP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BR" sz="1400">
                <a:latin typeface="Calibri"/>
                <a:cs typeface="Calibri"/>
              </a:rPr>
              <a:t>S5(R3) EWG – </a:t>
            </a:r>
            <a:r>
              <a:rPr lang="pt-BR" sz="1400" err="1">
                <a:latin typeface="Calibri"/>
                <a:cs typeface="Calibri"/>
              </a:rPr>
              <a:t>Revision</a:t>
            </a:r>
            <a:r>
              <a:rPr lang="pt-BR" sz="1400">
                <a:latin typeface="Calibri"/>
                <a:cs typeface="Calibri"/>
              </a:rPr>
              <a:t> </a:t>
            </a:r>
            <a:r>
              <a:rPr lang="pt-BR" sz="1400" err="1">
                <a:latin typeface="Calibri"/>
                <a:cs typeface="Calibri"/>
              </a:rPr>
              <a:t>on</a:t>
            </a:r>
            <a:r>
              <a:rPr lang="pt-BR" sz="1400">
                <a:latin typeface="Calibri"/>
                <a:cs typeface="Calibri"/>
              </a:rPr>
              <a:t> </a:t>
            </a:r>
            <a:r>
              <a:rPr lang="pt-BR" sz="1400" err="1">
                <a:latin typeface="Calibri"/>
                <a:cs typeface="Calibri"/>
              </a:rPr>
              <a:t>Detection</a:t>
            </a:r>
            <a:r>
              <a:rPr lang="pt-BR" sz="1400">
                <a:latin typeface="Calibri"/>
                <a:cs typeface="Calibri"/>
              </a:rPr>
              <a:t> </a:t>
            </a:r>
            <a:r>
              <a:rPr lang="pt-BR" sz="1400" err="1">
                <a:latin typeface="Calibri"/>
                <a:cs typeface="Calibri"/>
              </a:rPr>
              <a:t>of</a:t>
            </a:r>
            <a:r>
              <a:rPr lang="pt-BR" sz="1400">
                <a:latin typeface="Calibri"/>
                <a:cs typeface="Calibri"/>
              </a:rPr>
              <a:t> </a:t>
            </a:r>
            <a:r>
              <a:rPr lang="pt-BR" sz="1400" err="1">
                <a:latin typeface="Calibri"/>
                <a:cs typeface="Calibri"/>
              </a:rPr>
              <a:t>Toxicity</a:t>
            </a:r>
            <a:r>
              <a:rPr lang="pt-BR" sz="1400">
                <a:latin typeface="Calibri"/>
                <a:cs typeface="Calibri"/>
              </a:rPr>
              <a:t> </a:t>
            </a:r>
            <a:r>
              <a:rPr lang="pt-BR" sz="1400" err="1">
                <a:latin typeface="Calibri"/>
                <a:cs typeface="Calibri"/>
              </a:rPr>
              <a:t>to</a:t>
            </a:r>
            <a:r>
              <a:rPr lang="pt-BR" sz="1400">
                <a:latin typeface="Calibri"/>
                <a:cs typeface="Calibri"/>
              </a:rPr>
              <a:t> </a:t>
            </a:r>
            <a:r>
              <a:rPr lang="pt-BR" sz="1400" err="1">
                <a:latin typeface="Calibri"/>
                <a:cs typeface="Calibri"/>
              </a:rPr>
              <a:t>Reproduction</a:t>
            </a:r>
            <a:r>
              <a:rPr lang="pt-BR" sz="1400">
                <a:latin typeface="Calibri"/>
                <a:cs typeface="Calibri"/>
              </a:rPr>
              <a:t> for Medical </a:t>
            </a:r>
            <a:r>
              <a:rPr lang="pt-BR" sz="1400" err="1">
                <a:latin typeface="Calibri"/>
                <a:cs typeface="Calibri"/>
              </a:rPr>
              <a:t>Products</a:t>
            </a:r>
            <a:r>
              <a:rPr lang="pt-BR" sz="1400">
                <a:latin typeface="Calibri"/>
                <a:cs typeface="Calibri"/>
              </a:rPr>
              <a:t> &amp; </a:t>
            </a:r>
            <a:r>
              <a:rPr lang="pt-BR" sz="1400" err="1">
                <a:latin typeface="Calibri"/>
                <a:cs typeface="Calibri"/>
              </a:rPr>
              <a:t>Toxicity</a:t>
            </a:r>
            <a:r>
              <a:rPr lang="pt-BR" sz="1400">
                <a:latin typeface="Calibri"/>
                <a:cs typeface="Calibri"/>
              </a:rPr>
              <a:t> </a:t>
            </a:r>
            <a:r>
              <a:rPr lang="pt-BR" sz="1400" err="1">
                <a:latin typeface="Calibri"/>
                <a:cs typeface="Calibri"/>
              </a:rPr>
              <a:t>to</a:t>
            </a:r>
            <a:r>
              <a:rPr lang="pt-BR" sz="1400">
                <a:latin typeface="Calibri"/>
                <a:cs typeface="Calibri"/>
              </a:rPr>
              <a:t> Male </a:t>
            </a:r>
            <a:r>
              <a:rPr lang="pt-BR" sz="1400" err="1">
                <a:latin typeface="Calibri"/>
                <a:cs typeface="Calibri"/>
              </a:rPr>
              <a:t>Fertility</a:t>
            </a:r>
            <a:r>
              <a:rPr lang="pt-BR" sz="1400">
                <a:latin typeface="Calibri"/>
                <a:cs typeface="Calibri"/>
              </a:rPr>
              <a:t> – 4 dias</a:t>
            </a:r>
            <a:endParaRPr lang="pt-BR" sz="1400">
              <a:cs typeface="Calibri"/>
            </a:endParaRP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BR" sz="1400">
                <a:solidFill>
                  <a:srgbClr val="C00000"/>
                </a:solidFill>
                <a:latin typeface="Calibri"/>
                <a:cs typeface="Calibri"/>
              </a:rPr>
              <a:t>S11 EWG – </a:t>
            </a:r>
            <a:r>
              <a:rPr lang="pt-BR" sz="1400" err="1">
                <a:solidFill>
                  <a:srgbClr val="C00000"/>
                </a:solidFill>
                <a:latin typeface="Calibri"/>
                <a:cs typeface="Calibri"/>
              </a:rPr>
              <a:t>Nonclinical</a:t>
            </a:r>
            <a:r>
              <a:rPr lang="pt-BR" sz="140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pt-BR" sz="1400" err="1">
                <a:solidFill>
                  <a:srgbClr val="C00000"/>
                </a:solidFill>
                <a:latin typeface="Calibri"/>
                <a:cs typeface="Calibri"/>
              </a:rPr>
              <a:t>Safety</a:t>
            </a:r>
            <a:r>
              <a:rPr lang="pt-BR" sz="140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pt-BR" sz="1400" err="1">
                <a:solidFill>
                  <a:srgbClr val="C00000"/>
                </a:solidFill>
                <a:latin typeface="Calibri"/>
                <a:cs typeface="Calibri"/>
              </a:rPr>
              <a:t>Testing</a:t>
            </a:r>
            <a:r>
              <a:rPr lang="pt-BR" sz="1400">
                <a:solidFill>
                  <a:srgbClr val="C00000"/>
                </a:solidFill>
                <a:latin typeface="Calibri"/>
                <a:cs typeface="Calibri"/>
              </a:rPr>
              <a:t> n </a:t>
            </a:r>
            <a:r>
              <a:rPr lang="pt-BR" sz="1400" err="1">
                <a:solidFill>
                  <a:srgbClr val="C00000"/>
                </a:solidFill>
                <a:latin typeface="Calibri"/>
                <a:cs typeface="Calibri"/>
              </a:rPr>
              <a:t>Support</a:t>
            </a:r>
            <a:r>
              <a:rPr lang="pt-BR" sz="140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pt-BR" sz="1400" err="1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lang="pt-BR" sz="140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pt-BR" sz="1400" err="1">
                <a:solidFill>
                  <a:srgbClr val="C00000"/>
                </a:solidFill>
                <a:latin typeface="Calibri"/>
                <a:cs typeface="Calibri"/>
              </a:rPr>
              <a:t>Development</a:t>
            </a:r>
            <a:r>
              <a:rPr lang="pt-BR" sz="140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pt-BR" sz="1400" err="1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lang="pt-BR" sz="140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pt-BR" sz="1400" err="1">
                <a:solidFill>
                  <a:srgbClr val="C00000"/>
                </a:solidFill>
                <a:latin typeface="Calibri"/>
                <a:cs typeface="Calibri"/>
              </a:rPr>
              <a:t>Paediatric</a:t>
            </a:r>
            <a:r>
              <a:rPr lang="pt-BR" sz="1400">
                <a:solidFill>
                  <a:srgbClr val="C00000"/>
                </a:solidFill>
                <a:latin typeface="Calibri"/>
                <a:cs typeface="Calibri"/>
              </a:rPr>
              <a:t> Medicines – 4 dias</a:t>
            </a:r>
            <a:endParaRPr lang="pt-BR" sz="1400">
              <a:solidFill>
                <a:srgbClr val="C00000"/>
              </a:solidFill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aixaDeTexto 23">
            <a:extLst>
              <a:ext uri="{FF2B5EF4-FFF2-40B4-BE49-F238E27FC236}">
                <a16:creationId xmlns:a16="http://schemas.microsoft.com/office/drawing/2014/main" id="{A34D78AC-2F6B-400B-BB38-1A1230106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969963"/>
            <a:ext cx="6310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Visão Geral dos Temas de Eficácia do ICH</a:t>
            </a:r>
          </a:p>
        </p:txBody>
      </p:sp>
      <p:sp>
        <p:nvSpPr>
          <p:cNvPr id="50179" name="CaixaDeTexto 24">
            <a:extLst>
              <a:ext uri="{FF2B5EF4-FFF2-40B4-BE49-F238E27FC236}">
                <a16:creationId xmlns:a16="http://schemas.microsoft.com/office/drawing/2014/main" id="{BBE3643F-17FF-4173-BBC0-E19DEBFA7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1062038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 sz="1400">
              <a:solidFill>
                <a:srgbClr val="5252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72CF478-5F48-4FD7-876F-14C22A1A5014}"/>
              </a:ext>
            </a:extLst>
          </p:cNvPr>
          <p:cNvSpPr txBox="1"/>
          <p:nvPr/>
        </p:nvSpPr>
        <p:spPr>
          <a:xfrm>
            <a:off x="463550" y="1981200"/>
            <a:ext cx="11149013" cy="3708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t-BR" sz="2000">
                <a:latin typeface="Calibri"/>
                <a:cs typeface="Calibri"/>
              </a:rPr>
              <a:t>Grupos de Eficácia que a ANVISA participa: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BR" sz="2000">
                <a:latin typeface="Calibri"/>
                <a:cs typeface="Calibri"/>
              </a:rPr>
              <a:t>E2B(R3) EWG/IWG – </a:t>
            </a:r>
            <a:r>
              <a:rPr lang="pt-BR" sz="2000" err="1">
                <a:latin typeface="Calibri"/>
                <a:cs typeface="Calibri"/>
              </a:rPr>
              <a:t>Revision</a:t>
            </a:r>
            <a:r>
              <a:rPr lang="pt-BR" sz="2000">
                <a:latin typeface="Calibri"/>
                <a:cs typeface="Calibri"/>
              </a:rPr>
              <a:t> </a:t>
            </a:r>
            <a:r>
              <a:rPr lang="pt-BR" sz="2000" err="1">
                <a:latin typeface="Calibri"/>
                <a:cs typeface="Calibri"/>
              </a:rPr>
              <a:t>of</a:t>
            </a:r>
            <a:r>
              <a:rPr lang="pt-BR" sz="2000">
                <a:latin typeface="Calibri"/>
                <a:cs typeface="Calibri"/>
              </a:rPr>
              <a:t> </a:t>
            </a:r>
            <a:r>
              <a:rPr lang="pt-BR" sz="2000" err="1">
                <a:latin typeface="Calibri"/>
                <a:cs typeface="Calibri"/>
              </a:rPr>
              <a:t>the</a:t>
            </a:r>
            <a:r>
              <a:rPr lang="pt-BR" sz="2000">
                <a:latin typeface="Calibri"/>
                <a:cs typeface="Calibri"/>
              </a:rPr>
              <a:t> </a:t>
            </a:r>
            <a:r>
              <a:rPr lang="pt-BR" sz="2000" err="1">
                <a:latin typeface="Calibri"/>
                <a:cs typeface="Calibri"/>
              </a:rPr>
              <a:t>Electronic</a:t>
            </a:r>
            <a:r>
              <a:rPr lang="pt-BR" sz="2000">
                <a:latin typeface="Calibri"/>
                <a:cs typeface="Calibri"/>
              </a:rPr>
              <a:t> </a:t>
            </a:r>
            <a:r>
              <a:rPr lang="pt-BR" sz="2000" err="1">
                <a:latin typeface="Calibri"/>
                <a:cs typeface="Calibri"/>
              </a:rPr>
              <a:t>Submission</a:t>
            </a:r>
            <a:r>
              <a:rPr lang="pt-BR" sz="2000">
                <a:latin typeface="Calibri"/>
                <a:cs typeface="Calibri"/>
              </a:rPr>
              <a:t> </a:t>
            </a:r>
            <a:r>
              <a:rPr lang="pt-BR" sz="2000" err="1">
                <a:latin typeface="Calibri"/>
                <a:cs typeface="Calibri"/>
              </a:rPr>
              <a:t>of</a:t>
            </a:r>
            <a:r>
              <a:rPr lang="pt-BR" sz="2000">
                <a:latin typeface="Calibri"/>
                <a:cs typeface="Calibri"/>
              </a:rPr>
              <a:t> Individual Case </a:t>
            </a:r>
            <a:r>
              <a:rPr lang="pt-BR" sz="2000" err="1">
                <a:latin typeface="Calibri"/>
                <a:cs typeface="Calibri"/>
              </a:rPr>
              <a:t>Safety</a:t>
            </a:r>
            <a:r>
              <a:rPr lang="pt-BR" sz="2000">
                <a:latin typeface="Calibri"/>
                <a:cs typeface="Calibri"/>
              </a:rPr>
              <a:t> </a:t>
            </a:r>
            <a:r>
              <a:rPr lang="pt-BR" sz="2000" err="1">
                <a:latin typeface="Calibri"/>
                <a:cs typeface="Calibri"/>
              </a:rPr>
              <a:t>Reports</a:t>
            </a:r>
            <a:endParaRPr lang="pt-BR" sz="2000">
              <a:latin typeface="Calibri"/>
              <a:cs typeface="Calibri"/>
            </a:endParaRPr>
          </a:p>
          <a:p>
            <a:pPr marL="457200" indent="-457200">
              <a:spcBef>
                <a:spcPts val="600"/>
              </a:spcBef>
              <a:buFont typeface="Arial,Sans-Serif" panose="020B0604020202020204" pitchFamily="34" charset="0"/>
              <a:buChar char="•"/>
              <a:defRPr/>
            </a:pPr>
            <a:r>
              <a:rPr lang="en-US" sz="2000">
                <a:solidFill>
                  <a:srgbClr val="C00000"/>
                </a:solidFill>
                <a:latin typeface="Calibri"/>
                <a:cs typeface="Calibri"/>
              </a:rPr>
              <a:t>E8(R1) - Revision of General Considerations for Clinical Trials</a:t>
            </a: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BR" sz="2000">
                <a:solidFill>
                  <a:srgbClr val="C00000"/>
                </a:solidFill>
                <a:latin typeface="Calibri"/>
                <a:cs typeface="Calibri"/>
              </a:rPr>
              <a:t>(em preparação para Consulta Pública Regional)</a:t>
            </a:r>
            <a:endParaRPr lang="en-US" sz="2000">
              <a:latin typeface="Calibri"/>
              <a:cs typeface="Calibri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000">
                <a:solidFill>
                  <a:srgbClr val="000000"/>
                </a:solidFill>
                <a:latin typeface="Calibri"/>
                <a:cs typeface="Calibri"/>
              </a:rPr>
              <a:t>E9 (R1) EWG – </a:t>
            </a:r>
            <a:r>
              <a:rPr lang="pt-BR" altLang="pt-BR" sz="2000" err="1">
                <a:solidFill>
                  <a:srgbClr val="000000"/>
                </a:solidFill>
                <a:latin typeface="Calibri"/>
                <a:cs typeface="Calibri"/>
              </a:rPr>
              <a:t>Addendum</a:t>
            </a:r>
            <a:r>
              <a:rPr lang="pt-BR" altLang="pt-BR" sz="2000">
                <a:solidFill>
                  <a:srgbClr val="000000"/>
                </a:solidFill>
                <a:latin typeface="Calibri"/>
                <a:cs typeface="Calibri"/>
              </a:rPr>
              <a:t>: </a:t>
            </a:r>
            <a:r>
              <a:rPr lang="en-US" altLang="pt-BR" sz="2000" err="1">
                <a:solidFill>
                  <a:srgbClr val="000000"/>
                </a:solidFill>
                <a:latin typeface="Calibri"/>
                <a:cs typeface="Calibri"/>
              </a:rPr>
              <a:t>Estimands</a:t>
            </a:r>
            <a:r>
              <a:rPr lang="en-US" altLang="pt-BR" sz="2000">
                <a:solidFill>
                  <a:srgbClr val="000000"/>
                </a:solidFill>
                <a:latin typeface="Calibri"/>
                <a:cs typeface="Calibri"/>
              </a:rPr>
              <a:t> and Sensitivity Analysis in Clinical Trials</a:t>
            </a:r>
            <a:r>
              <a:rPr lang="pt-BR" altLang="pt-BR" sz="2000">
                <a:solidFill>
                  <a:srgbClr val="000000"/>
                </a:solidFill>
                <a:latin typeface="Calibri"/>
                <a:cs typeface="Calibri"/>
              </a:rPr>
              <a:t> </a:t>
            </a:r>
            <a:endParaRPr lang="pt-BR" sz="2000">
              <a:solidFill>
                <a:srgbClr val="000000"/>
              </a:solidFill>
              <a:latin typeface="Calibri"/>
              <a:cs typeface="Calibri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BR" sz="2000">
                <a:latin typeface="Calibri"/>
                <a:cs typeface="Calibri"/>
              </a:rPr>
              <a:t>E11A EWG – </a:t>
            </a:r>
            <a:r>
              <a:rPr lang="pt-BR" sz="2000" err="1">
                <a:latin typeface="Calibri"/>
                <a:cs typeface="Calibri"/>
              </a:rPr>
              <a:t>Paediatric</a:t>
            </a:r>
            <a:r>
              <a:rPr lang="pt-BR" sz="2000">
                <a:latin typeface="Calibri"/>
                <a:cs typeface="Calibri"/>
              </a:rPr>
              <a:t> </a:t>
            </a:r>
            <a:r>
              <a:rPr lang="pt-BR" sz="2000" err="1">
                <a:latin typeface="Calibri"/>
                <a:cs typeface="Calibri"/>
              </a:rPr>
              <a:t>Extrapolation</a:t>
            </a:r>
            <a:r>
              <a:rPr lang="pt-BR" sz="2000">
                <a:latin typeface="Calibri"/>
                <a:cs typeface="Calibri"/>
              </a:rPr>
              <a:t> 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BR" sz="2000">
                <a:latin typeface="Calibri"/>
                <a:cs typeface="Calibri"/>
              </a:rPr>
              <a:t>E11(R1) – </a:t>
            </a:r>
            <a:r>
              <a:rPr lang="pt-BR" sz="2000" err="1">
                <a:latin typeface="Calibri"/>
                <a:cs typeface="Calibri"/>
              </a:rPr>
              <a:t>Standing</a:t>
            </a:r>
            <a:r>
              <a:rPr lang="pt-BR" sz="2000">
                <a:latin typeface="Calibri"/>
                <a:cs typeface="Calibri"/>
              </a:rPr>
              <a:t> </a:t>
            </a:r>
            <a:r>
              <a:rPr lang="pt-BR" sz="2000" err="1">
                <a:latin typeface="Calibri"/>
                <a:cs typeface="Calibri"/>
              </a:rPr>
              <a:t>Paediatric</a:t>
            </a:r>
            <a:r>
              <a:rPr lang="pt-BR" sz="2000">
                <a:latin typeface="Calibri"/>
                <a:cs typeface="Calibri"/>
              </a:rPr>
              <a:t> </a:t>
            </a:r>
            <a:r>
              <a:rPr lang="pt-BR" sz="2000" err="1">
                <a:latin typeface="Calibri"/>
                <a:cs typeface="Calibri"/>
              </a:rPr>
              <a:t>Group</a:t>
            </a:r>
            <a:endParaRPr lang="pt-BR" sz="2000">
              <a:latin typeface="Calibri"/>
              <a:cs typeface="Calibri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BR" sz="2000">
                <a:latin typeface="Calibri"/>
                <a:cs typeface="Calibri"/>
              </a:rPr>
              <a:t>E17 IWG – </a:t>
            </a:r>
            <a:r>
              <a:rPr lang="pt-BR" sz="2000" err="1">
                <a:latin typeface="Calibri"/>
                <a:cs typeface="Calibri"/>
              </a:rPr>
              <a:t>Multi-Regional</a:t>
            </a:r>
            <a:r>
              <a:rPr lang="pt-BR" sz="2000">
                <a:latin typeface="Calibri"/>
                <a:cs typeface="Calibri"/>
              </a:rPr>
              <a:t> </a:t>
            </a:r>
            <a:r>
              <a:rPr lang="pt-BR" sz="2000" err="1">
                <a:latin typeface="Calibri"/>
                <a:cs typeface="Calibri"/>
              </a:rPr>
              <a:t>Clinical</a:t>
            </a:r>
            <a:r>
              <a:rPr lang="pt-BR" sz="2000">
                <a:latin typeface="Calibri"/>
                <a:cs typeface="Calibri"/>
              </a:rPr>
              <a:t> </a:t>
            </a:r>
            <a:r>
              <a:rPr lang="pt-BR" sz="2000" err="1">
                <a:latin typeface="Calibri"/>
                <a:cs typeface="Calibri"/>
              </a:rPr>
              <a:t>Trials</a:t>
            </a:r>
            <a:r>
              <a:rPr lang="pt-BR" sz="2000">
                <a:latin typeface="Calibri"/>
                <a:cs typeface="Calibri"/>
              </a:rPr>
              <a:t> </a:t>
            </a:r>
            <a:endParaRPr lang="pt-BR" sz="2000">
              <a:cs typeface="Calibri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BR" sz="2000">
                <a:solidFill>
                  <a:srgbClr val="C00000"/>
                </a:solidFill>
                <a:latin typeface="Calibri"/>
                <a:cs typeface="Calibri"/>
              </a:rPr>
              <a:t>E19 –EWG – </a:t>
            </a:r>
            <a:r>
              <a:rPr lang="pt-BR" sz="2000" err="1">
                <a:solidFill>
                  <a:srgbClr val="C00000"/>
                </a:solidFill>
                <a:latin typeface="Calibri"/>
                <a:cs typeface="Calibri"/>
              </a:rPr>
              <a:t>Optimization</a:t>
            </a:r>
            <a:r>
              <a:rPr lang="pt-BR" sz="200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pt-BR" sz="2000" err="1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lang="pt-BR" sz="200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pt-BR" sz="2000" err="1">
                <a:solidFill>
                  <a:srgbClr val="C00000"/>
                </a:solidFill>
                <a:latin typeface="Calibri"/>
                <a:cs typeface="Calibri"/>
              </a:rPr>
              <a:t>Safety</a:t>
            </a:r>
            <a:r>
              <a:rPr lang="pt-BR" sz="2000">
                <a:solidFill>
                  <a:srgbClr val="C00000"/>
                </a:solidFill>
                <a:latin typeface="Calibri"/>
                <a:cs typeface="Calibri"/>
              </a:rPr>
              <a:t> Data </a:t>
            </a:r>
            <a:r>
              <a:rPr lang="pt-BR" sz="2000" err="1">
                <a:solidFill>
                  <a:srgbClr val="C00000"/>
                </a:solidFill>
                <a:latin typeface="Calibri"/>
                <a:cs typeface="Calibri"/>
              </a:rPr>
              <a:t>Collection</a:t>
            </a:r>
            <a:r>
              <a:rPr lang="pt-BR" sz="2000">
                <a:solidFill>
                  <a:srgbClr val="C00000"/>
                </a:solidFill>
                <a:latin typeface="Calibri"/>
                <a:cs typeface="Calibri"/>
              </a:rPr>
              <a:t> (em preparação para Consulta Pública Regional)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sz="2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CaixaDeTexto 23">
            <a:extLst>
              <a:ext uri="{FF2B5EF4-FFF2-40B4-BE49-F238E27FC236}">
                <a16:creationId xmlns:a16="http://schemas.microsoft.com/office/drawing/2014/main" id="{F11D53D5-F1AF-4D12-A45E-2ABE3934E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25" y="852488"/>
            <a:ext cx="63563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300" b="1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Visão Geral dos Temas de Qualidade do ICH</a:t>
            </a:r>
          </a:p>
        </p:txBody>
      </p:sp>
      <p:sp>
        <p:nvSpPr>
          <p:cNvPr id="84995" name="CaixaDeTexto 24">
            <a:extLst>
              <a:ext uri="{FF2B5EF4-FFF2-40B4-BE49-F238E27FC236}">
                <a16:creationId xmlns:a16="http://schemas.microsoft.com/office/drawing/2014/main" id="{FF6518D1-9C36-4E97-A3BF-D233334DD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775" y="1038225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 sz="1400">
              <a:solidFill>
                <a:srgbClr val="5252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983CAF5-72F7-4CF3-9D0C-FD9F7464AB79}"/>
              </a:ext>
            </a:extLst>
          </p:cNvPr>
          <p:cNvSpPr txBox="1"/>
          <p:nvPr/>
        </p:nvSpPr>
        <p:spPr>
          <a:xfrm>
            <a:off x="417513" y="2085975"/>
            <a:ext cx="11150600" cy="38004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/>
              <a:t>Q3C (R7) Maintenance EWG – Maintenance of the Guideline for Residual Solvents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BR" sz="2400">
                <a:latin typeface="Calibri"/>
                <a:cs typeface="Calibri"/>
              </a:rPr>
              <a:t>Q3D(R1) </a:t>
            </a:r>
            <a:r>
              <a:rPr lang="en-US" sz="2400">
                <a:latin typeface="Calibri"/>
                <a:cs typeface="Calibri"/>
              </a:rPr>
              <a:t>Maintenance EWG </a:t>
            </a:r>
            <a:r>
              <a:rPr lang="pt-BR" sz="2400">
                <a:latin typeface="Calibri"/>
                <a:cs typeface="Calibri"/>
              </a:rPr>
              <a:t>– </a:t>
            </a:r>
            <a:r>
              <a:rPr lang="pt-BR" sz="2400" err="1">
                <a:latin typeface="Calibri"/>
                <a:cs typeface="Calibri"/>
              </a:rPr>
              <a:t>Maintenance</a:t>
            </a:r>
            <a:r>
              <a:rPr lang="pt-BR" sz="2400">
                <a:latin typeface="Calibri"/>
                <a:cs typeface="Calibri"/>
              </a:rPr>
              <a:t> </a:t>
            </a:r>
            <a:r>
              <a:rPr lang="pt-BR" sz="2400" err="1">
                <a:latin typeface="Calibri"/>
                <a:cs typeface="Calibri"/>
              </a:rPr>
              <a:t>of</a:t>
            </a:r>
            <a:r>
              <a:rPr lang="pt-BR" sz="2400">
                <a:latin typeface="Calibri"/>
                <a:cs typeface="Calibri"/>
              </a:rPr>
              <a:t> </a:t>
            </a:r>
            <a:r>
              <a:rPr lang="pt-BR" sz="2400" err="1">
                <a:latin typeface="Calibri"/>
                <a:cs typeface="Calibri"/>
              </a:rPr>
              <a:t>the</a:t>
            </a:r>
            <a:r>
              <a:rPr lang="pt-BR" sz="2400">
                <a:latin typeface="Calibri"/>
                <a:cs typeface="Calibri"/>
              </a:rPr>
              <a:t> </a:t>
            </a:r>
            <a:r>
              <a:rPr lang="pt-BR" sz="2400" err="1">
                <a:latin typeface="Calibri"/>
                <a:cs typeface="Calibri"/>
              </a:rPr>
              <a:t>Guideline</a:t>
            </a:r>
            <a:r>
              <a:rPr lang="pt-BR" sz="2400">
                <a:latin typeface="Calibri"/>
                <a:cs typeface="Calibri"/>
              </a:rPr>
              <a:t> </a:t>
            </a:r>
            <a:r>
              <a:rPr lang="pt-BR" sz="2400" err="1">
                <a:latin typeface="Calibri"/>
                <a:cs typeface="Calibri"/>
              </a:rPr>
              <a:t>on</a:t>
            </a:r>
            <a:r>
              <a:rPr lang="pt-BR" sz="2400">
                <a:latin typeface="Calibri"/>
                <a:cs typeface="Calibri"/>
              </a:rPr>
              <a:t> Elemental </a:t>
            </a:r>
            <a:r>
              <a:rPr lang="pt-BR" sz="2400" err="1">
                <a:latin typeface="Calibri"/>
                <a:cs typeface="Calibri"/>
              </a:rPr>
              <a:t>Impurities</a:t>
            </a:r>
            <a:r>
              <a:rPr lang="pt-BR" sz="2400">
                <a:latin typeface="Calibri"/>
                <a:cs typeface="Calibri"/>
              </a:rPr>
              <a:t> </a:t>
            </a:r>
            <a:endParaRPr lang="pt-BR" sz="2400">
              <a:cs typeface="Calibri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/>
              <a:t>Q11 IWG – Q</a:t>
            </a:r>
            <a:r>
              <a:rPr lang="en-US" sz="2400" i="1"/>
              <a:t>&amp;</a:t>
            </a:r>
            <a:r>
              <a:rPr lang="en-US" sz="2400"/>
              <a:t>As on Selection and Justification for Starting Materials for the Manufacture of Drug Substances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chemeClr val="accent6"/>
                </a:solidFill>
              </a:rPr>
              <a:t>Q12 EWG – Technical and Regulatory Considerations for Pharmaceutical Product Lifecycle Management</a:t>
            </a:r>
          </a:p>
          <a:p>
            <a:pPr marL="457200" lvl="2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pt-BR" sz="2400">
                <a:solidFill>
                  <a:schemeClr val="accent6"/>
                </a:solidFill>
                <a:latin typeface="Calibri"/>
                <a:cs typeface="Calibri"/>
              </a:rPr>
              <a:t>Q2(R2)/Q14 </a:t>
            </a:r>
            <a:r>
              <a:rPr lang="en-US" altLang="pt-BR" sz="2400" b="1">
                <a:solidFill>
                  <a:schemeClr val="accent6"/>
                </a:solidFill>
                <a:latin typeface="Calibri"/>
                <a:cs typeface="Calibri"/>
              </a:rPr>
              <a:t>EWG </a:t>
            </a:r>
            <a:r>
              <a:rPr lang="en-US" altLang="pt-BR" sz="2400">
                <a:solidFill>
                  <a:schemeClr val="accent6"/>
                </a:solidFill>
                <a:latin typeface="Calibri"/>
                <a:cs typeface="Calibri"/>
              </a:rPr>
              <a:t>– Analytical Procedure Development and Revision of Q2(R1) Validation of Analytical Procedures</a:t>
            </a:r>
          </a:p>
          <a:p>
            <a:pPr marL="457200" lvl="2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pt-BR" sz="2400">
                <a:solidFill>
                  <a:schemeClr val="accent6"/>
                </a:solidFill>
                <a:latin typeface="Calibri"/>
                <a:cs typeface="Calibri"/>
              </a:rPr>
              <a:t>Q13 </a:t>
            </a:r>
            <a:r>
              <a:rPr lang="en-US" altLang="pt-BR" sz="2400" b="1">
                <a:solidFill>
                  <a:schemeClr val="accent6"/>
                </a:solidFill>
                <a:latin typeface="Calibri"/>
                <a:cs typeface="Calibri"/>
              </a:rPr>
              <a:t>informal WG </a:t>
            </a:r>
            <a:r>
              <a:rPr lang="en-US" altLang="pt-BR" sz="2400">
                <a:solidFill>
                  <a:schemeClr val="accent6"/>
                </a:solidFill>
                <a:latin typeface="Calibri"/>
                <a:cs typeface="Calibri"/>
              </a:rPr>
              <a:t>- </a:t>
            </a:r>
            <a:r>
              <a:rPr lang="pt-BR" sz="2400" err="1">
                <a:solidFill>
                  <a:schemeClr val="accent6"/>
                </a:solidFill>
                <a:latin typeface="Calibri"/>
                <a:cs typeface="Calibri"/>
              </a:rPr>
              <a:t>Continuous</a:t>
            </a:r>
            <a:r>
              <a:rPr lang="pt-BR" sz="2400">
                <a:solidFill>
                  <a:schemeClr val="accent6"/>
                </a:solidFill>
                <a:latin typeface="Calibri"/>
                <a:cs typeface="Calibri"/>
              </a:rPr>
              <a:t> Manufacturing</a:t>
            </a:r>
            <a:endParaRPr lang="pt-BR" i="1">
              <a:solidFill>
                <a:schemeClr val="accent6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CaixaDeTexto 23">
            <a:extLst>
              <a:ext uri="{FF2B5EF4-FFF2-40B4-BE49-F238E27FC236}">
                <a16:creationId xmlns:a16="http://schemas.microsoft.com/office/drawing/2014/main" id="{EF525E89-A600-4A0A-8693-1CD748558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969963"/>
            <a:ext cx="6804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Visão Geral dos Temas de Qualidade do ICH</a:t>
            </a:r>
          </a:p>
        </p:txBody>
      </p:sp>
      <p:sp>
        <p:nvSpPr>
          <p:cNvPr id="87043" name="CaixaDeTexto 24">
            <a:extLst>
              <a:ext uri="{FF2B5EF4-FFF2-40B4-BE49-F238E27FC236}">
                <a16:creationId xmlns:a16="http://schemas.microsoft.com/office/drawing/2014/main" id="{12DDA240-8A33-42A7-B841-159C60EBE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1062038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 sz="1400">
              <a:solidFill>
                <a:srgbClr val="5252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15C2D0A-62EC-419E-A36F-CF432AE5684D}"/>
              </a:ext>
            </a:extLst>
          </p:cNvPr>
          <p:cNvSpPr txBox="1"/>
          <p:nvPr/>
        </p:nvSpPr>
        <p:spPr>
          <a:xfrm>
            <a:off x="373063" y="1879600"/>
            <a:ext cx="11149012" cy="36240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US" sz="2800">
                <a:solidFill>
                  <a:srgbClr val="0070C0"/>
                </a:solidFill>
                <a:latin typeface="Calibri"/>
                <a:cs typeface="Calibri"/>
              </a:rPr>
              <a:t>Q3C (R7) Maintenance EWG – Maintenance of the Guideline for Residual Solvents </a:t>
            </a:r>
            <a:endParaRPr lang="en-US" sz="2800">
              <a:solidFill>
                <a:srgbClr val="0070C0"/>
              </a:solidFill>
            </a:endParaRP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2000">
                <a:latin typeface="Calibri"/>
                <a:cs typeface="Calibri"/>
              </a:rPr>
              <a:t>ANVISA </a:t>
            </a:r>
            <a:r>
              <a:rPr lang="en-US" sz="2000" err="1">
                <a:latin typeface="Calibri"/>
                <a:cs typeface="Calibri"/>
              </a:rPr>
              <a:t>participa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desse</a:t>
            </a:r>
            <a:r>
              <a:rPr lang="en-US" sz="2000">
                <a:latin typeface="Calibri"/>
                <a:cs typeface="Calibri"/>
              </a:rPr>
              <a:t> GT </a:t>
            </a:r>
            <a:r>
              <a:rPr lang="en-US" sz="2000" err="1">
                <a:latin typeface="Calibri"/>
                <a:cs typeface="Calibri"/>
              </a:rPr>
              <a:t>desde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Fevereiro</a:t>
            </a:r>
            <a:r>
              <a:rPr lang="en-US" sz="2000">
                <a:latin typeface="Calibri"/>
                <a:cs typeface="Calibri"/>
              </a:rPr>
              <a:t> de 2017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err="1">
                <a:latin typeface="Calibri"/>
                <a:cs typeface="Calibri"/>
              </a:rPr>
              <a:t>Atualmente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conta</a:t>
            </a:r>
            <a:r>
              <a:rPr lang="en-US" sz="2000">
                <a:latin typeface="Calibri"/>
                <a:cs typeface="Calibri"/>
              </a:rPr>
              <a:t> com 2 </a:t>
            </a:r>
            <a:r>
              <a:rPr lang="en-US" sz="2000" err="1">
                <a:latin typeface="Calibri"/>
                <a:cs typeface="Calibri"/>
              </a:rPr>
              <a:t>representantes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sendo</a:t>
            </a:r>
            <a:r>
              <a:rPr lang="en-US" sz="2000">
                <a:latin typeface="Calibri"/>
                <a:cs typeface="Calibri"/>
              </a:rPr>
              <a:t> um deles </a:t>
            </a:r>
            <a:r>
              <a:rPr lang="en-US" sz="2000" err="1">
                <a:latin typeface="Calibri"/>
                <a:cs typeface="Calibri"/>
              </a:rPr>
              <a:t>representante</a:t>
            </a:r>
            <a:r>
              <a:rPr lang="en-US" sz="2000">
                <a:latin typeface="Calibri"/>
                <a:cs typeface="Calibri"/>
              </a:rPr>
              <a:t> da </a:t>
            </a:r>
            <a:r>
              <a:rPr lang="en-US" sz="2000" err="1">
                <a:latin typeface="Calibri"/>
                <a:cs typeface="Calibri"/>
              </a:rPr>
              <a:t>Farmacopéia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Brasileira</a:t>
            </a:r>
            <a:r>
              <a:rPr lang="en-US" sz="2000">
                <a:latin typeface="Calibri"/>
                <a:cs typeface="Calibri"/>
              </a:rPr>
              <a:t>;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pt-BR" sz="2000">
                <a:latin typeface="Calibri"/>
                <a:cs typeface="Calibri"/>
              </a:rPr>
              <a:t>Objetivo:</a:t>
            </a:r>
          </a:p>
          <a:p>
            <a:pPr marL="800100" lvl="1" indent="-342900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pt-BR">
                <a:latin typeface="Calibri"/>
                <a:cs typeface="Calibri"/>
              </a:rPr>
              <a:t>O processo de manutenção foi necessário para revisar a Exposição Diária Permitida (</a:t>
            </a:r>
            <a:r>
              <a:rPr lang="pt-BR" err="1">
                <a:latin typeface="Calibri"/>
                <a:cs typeface="Calibri"/>
              </a:rPr>
              <a:t>Permitted</a:t>
            </a:r>
            <a:r>
              <a:rPr lang="pt-BR">
                <a:latin typeface="Calibri"/>
                <a:cs typeface="Calibri"/>
              </a:rPr>
              <a:t> Daily </a:t>
            </a:r>
            <a:r>
              <a:rPr lang="pt-BR" err="1">
                <a:latin typeface="Calibri"/>
                <a:cs typeface="Calibri"/>
              </a:rPr>
              <a:t>Exposure</a:t>
            </a:r>
            <a:r>
              <a:rPr lang="pt-BR">
                <a:latin typeface="Calibri"/>
                <a:cs typeface="Calibri"/>
              </a:rPr>
              <a:t> – PDE) a medida que surgem novos solventes.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pt-BR" sz="2000">
                <a:latin typeface="Calibri"/>
                <a:cs typeface="Calibri"/>
              </a:rPr>
              <a:t>O grupo trabalha na inclusão de 3 novos solventes residuais e no desenvolvimento das </a:t>
            </a:r>
            <a:r>
              <a:rPr lang="pt-BR" sz="2000" err="1">
                <a:latin typeface="Calibri"/>
                <a:cs typeface="Calibri"/>
              </a:rPr>
              <a:t>PDEs</a:t>
            </a:r>
            <a:r>
              <a:rPr lang="pt-BR" sz="2000">
                <a:latin typeface="Calibri"/>
                <a:cs typeface="Calibri"/>
              </a:rPr>
              <a:t>. São eles: </a:t>
            </a:r>
            <a:r>
              <a:rPr lang="en-US" sz="2000">
                <a:latin typeface="Calibri"/>
                <a:cs typeface="Calibri"/>
              </a:rPr>
              <a:t>tert-butanol, 2-metiltetraidrofurano, </a:t>
            </a:r>
            <a:r>
              <a:rPr lang="en-US" sz="2000" err="1">
                <a:latin typeface="Calibri"/>
                <a:cs typeface="Calibri"/>
              </a:rPr>
              <a:t>ciclopentilmetileter</a:t>
            </a:r>
            <a:r>
              <a:rPr lang="en-US" sz="2000">
                <a:latin typeface="Calibri"/>
                <a:cs typeface="Calibri"/>
              </a:rPr>
              <a:t>.</a:t>
            </a:r>
            <a:endParaRPr lang="pt-BR" sz="2000">
              <a:latin typeface="Calibri"/>
              <a:cs typeface="Calibri"/>
            </a:endParaRP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BR" sz="2000">
                <a:latin typeface="Calibri"/>
                <a:cs typeface="Calibri"/>
              </a:rPr>
              <a:t>Previsão de Implementação Total na próxima edição da Farmacopeia Brasileira (6ª Edição).</a:t>
            </a:r>
            <a:endParaRPr lang="pt-BR" sz="2000"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CaixaDeTexto 23">
            <a:extLst>
              <a:ext uri="{FF2B5EF4-FFF2-40B4-BE49-F238E27FC236}">
                <a16:creationId xmlns:a16="http://schemas.microsoft.com/office/drawing/2014/main" id="{5D9B8751-25C3-4D17-A5C6-7724EB7AA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969963"/>
            <a:ext cx="6804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Visão Geral dos Temas de Qualidade do ICH</a:t>
            </a:r>
          </a:p>
        </p:txBody>
      </p:sp>
      <p:sp>
        <p:nvSpPr>
          <p:cNvPr id="89091" name="CaixaDeTexto 24">
            <a:extLst>
              <a:ext uri="{FF2B5EF4-FFF2-40B4-BE49-F238E27FC236}">
                <a16:creationId xmlns:a16="http://schemas.microsoft.com/office/drawing/2014/main" id="{F19A4D44-5DB2-41A4-B484-714FB3B17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1062038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 sz="1400">
              <a:solidFill>
                <a:srgbClr val="5252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B8195A4-0222-4305-9012-DACB32E29C56}"/>
              </a:ext>
            </a:extLst>
          </p:cNvPr>
          <p:cNvSpPr txBox="1"/>
          <p:nvPr/>
        </p:nvSpPr>
        <p:spPr>
          <a:xfrm>
            <a:off x="684213" y="2038350"/>
            <a:ext cx="11149012" cy="37702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US" sz="2800">
                <a:solidFill>
                  <a:srgbClr val="0070C0"/>
                </a:solidFill>
                <a:latin typeface="Calibri"/>
                <a:cs typeface="Calibri"/>
              </a:rPr>
              <a:t>Q11 IWG – Q&amp;As on Selection and Justification of Starting Materials for the Manufacture of Drug Substances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2000">
                <a:latin typeface="Calibri"/>
                <a:cs typeface="Calibri"/>
              </a:rPr>
              <a:t>ANVISA </a:t>
            </a:r>
            <a:r>
              <a:rPr lang="en-US" sz="2000" err="1">
                <a:latin typeface="Calibri"/>
                <a:cs typeface="Calibri"/>
              </a:rPr>
              <a:t>possui</a:t>
            </a:r>
            <a:r>
              <a:rPr lang="en-US" sz="2000">
                <a:latin typeface="Calibri"/>
                <a:cs typeface="Calibri"/>
              </a:rPr>
              <a:t> 2 </a:t>
            </a:r>
            <a:r>
              <a:rPr lang="en-US" sz="2000" err="1">
                <a:latin typeface="Calibri"/>
                <a:cs typeface="Calibri"/>
              </a:rPr>
              <a:t>representantes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desde</a:t>
            </a:r>
            <a:r>
              <a:rPr lang="en-US" sz="2000">
                <a:latin typeface="Calibri"/>
                <a:cs typeface="Calibri"/>
              </a:rPr>
              <a:t> a </a:t>
            </a:r>
            <a:r>
              <a:rPr lang="en-US" sz="2000" err="1">
                <a:latin typeface="Calibri"/>
                <a:cs typeface="Calibri"/>
              </a:rPr>
              <a:t>criação</a:t>
            </a:r>
            <a:r>
              <a:rPr lang="en-US" sz="2000">
                <a:latin typeface="Calibri"/>
                <a:cs typeface="Calibri"/>
              </a:rPr>
              <a:t> do </a:t>
            </a:r>
            <a:r>
              <a:rPr lang="en-US" sz="2000" err="1">
                <a:latin typeface="Calibri"/>
                <a:cs typeface="Calibri"/>
              </a:rPr>
              <a:t>grupo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em</a:t>
            </a:r>
            <a:r>
              <a:rPr lang="en-US" sz="2000">
                <a:latin typeface="Calibri"/>
                <a:cs typeface="Calibri"/>
              </a:rPr>
              <a:t> Janeiro de 2015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pt-BR" sz="2000">
                <a:latin typeface="Calibri"/>
                <a:cs typeface="Calibri"/>
              </a:rPr>
              <a:t>Objetivo:</a:t>
            </a:r>
          </a:p>
          <a:p>
            <a:pPr marL="800100" lvl="1" indent="-342900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pt-BR">
                <a:latin typeface="Calibri"/>
                <a:cs typeface="Calibri"/>
              </a:rPr>
              <a:t>Elaborar um P</a:t>
            </a:r>
            <a:r>
              <a:rPr lang="pt-BR" i="1">
                <a:latin typeface="Calibri"/>
                <a:cs typeface="Calibri"/>
              </a:rPr>
              <a:t>&amp;</a:t>
            </a:r>
            <a:r>
              <a:rPr lang="pt-BR">
                <a:latin typeface="Calibri"/>
                <a:cs typeface="Calibri"/>
              </a:rPr>
              <a:t>R sobre o Guia Q11 </a:t>
            </a:r>
            <a:endParaRPr lang="pt-BR">
              <a:cs typeface="Calibri"/>
            </a:endParaRP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pt-BR" sz="2000">
                <a:latin typeface="Calibri"/>
                <a:cs typeface="Calibri"/>
              </a:rPr>
              <a:t>A ANVISA realizou a CP regional no primeiro semestre de 2017, em Agosto de 2017 o grupo atingiu o </a:t>
            </a:r>
            <a:r>
              <a:rPr lang="pt-BR" sz="2000" i="1" err="1">
                <a:latin typeface="Calibri"/>
                <a:cs typeface="Calibri"/>
              </a:rPr>
              <a:t>step</a:t>
            </a:r>
            <a:r>
              <a:rPr lang="pt-BR" sz="2000" i="1">
                <a:latin typeface="Calibri"/>
                <a:cs typeface="Calibri"/>
              </a:rPr>
              <a:t> 4 </a:t>
            </a:r>
            <a:r>
              <a:rPr lang="pt-BR" sz="2000">
                <a:latin typeface="Calibri"/>
                <a:cs typeface="Calibri"/>
              </a:rPr>
              <a:t>e o </a:t>
            </a:r>
            <a:r>
              <a:rPr lang="pt-BR" sz="2000">
                <a:latin typeface="Calibri"/>
                <a:cs typeface="Calibri"/>
                <a:hlinkClick r:id="rId3"/>
              </a:rPr>
              <a:t>P</a:t>
            </a:r>
            <a:r>
              <a:rPr lang="pt-BR" sz="2000" i="1">
                <a:latin typeface="Calibri"/>
                <a:cs typeface="Calibri"/>
                <a:hlinkClick r:id="rId3"/>
              </a:rPr>
              <a:t>&amp;</a:t>
            </a:r>
            <a:r>
              <a:rPr lang="pt-BR" sz="2000">
                <a:latin typeface="Calibri"/>
                <a:cs typeface="Calibri"/>
                <a:hlinkClick r:id="rId3"/>
              </a:rPr>
              <a:t>R foi publicado</a:t>
            </a:r>
            <a:r>
              <a:rPr lang="pt-BR" sz="2000">
                <a:latin typeface="Calibri"/>
                <a:cs typeface="Calibri"/>
              </a:rPr>
              <a:t> no portal do ICH;</a:t>
            </a:r>
            <a:endParaRPr lang="pt-BR" sz="1500">
              <a:latin typeface="Calibri"/>
              <a:cs typeface="Calibri"/>
            </a:endParaRP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BR" sz="2000">
                <a:latin typeface="Calibri"/>
                <a:cs typeface="Calibri"/>
              </a:rPr>
              <a:t>Estima-se implementar totalmente o Q11 mediante a revisão da norma de </a:t>
            </a:r>
            <a:r>
              <a:rPr lang="pt-BR" sz="2000" err="1">
                <a:latin typeface="Calibri"/>
                <a:cs typeface="Calibri"/>
              </a:rPr>
              <a:t>IFAs</a:t>
            </a:r>
            <a:r>
              <a:rPr lang="pt-BR" sz="2000">
                <a:latin typeface="Calibri"/>
                <a:cs typeface="Calibri"/>
              </a:rPr>
              <a:t>;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BR" sz="2000">
                <a:latin typeface="Calibri"/>
                <a:cs typeface="Calibri"/>
              </a:rPr>
              <a:t>O grupo concluiu o </a:t>
            </a:r>
            <a:r>
              <a:rPr lang="pt-BR" sz="2000">
                <a:latin typeface="Calibri"/>
                <a:cs typeface="Calibri"/>
                <a:hlinkClick r:id="rId4"/>
              </a:rPr>
              <a:t>material de treinamento</a:t>
            </a:r>
            <a:r>
              <a:rPr lang="pt-BR" sz="2000">
                <a:latin typeface="Calibri"/>
                <a:cs typeface="Calibri"/>
              </a:rPr>
              <a:t> que deve ser difundido nas regiões ICH.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pt-BR"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CaixaDeTexto 23">
            <a:extLst>
              <a:ext uri="{FF2B5EF4-FFF2-40B4-BE49-F238E27FC236}">
                <a16:creationId xmlns:a16="http://schemas.microsoft.com/office/drawing/2014/main" id="{24BBD7DF-BC62-41D0-BC6A-5E8F8ED4B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969963"/>
            <a:ext cx="6804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Visão Geral dos Temas de Qualidade do ICH</a:t>
            </a:r>
          </a:p>
        </p:txBody>
      </p:sp>
      <p:sp>
        <p:nvSpPr>
          <p:cNvPr id="91139" name="CaixaDeTexto 24">
            <a:extLst>
              <a:ext uri="{FF2B5EF4-FFF2-40B4-BE49-F238E27FC236}">
                <a16:creationId xmlns:a16="http://schemas.microsoft.com/office/drawing/2014/main" id="{C66EBC9C-EED2-4523-9FA5-CB4B53661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1062038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 sz="1400">
              <a:solidFill>
                <a:srgbClr val="5252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D5F33DE-E2DE-49B1-8AC3-D15F7B5F3317}"/>
              </a:ext>
            </a:extLst>
          </p:cNvPr>
          <p:cNvSpPr txBox="1"/>
          <p:nvPr/>
        </p:nvSpPr>
        <p:spPr>
          <a:xfrm>
            <a:off x="293920" y="1806033"/>
            <a:ext cx="11149012" cy="40626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spAutoFit/>
          </a:bodyPr>
          <a:lstStyle/>
          <a:p>
            <a:pPr marL="0" lvl="2" algn="ctr">
              <a:spcBef>
                <a:spcPts val="600"/>
              </a:spcBef>
              <a:defRPr/>
            </a:pPr>
            <a:r>
              <a:rPr lang="en-US" altLang="pt-BR" sz="2400">
                <a:solidFill>
                  <a:schemeClr val="accent5"/>
                </a:solidFill>
                <a:latin typeface="Calibri"/>
                <a:cs typeface="Calibri"/>
              </a:rPr>
              <a:t>Q2(R2)/Q14 EWG – Analytical Procedure Development and Revision of Q2(R1) Validation of Analytical Procedures </a:t>
            </a:r>
            <a:r>
              <a:rPr lang="en-US" altLang="pt-BR" sz="2400" b="1">
                <a:solidFill>
                  <a:schemeClr val="accent5"/>
                </a:solidFill>
                <a:latin typeface="Calibri"/>
                <a:cs typeface="Calibri"/>
              </a:rPr>
              <a:t> </a:t>
            </a:r>
            <a:endParaRPr lang="pt-BR">
              <a:solidFill>
                <a:schemeClr val="accent5"/>
              </a:solidFill>
            </a:endParaRP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2000">
                <a:latin typeface="Calibri"/>
                <a:cs typeface="Calibri"/>
              </a:rPr>
              <a:t>ANVISA </a:t>
            </a:r>
            <a:r>
              <a:rPr lang="en-US" sz="2000" err="1">
                <a:latin typeface="Calibri"/>
                <a:cs typeface="Calibri"/>
              </a:rPr>
              <a:t>possui</a:t>
            </a:r>
            <a:r>
              <a:rPr lang="en-US" sz="2000">
                <a:latin typeface="Calibri"/>
                <a:cs typeface="Calibri"/>
              </a:rPr>
              <a:t> 1 </a:t>
            </a:r>
            <a:r>
              <a:rPr lang="en-US" sz="2000" err="1">
                <a:latin typeface="Calibri"/>
                <a:cs typeface="Calibri"/>
              </a:rPr>
              <a:t>representante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desde</a:t>
            </a:r>
            <a:r>
              <a:rPr lang="en-US" sz="2000">
                <a:latin typeface="Calibri"/>
                <a:cs typeface="Calibri"/>
              </a:rPr>
              <a:t> a </a:t>
            </a:r>
            <a:r>
              <a:rPr lang="en-US" sz="2000" err="1">
                <a:latin typeface="Calibri"/>
                <a:cs typeface="Calibri"/>
              </a:rPr>
              <a:t>criação</a:t>
            </a:r>
            <a:r>
              <a:rPr lang="en-US" sz="2000">
                <a:latin typeface="Calibri"/>
                <a:cs typeface="Calibri"/>
              </a:rPr>
              <a:t> do </a:t>
            </a:r>
            <a:r>
              <a:rPr lang="en-US" sz="2000" err="1">
                <a:latin typeface="Calibri"/>
                <a:cs typeface="Calibri"/>
              </a:rPr>
              <a:t>grupo</a:t>
            </a:r>
            <a:r>
              <a:rPr lang="en-US" sz="2000">
                <a:latin typeface="Calibri"/>
                <a:cs typeface="Calibri"/>
              </a:rPr>
              <a:t> informal </a:t>
            </a:r>
            <a:r>
              <a:rPr lang="en-US" sz="2000" err="1">
                <a:latin typeface="Calibri"/>
                <a:cs typeface="Calibri"/>
              </a:rPr>
              <a:t>em</a:t>
            </a:r>
            <a:r>
              <a:rPr lang="en-US" sz="2000">
                <a:latin typeface="Calibri"/>
                <a:cs typeface="Calibri"/>
              </a:rPr>
              <a:t> Setembro de 2018.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pt-BR" sz="2000">
                <a:latin typeface="Calibri"/>
                <a:cs typeface="Calibri"/>
              </a:rPr>
              <a:t>Objetivo:</a:t>
            </a: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pt-BR" sz="2000">
                <a:latin typeface="Calibri"/>
                <a:cs typeface="Calibri"/>
              </a:rPr>
              <a:t>Q14 – Abordar as etapas necessárias ao desenvolvimento de métodos analíticos (convencionais e aprimorados), incluindo os critérios de aceitação de desempenho do método, alinhado com os conceitos dos Guias Q8 a Q11 do ICH a fim de criar uma base científica para mudanças nos métodos analíticos durante o ciclo de vida do produto e demonstração de adequabilidade de métodos de liberação em tempo real (RLRL).</a:t>
            </a: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pt-BR" sz="2000">
                <a:latin typeface="Calibri"/>
                <a:cs typeface="Calibri"/>
              </a:rPr>
              <a:t>Q2(R2) - Incluir no escopo do Guia as abordagens de validação para métodos multivariados como, por exemplo, NIR, RMN e técnicas hifenadas como LC-MS e GC-MS. A inclusão de uma discussão quanto aos aspectos estatísticos na validação também é esperada.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3">
            <a:extLst>
              <a:ext uri="{FF2B5EF4-FFF2-40B4-BE49-F238E27FC236}">
                <a16:creationId xmlns:a16="http://schemas.microsoft.com/office/drawing/2014/main" id="{7D4A716B-BE70-4EB2-811A-A8E77E198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969963"/>
            <a:ext cx="6804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Visão Geral dos Temas de Qualidade do ICH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1282DBA-D829-44CB-A838-6516E76657E4}"/>
              </a:ext>
            </a:extLst>
          </p:cNvPr>
          <p:cNvSpPr txBox="1"/>
          <p:nvPr/>
        </p:nvSpPr>
        <p:spPr>
          <a:xfrm>
            <a:off x="405433" y="1815326"/>
            <a:ext cx="11149012" cy="41688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spAutoFit/>
          </a:bodyPr>
          <a:lstStyle/>
          <a:p>
            <a:pPr marL="0" lvl="2" algn="ctr">
              <a:spcBef>
                <a:spcPts val="600"/>
              </a:spcBef>
              <a:defRPr/>
            </a:pPr>
            <a:r>
              <a:rPr lang="en-US" altLang="pt-BR" sz="2400">
                <a:solidFill>
                  <a:schemeClr val="accent5"/>
                </a:solidFill>
                <a:latin typeface="Calibri"/>
                <a:cs typeface="Calibri"/>
              </a:rPr>
              <a:t>Q2(R2)/Q14 EWG – Analytical Procedure Development and Revision of Q2(R1) Validation of Analytical Procedures </a:t>
            </a:r>
            <a:r>
              <a:rPr lang="en-US" altLang="pt-BR" sz="2400" b="1">
                <a:solidFill>
                  <a:schemeClr val="accent5"/>
                </a:solidFill>
                <a:latin typeface="Calibri"/>
                <a:cs typeface="Calibri"/>
              </a:rPr>
              <a:t> </a:t>
            </a:r>
            <a:endParaRPr lang="pt-BR">
              <a:solidFill>
                <a:schemeClr val="accent5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pt-BR" sz="2000">
                <a:latin typeface="Calibri"/>
                <a:cs typeface="Calibri"/>
              </a:rPr>
              <a:t>Apesar de o grupo ter como produto final dois documentos separados o grupo irá trabalhar de forma convergente.</a:t>
            </a:r>
            <a:endParaRPr lang="en-US" sz="2000">
              <a:latin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2000">
                <a:latin typeface="Calibri"/>
                <a:cs typeface="Calibri"/>
              </a:rPr>
              <a:t>O </a:t>
            </a:r>
            <a:r>
              <a:rPr lang="en-US" sz="2000" err="1">
                <a:latin typeface="Calibri"/>
                <a:cs typeface="Calibri"/>
              </a:rPr>
              <a:t>grupo</a:t>
            </a:r>
            <a:r>
              <a:rPr lang="en-US" sz="2000">
                <a:latin typeface="Calibri"/>
                <a:cs typeface="Calibri"/>
              </a:rPr>
              <a:t> fez a </a:t>
            </a:r>
            <a:r>
              <a:rPr lang="en-US" sz="2000" err="1">
                <a:latin typeface="Calibri"/>
                <a:cs typeface="Calibri"/>
              </a:rPr>
              <a:t>primeira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reunião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presencial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em</a:t>
            </a:r>
            <a:r>
              <a:rPr lang="en-US" sz="2000">
                <a:latin typeface="Calibri"/>
                <a:cs typeface="Calibri"/>
              </a:rPr>
              <a:t> Charlotte (Nov/2018) </a:t>
            </a:r>
            <a:r>
              <a:rPr lang="en-US" sz="2000" err="1">
                <a:latin typeface="Calibri"/>
                <a:cs typeface="Calibri"/>
              </a:rPr>
              <a:t>onde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foram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aprovados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os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documentos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i="1">
                <a:latin typeface="Calibri"/>
                <a:cs typeface="Calibri"/>
              </a:rPr>
              <a:t>Concept Paper </a:t>
            </a:r>
            <a:r>
              <a:rPr lang="en-US" sz="2000">
                <a:latin typeface="Calibri"/>
                <a:cs typeface="Calibri"/>
              </a:rPr>
              <a:t>e </a:t>
            </a:r>
            <a:r>
              <a:rPr lang="en-US" sz="2000" i="1">
                <a:latin typeface="Calibri"/>
                <a:cs typeface="Calibri"/>
              </a:rPr>
              <a:t>Business Plan.</a:t>
            </a:r>
            <a:endParaRPr lang="en-US"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err="1">
                <a:latin typeface="Calibri"/>
                <a:cs typeface="Calibri"/>
              </a:rPr>
              <a:t>Atualmente</a:t>
            </a:r>
            <a:r>
              <a:rPr lang="en-US" sz="2000">
                <a:latin typeface="Calibri"/>
                <a:cs typeface="Calibri"/>
              </a:rPr>
              <a:t> o </a:t>
            </a:r>
            <a:r>
              <a:rPr lang="en-US" sz="2000" err="1">
                <a:latin typeface="Calibri"/>
                <a:cs typeface="Calibri"/>
              </a:rPr>
              <a:t>grupo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trabalha</a:t>
            </a:r>
            <a:r>
              <a:rPr lang="en-US" sz="2000">
                <a:latin typeface="Calibri"/>
                <a:cs typeface="Calibri"/>
              </a:rPr>
              <a:t> via </a:t>
            </a:r>
            <a:r>
              <a:rPr lang="en-US" sz="2000" err="1">
                <a:latin typeface="Calibri"/>
                <a:cs typeface="Calibri"/>
              </a:rPr>
              <a:t>teleconferências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em</a:t>
            </a:r>
            <a:r>
              <a:rPr lang="en-US" sz="2000">
                <a:latin typeface="Calibri"/>
                <a:cs typeface="Calibri"/>
              </a:rPr>
              <a:t> um </a:t>
            </a:r>
            <a:r>
              <a:rPr lang="en-US" sz="2000" i="1">
                <a:latin typeface="Calibri"/>
                <a:cs typeface="Calibri"/>
              </a:rPr>
              <a:t>draft</a:t>
            </a:r>
            <a:r>
              <a:rPr lang="en-US" sz="2000">
                <a:latin typeface="Calibri"/>
                <a:cs typeface="Calibri"/>
              </a:rPr>
              <a:t> para ambos </a:t>
            </a:r>
            <a:r>
              <a:rPr lang="en-US" sz="2000" err="1">
                <a:latin typeface="Calibri"/>
                <a:cs typeface="Calibri"/>
              </a:rPr>
              <a:t>os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Guias</a:t>
            </a:r>
            <a:r>
              <a:rPr lang="en-US" sz="2000">
                <a:latin typeface="Calibri"/>
                <a:cs typeface="Calibri"/>
              </a:rPr>
              <a:t>, Q2 e Q14, que </a:t>
            </a:r>
            <a:r>
              <a:rPr lang="en-US" sz="2000" err="1">
                <a:latin typeface="Calibri"/>
                <a:cs typeface="Calibri"/>
              </a:rPr>
              <a:t>serão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discutidos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na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próxima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reunião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presencial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programada</a:t>
            </a:r>
            <a:r>
              <a:rPr lang="en-US" sz="2000">
                <a:latin typeface="Calibri"/>
                <a:cs typeface="Calibri"/>
              </a:rPr>
              <a:t> para </a:t>
            </a:r>
            <a:r>
              <a:rPr lang="en-US" sz="2000" err="1">
                <a:latin typeface="Calibri"/>
                <a:cs typeface="Calibri"/>
              </a:rPr>
              <a:t>Junho</a:t>
            </a:r>
            <a:r>
              <a:rPr lang="en-US" sz="2000">
                <a:latin typeface="Calibri"/>
                <a:cs typeface="Calibri"/>
              </a:rPr>
              <a:t>/2019 </a:t>
            </a:r>
            <a:r>
              <a:rPr lang="en-US" sz="2000" err="1">
                <a:latin typeface="Calibri"/>
                <a:cs typeface="Calibri"/>
              </a:rPr>
              <a:t>em</a:t>
            </a:r>
            <a:r>
              <a:rPr lang="en-US" sz="2000">
                <a:latin typeface="Calibri"/>
                <a:cs typeface="Calibri"/>
              </a:rPr>
              <a:t> Amsterdam.</a:t>
            </a:r>
          </a:p>
          <a:p>
            <a:pPr marL="342900" indent="-34290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2000">
                <a:latin typeface="Calibri"/>
                <a:cs typeface="Calibri"/>
              </a:rPr>
              <a:t>A </a:t>
            </a:r>
            <a:r>
              <a:rPr lang="en-US" sz="2000" err="1">
                <a:latin typeface="Calibri"/>
                <a:cs typeface="Calibri"/>
              </a:rPr>
              <a:t>finalização</a:t>
            </a:r>
            <a:r>
              <a:rPr lang="en-US" sz="2000">
                <a:latin typeface="Calibri"/>
                <a:cs typeface="Calibri"/>
              </a:rPr>
              <a:t> do </a:t>
            </a:r>
            <a:r>
              <a:rPr lang="en-US" sz="2000" i="1">
                <a:latin typeface="Calibri"/>
                <a:cs typeface="Calibri"/>
              </a:rPr>
              <a:t>step 1 </a:t>
            </a:r>
            <a:r>
              <a:rPr lang="en-US" sz="2000" err="1">
                <a:latin typeface="Calibri"/>
                <a:cs typeface="Calibri"/>
              </a:rPr>
              <a:t>está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prevista</a:t>
            </a:r>
            <a:r>
              <a:rPr lang="en-US" sz="2000">
                <a:latin typeface="Calibri"/>
                <a:cs typeface="Calibri"/>
              </a:rPr>
              <a:t> para </a:t>
            </a:r>
            <a:r>
              <a:rPr lang="en-US" sz="2000" err="1">
                <a:latin typeface="Calibri"/>
                <a:cs typeface="Calibri"/>
              </a:rPr>
              <a:t>ocorrer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em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Junho</a:t>
            </a:r>
            <a:r>
              <a:rPr lang="en-US" sz="2000">
                <a:latin typeface="Calibri"/>
                <a:cs typeface="Calibri"/>
              </a:rPr>
              <a:t>/2020.</a:t>
            </a:r>
          </a:p>
        </p:txBody>
      </p:sp>
    </p:spTree>
    <p:extLst>
      <p:ext uri="{BB962C8B-B14F-4D97-AF65-F5344CB8AC3E}">
        <p14:creationId xmlns:p14="http://schemas.microsoft.com/office/powerpoint/2010/main" val="1415881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CaixaDeTexto 23">
            <a:extLst>
              <a:ext uri="{FF2B5EF4-FFF2-40B4-BE49-F238E27FC236}">
                <a16:creationId xmlns:a16="http://schemas.microsoft.com/office/drawing/2014/main" id="{D087E0E9-D0F5-46FC-B6A7-A6D2C178D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969963"/>
            <a:ext cx="57153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sz="2400" b="1">
                <a:latin typeface="Calibri"/>
                <a:cs typeface="Calibri"/>
              </a:rPr>
              <a:t>Visão Geral dos Temas de Qualidade do ICH</a:t>
            </a:r>
            <a:endParaRPr lang="pt-BR"/>
          </a:p>
        </p:txBody>
      </p:sp>
      <p:sp>
        <p:nvSpPr>
          <p:cNvPr id="93187" name="CaixaDeTexto 24">
            <a:extLst>
              <a:ext uri="{FF2B5EF4-FFF2-40B4-BE49-F238E27FC236}">
                <a16:creationId xmlns:a16="http://schemas.microsoft.com/office/drawing/2014/main" id="{FFAE351C-EE61-4CF4-B135-CCF7717E5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0550" y="1046163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 sz="1400">
              <a:solidFill>
                <a:srgbClr val="5252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0595767-A982-4037-8A44-41F1F15AA209}"/>
              </a:ext>
            </a:extLst>
          </p:cNvPr>
          <p:cNvSpPr txBox="1"/>
          <p:nvPr/>
        </p:nvSpPr>
        <p:spPr>
          <a:xfrm>
            <a:off x="684213" y="2038350"/>
            <a:ext cx="11149012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US" sz="2800">
                <a:solidFill>
                  <a:srgbClr val="0070C0"/>
                </a:solidFill>
                <a:latin typeface="Calibri"/>
                <a:cs typeface="Calibri"/>
              </a:rPr>
              <a:t>Q3D (R1) Maintenance EWG – Maintenance of the Guideline for Elemental Impurities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2000">
                <a:latin typeface="Calibri"/>
                <a:cs typeface="Calibri"/>
              </a:rPr>
              <a:t>ANVISA </a:t>
            </a:r>
            <a:r>
              <a:rPr lang="en-US" sz="2000" err="1">
                <a:latin typeface="Calibri"/>
                <a:cs typeface="Calibri"/>
              </a:rPr>
              <a:t>possui</a:t>
            </a:r>
            <a:r>
              <a:rPr lang="en-US" sz="2000">
                <a:latin typeface="Calibri"/>
                <a:cs typeface="Calibri"/>
              </a:rPr>
              <a:t> 2 </a:t>
            </a:r>
            <a:r>
              <a:rPr lang="en-US" sz="2000" err="1">
                <a:latin typeface="Calibri"/>
                <a:cs typeface="Calibri"/>
              </a:rPr>
              <a:t>representantes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desde</a:t>
            </a:r>
            <a:r>
              <a:rPr lang="en-US" sz="2000">
                <a:latin typeface="Calibri"/>
                <a:cs typeface="Calibri"/>
              </a:rPr>
              <a:t> Janeiro de 2015, </a:t>
            </a:r>
            <a:r>
              <a:rPr lang="en-US" sz="2000" err="1">
                <a:latin typeface="Calibri"/>
                <a:cs typeface="Calibri"/>
              </a:rPr>
              <a:t>sendo</a:t>
            </a:r>
            <a:r>
              <a:rPr lang="en-US" sz="2000">
                <a:latin typeface="Calibri"/>
                <a:cs typeface="Calibri"/>
              </a:rPr>
              <a:t> um deles </a:t>
            </a:r>
            <a:r>
              <a:rPr lang="en-US" sz="2000" err="1">
                <a:latin typeface="Calibri"/>
                <a:cs typeface="Calibri"/>
              </a:rPr>
              <a:t>representante</a:t>
            </a:r>
            <a:r>
              <a:rPr lang="en-US" sz="2000">
                <a:latin typeface="Calibri"/>
                <a:cs typeface="Calibri"/>
              </a:rPr>
              <a:t> da </a:t>
            </a:r>
            <a:r>
              <a:rPr lang="en-US" sz="2000" err="1">
                <a:latin typeface="Calibri"/>
                <a:cs typeface="Calibri"/>
              </a:rPr>
              <a:t>Farmacopéia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Brasileira</a:t>
            </a:r>
            <a:r>
              <a:rPr lang="en-US" sz="2000">
                <a:latin typeface="Calibri"/>
                <a:cs typeface="Calibri"/>
              </a:rPr>
              <a:t>;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pt-BR" sz="2000">
                <a:latin typeface="Calibri"/>
                <a:cs typeface="Calibri"/>
              </a:rPr>
              <a:t>Objetivo:</a:t>
            </a:r>
          </a:p>
          <a:p>
            <a:pPr marL="800100" lvl="1" indent="-342900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pt-BR">
                <a:latin typeface="Calibri"/>
                <a:cs typeface="Calibri"/>
              </a:rPr>
              <a:t>Definir a Exposição Diária Permitida (</a:t>
            </a:r>
            <a:r>
              <a:rPr lang="pt-BR" err="1">
                <a:latin typeface="Calibri"/>
                <a:cs typeface="Calibri"/>
              </a:rPr>
              <a:t>PDEs</a:t>
            </a:r>
            <a:r>
              <a:rPr lang="pt-BR">
                <a:latin typeface="Calibri"/>
                <a:cs typeface="Calibri"/>
              </a:rPr>
              <a:t> – </a:t>
            </a:r>
            <a:r>
              <a:rPr lang="pt-BR" err="1">
                <a:latin typeface="Calibri"/>
                <a:cs typeface="Calibri"/>
              </a:rPr>
              <a:t>Permitted</a:t>
            </a:r>
            <a:r>
              <a:rPr lang="pt-BR">
                <a:latin typeface="Calibri"/>
                <a:cs typeface="Calibri"/>
              </a:rPr>
              <a:t> Daily </a:t>
            </a:r>
            <a:r>
              <a:rPr lang="pt-BR" err="1">
                <a:latin typeface="Calibri"/>
                <a:cs typeface="Calibri"/>
              </a:rPr>
              <a:t>Exposure</a:t>
            </a:r>
            <a:r>
              <a:rPr lang="pt-BR">
                <a:latin typeface="Calibri"/>
                <a:cs typeface="Calibri"/>
              </a:rPr>
              <a:t>) para 24 impurezas elementares descritas no guia quando administradas pela via Cutânea ou </a:t>
            </a:r>
            <a:r>
              <a:rPr lang="pt-BR" err="1">
                <a:latin typeface="Calibri"/>
                <a:cs typeface="Calibri"/>
              </a:rPr>
              <a:t>Transdérmica</a:t>
            </a:r>
            <a:r>
              <a:rPr lang="pt-BR">
                <a:latin typeface="Calibri"/>
                <a:cs typeface="Calibri"/>
              </a:rPr>
              <a:t>.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pt-BR" sz="2000">
                <a:latin typeface="Calibri"/>
                <a:cs typeface="Calibri"/>
              </a:rPr>
              <a:t>Para a revisão das impurezas para a administração pela via Cutânea ou </a:t>
            </a:r>
            <a:r>
              <a:rPr lang="pt-BR" sz="2000" err="1">
                <a:latin typeface="Calibri"/>
                <a:cs typeface="Calibri"/>
              </a:rPr>
              <a:t>transdérmica</a:t>
            </a:r>
            <a:r>
              <a:rPr lang="pt-BR" sz="2000">
                <a:latin typeface="Calibri"/>
                <a:cs typeface="Calibri"/>
              </a:rPr>
              <a:t>, o grupo está em </a:t>
            </a:r>
            <a:r>
              <a:rPr lang="pt-BR" sz="2000" err="1">
                <a:latin typeface="Calibri"/>
                <a:cs typeface="Calibri"/>
              </a:rPr>
              <a:t>step</a:t>
            </a:r>
            <a:r>
              <a:rPr lang="pt-BR" sz="2000">
                <a:latin typeface="Calibri"/>
                <a:cs typeface="Calibri"/>
              </a:rPr>
              <a:t> 1 e estima atingir </a:t>
            </a:r>
            <a:r>
              <a:rPr lang="pt-BR" sz="2000" err="1">
                <a:latin typeface="Calibri"/>
                <a:cs typeface="Calibri"/>
              </a:rPr>
              <a:t>step</a:t>
            </a:r>
            <a:r>
              <a:rPr lang="pt-BR" sz="2000">
                <a:latin typeface="Calibri"/>
                <a:cs typeface="Calibri"/>
              </a:rPr>
              <a:t> 2 ainda nesse semestre.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aixaDeTexto 23">
            <a:extLst>
              <a:ext uri="{FF2B5EF4-FFF2-40B4-BE49-F238E27FC236}">
                <a16:creationId xmlns:a16="http://schemas.microsoft.com/office/drawing/2014/main" id="{0602DC6C-E5BA-4A21-A1E3-8C341B308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969963"/>
            <a:ext cx="57153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sz="2400" b="1">
                <a:latin typeface="Calibri"/>
                <a:cs typeface="Calibri"/>
              </a:rPr>
              <a:t>Visão Geral dos Temas de Qualidade do ICH</a:t>
            </a:r>
            <a:endParaRPr lang="pt-BR"/>
          </a:p>
        </p:txBody>
      </p:sp>
      <p:sp>
        <p:nvSpPr>
          <p:cNvPr id="95235" name="CaixaDeTexto 24">
            <a:extLst>
              <a:ext uri="{FF2B5EF4-FFF2-40B4-BE49-F238E27FC236}">
                <a16:creationId xmlns:a16="http://schemas.microsoft.com/office/drawing/2014/main" id="{526E8B01-C047-4D12-A799-8787D7754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1062038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 sz="1400">
              <a:solidFill>
                <a:srgbClr val="5252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0595767-A982-4037-8A44-41F1F15AA209}"/>
              </a:ext>
            </a:extLst>
          </p:cNvPr>
          <p:cNvSpPr txBox="1"/>
          <p:nvPr/>
        </p:nvSpPr>
        <p:spPr>
          <a:xfrm>
            <a:off x="684213" y="2038350"/>
            <a:ext cx="11149012" cy="36779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US" sz="2800">
                <a:solidFill>
                  <a:srgbClr val="0070C0"/>
                </a:solidFill>
                <a:latin typeface="Calibri"/>
                <a:cs typeface="Calibri"/>
              </a:rPr>
              <a:t>Q3D (R1) Maintenance EWG – Maintenance of the Guideline for Elemental Impurities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BR" sz="1900">
                <a:latin typeface="Calibri"/>
                <a:cs typeface="Calibri"/>
              </a:rPr>
              <a:t>Previsão de Implementação Total sem data definida mediante a elaboração de Guia e revisão da </a:t>
            </a:r>
            <a:r>
              <a:rPr lang="pt-BR" sz="1900" err="1">
                <a:latin typeface="Calibri"/>
                <a:cs typeface="Calibri"/>
              </a:rPr>
              <a:t>Farmacopéia</a:t>
            </a:r>
            <a:r>
              <a:rPr lang="pt-BR" sz="1900">
                <a:latin typeface="Calibri"/>
                <a:cs typeface="Calibri"/>
              </a:rPr>
              <a:t> Brasileira. 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pt-BR" sz="1900">
              <a:cs typeface="Calibri"/>
            </a:endParaRP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BR" sz="1900">
                <a:latin typeface="Calibri"/>
                <a:cs typeface="Calibri"/>
              </a:rPr>
              <a:t>Portaria nº 1.125, de 30 de Agosto de 2018 Institui Grupo de Trabalho para incorporação do Guia ICH Q3D (Guia de Impurezas Elementares) na Farmacopeia. O GT tem 720 dias para concluir seus trabalhos.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pt-BR" sz="1900">
              <a:cs typeface="Calibri"/>
            </a:endParaRP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BR" sz="1900">
                <a:latin typeface="Calibri"/>
                <a:cs typeface="Calibri"/>
              </a:rPr>
              <a:t>A ANVISA estabeleceu um grupo de trabalho interno informal para discutir a incorporação/implementação do Guia.</a:t>
            </a:r>
            <a:endParaRPr lang="pt-BR" sz="1900"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CaixaDeTexto 23">
            <a:extLst>
              <a:ext uri="{FF2B5EF4-FFF2-40B4-BE49-F238E27FC236}">
                <a16:creationId xmlns:a16="http://schemas.microsoft.com/office/drawing/2014/main" id="{106DD97E-0E30-4C43-BE2B-5A71E81A2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25" y="852488"/>
            <a:ext cx="57153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sz="2400" b="1">
                <a:latin typeface="Calibri"/>
                <a:cs typeface="Calibri"/>
              </a:rPr>
              <a:t>Visão Geral dos Temas de Qualidade do ICH</a:t>
            </a:r>
            <a:endParaRPr lang="pt-BR"/>
          </a:p>
          <a:p>
            <a:pPr eaLnBrk="1" hangingPunct="1"/>
            <a:endParaRPr lang="pt-BR" altLang="pt-BR" sz="2000">
              <a:solidFill>
                <a:srgbClr val="5252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FC437AC-8062-4619-9761-A447784D71DF}"/>
              </a:ext>
            </a:extLst>
          </p:cNvPr>
          <p:cNvSpPr txBox="1"/>
          <p:nvPr/>
        </p:nvSpPr>
        <p:spPr>
          <a:xfrm>
            <a:off x="296863" y="1930400"/>
            <a:ext cx="11616743" cy="37856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Q12 EWG – </a:t>
            </a:r>
            <a:r>
              <a:rPr lang="pt-BR" sz="2400" b="1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Technical</a:t>
            </a:r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2400" b="1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and</a:t>
            </a:r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2400" b="1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Regulatory</a:t>
            </a:r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2400" b="1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Considerations</a:t>
            </a:r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for </a:t>
            </a:r>
            <a:r>
              <a:rPr lang="pt-BR" sz="2400" b="1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Pharmaceutical</a:t>
            </a:r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2400" b="1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Product</a:t>
            </a:r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2400" b="1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Lifecycle</a:t>
            </a:r>
            <a:endParaRPr lang="en-US" sz="2400" err="1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pt-BR" sz="2400" b="1">
                <a:latin typeface="Calibri"/>
                <a:cs typeface="Calibri"/>
              </a:rPr>
              <a:t>Objetivos</a:t>
            </a:r>
            <a:endParaRPr lang="pt-BR">
              <a:latin typeface="Calibri"/>
              <a:cs typeface="Calibr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PT" sz="2400">
                <a:latin typeface="Calibri"/>
                <a:cs typeface="Calibri"/>
              </a:rPr>
              <a:t>Harmonizar o gerenciamento de mudanças de maneira mais transparente e eficiente em todas as regiões da ICH;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PT" sz="2400">
                <a:latin typeface="Calibri"/>
                <a:cs typeface="Calibri"/>
              </a:rPr>
              <a:t>Facilitar a supervisão regulatória baseada em risco;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PT" sz="2400">
                <a:latin typeface="Calibri"/>
                <a:cs typeface="Calibri"/>
              </a:rPr>
              <a:t>Enfatizar a estratégia de controle como um componente chave do dossiê;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PT" sz="2400">
                <a:latin typeface="Calibri"/>
                <a:cs typeface="Calibri"/>
              </a:rPr>
              <a:t>Aprimorar o uso de ferramentas regulatórias para o gerenciamento </a:t>
            </a:r>
            <a:r>
              <a:rPr lang="pt-PT" sz="2400" err="1">
                <a:latin typeface="Calibri"/>
                <a:cs typeface="Calibri"/>
              </a:rPr>
              <a:t>prospectivo</a:t>
            </a:r>
            <a:r>
              <a:rPr lang="pt-PT" sz="2400">
                <a:latin typeface="Calibri"/>
                <a:cs typeface="Calibri"/>
              </a:rPr>
              <a:t> de mudanças permitindo o gerenciamento estratégico de mudanças pós-aprovação;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PT" sz="2400">
                <a:latin typeface="Calibri"/>
                <a:cs typeface="Calibri"/>
              </a:rPr>
              <a:t> Apoiar a melhoria contínua e facilitar a introdução de inovação.</a:t>
            </a:r>
            <a:endParaRPr lang="pt-BR" sz="2400" b="1">
              <a:latin typeface="Calibri"/>
              <a:cs typeface="Calibri"/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</p:txBody>
      </p:sp>
      <p:sp>
        <p:nvSpPr>
          <p:cNvPr id="5" name="CaixaDeTexto 24">
            <a:extLst>
              <a:ext uri="{FF2B5EF4-FFF2-40B4-BE49-F238E27FC236}">
                <a16:creationId xmlns:a16="http://schemas.microsoft.com/office/drawing/2014/main" id="{AD5B661A-E331-46D9-9556-AB00C351C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775" y="1038225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pt-BR" altLang="pt-BR" sz="1400">
              <a:solidFill>
                <a:srgbClr val="5252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23">
            <a:extLst>
              <a:ext uri="{FF2B5EF4-FFF2-40B4-BE49-F238E27FC236}">
                <a16:creationId xmlns:a16="http://schemas.microsoft.com/office/drawing/2014/main" id="{BE7703FD-97C1-4233-8BDE-6D747EC5A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846138"/>
            <a:ext cx="6072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800"/>
              <a:t>Anvisa como Membro Regulador do ICH </a:t>
            </a:r>
          </a:p>
        </p:txBody>
      </p:sp>
      <p:sp>
        <p:nvSpPr>
          <p:cNvPr id="12291" name="Rectangle 15">
            <a:extLst>
              <a:ext uri="{FF2B5EF4-FFF2-40B4-BE49-F238E27FC236}">
                <a16:creationId xmlns:a16="http://schemas.microsoft.com/office/drawing/2014/main" id="{F1E99F93-DA2D-4366-A723-11EA6AFD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" y="2474913"/>
            <a:ext cx="10610850" cy="198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defRPr/>
            </a:pPr>
            <a:r>
              <a:rPr lang="pt-BR" altLang="pt-BR" sz="2600">
                <a:solidFill>
                  <a:srgbClr val="254061"/>
                </a:solidFill>
              </a:rPr>
              <a:t>O ICH é principal fórum de harmonização de requerimentos técnicos composto por reguladores e indústria farmacêutica.</a:t>
            </a:r>
          </a:p>
          <a:p>
            <a:pPr>
              <a:defRPr/>
            </a:pPr>
            <a:r>
              <a:rPr lang="pt-BR" altLang="pt-BR" sz="2600">
                <a:solidFill>
                  <a:srgbClr val="254061"/>
                </a:solidFill>
              </a:rPr>
              <a:t>A ANVISA é atualmente Membro Regulador do ICH.</a:t>
            </a:r>
            <a:endParaRPr lang="pt-BR" altLang="pt-BR" sz="2800">
              <a:solidFill>
                <a:srgbClr val="254061"/>
              </a:solidFill>
            </a:endParaRPr>
          </a:p>
          <a:p>
            <a:pPr>
              <a:defRPr/>
            </a:pPr>
            <a:endParaRPr lang="pt-BR" altLang="pt-BR" sz="2800">
              <a:solidFill>
                <a:srgbClr val="254061"/>
              </a:solidFill>
            </a:endParaRPr>
          </a:p>
          <a:p>
            <a:pPr>
              <a:defRPr/>
            </a:pPr>
            <a:endParaRPr lang="pt-BR" altLang="pt-BR" sz="1500">
              <a:solidFill>
                <a:srgbClr val="254061"/>
              </a:solidFill>
            </a:endParaRPr>
          </a:p>
        </p:txBody>
      </p:sp>
      <p:pic>
        <p:nvPicPr>
          <p:cNvPr id="13316" name="Imagem 1">
            <a:extLst>
              <a:ext uri="{FF2B5EF4-FFF2-40B4-BE49-F238E27FC236}">
                <a16:creationId xmlns:a16="http://schemas.microsoft.com/office/drawing/2014/main" id="{23A24394-0B47-4CA2-AC55-471D200B2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63" y="733425"/>
            <a:ext cx="24780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DCA6702-58C0-4D40-9238-5B0542A00C41}"/>
              </a:ext>
            </a:extLst>
          </p:cNvPr>
          <p:cNvGraphicFramePr/>
          <p:nvPr/>
        </p:nvGraphicFramePr>
        <p:xfrm>
          <a:off x="501625" y="3429000"/>
          <a:ext cx="10610850" cy="2213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CaixaDeTexto 23">
            <a:extLst>
              <a:ext uri="{FF2B5EF4-FFF2-40B4-BE49-F238E27FC236}">
                <a16:creationId xmlns:a16="http://schemas.microsoft.com/office/drawing/2014/main" id="{F03E3D68-0E4D-46BF-BDE3-870550769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25" y="852488"/>
            <a:ext cx="57153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sz="2400" b="1">
                <a:latin typeface="Calibri"/>
                <a:cs typeface="Calibri"/>
              </a:rPr>
              <a:t>Visão Geral dos Temas de Qualidade do ICH</a:t>
            </a:r>
            <a:endParaRPr lang="pt-BR" sz="2400">
              <a:solidFill>
                <a:srgbClr val="000000"/>
              </a:solidFill>
              <a:cs typeface="Calibri"/>
            </a:endParaRPr>
          </a:p>
        </p:txBody>
      </p:sp>
      <p:sp>
        <p:nvSpPr>
          <p:cNvPr id="99331" name="CaixaDeTexto 24">
            <a:extLst>
              <a:ext uri="{FF2B5EF4-FFF2-40B4-BE49-F238E27FC236}">
                <a16:creationId xmlns:a16="http://schemas.microsoft.com/office/drawing/2014/main" id="{C094E447-3D9C-4C36-8404-5620D9C09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775" y="1038225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 sz="1400">
              <a:solidFill>
                <a:srgbClr val="5252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FC437AC-8062-4619-9761-A447784D71DF}"/>
              </a:ext>
            </a:extLst>
          </p:cNvPr>
          <p:cNvSpPr txBox="1"/>
          <p:nvPr/>
        </p:nvSpPr>
        <p:spPr>
          <a:xfrm>
            <a:off x="194644" y="1930400"/>
            <a:ext cx="11876938" cy="37856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Q12 EWG – </a:t>
            </a:r>
            <a:r>
              <a:rPr lang="pt-BR" sz="2400" b="1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Technical</a:t>
            </a:r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2400" b="1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and</a:t>
            </a:r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2400" b="1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Regulatory</a:t>
            </a:r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2400" b="1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Considerations</a:t>
            </a:r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for </a:t>
            </a:r>
            <a:r>
              <a:rPr lang="pt-BR" sz="2400" b="1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Pharmaceutical</a:t>
            </a:r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2400" b="1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Product</a:t>
            </a:r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2400" b="1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Lifecycle</a:t>
            </a:r>
            <a:endParaRPr lang="en-US" sz="2400" err="1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pt-BR" sz="2400" b="1">
                <a:latin typeface="Calibri"/>
                <a:cs typeface="Calibri"/>
              </a:rPr>
              <a:t>Conteúdo</a:t>
            </a:r>
            <a:endParaRPr lang="pt-BR"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400">
                <a:latin typeface="Calibri"/>
                <a:cs typeface="Calibri"/>
              </a:rPr>
              <a:t>Seções chave do guia: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t-BR" sz="2400">
                <a:latin typeface="Calibri"/>
                <a:cs typeface="Calibri"/>
              </a:rPr>
              <a:t>Categorização de Mudanças Pós-Registro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t-BR" sz="2400">
                <a:latin typeface="Calibri"/>
                <a:cs typeface="Calibri"/>
              </a:rPr>
              <a:t>Condições Estabelecidas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t-BR" sz="2400">
                <a:latin typeface="Calibri"/>
                <a:cs typeface="Calibri"/>
              </a:rPr>
              <a:t>Protocolos de Gerenciamento de Mudanças Pós-Registro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t-BR" sz="2400">
                <a:latin typeface="Calibri"/>
                <a:cs typeface="Calibri"/>
              </a:rPr>
              <a:t>Sistema de Qualidade Farmacêutica e Gestão de Mudanças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t-BR" sz="2400">
                <a:latin typeface="Calibri"/>
                <a:cs typeface="Calibri"/>
              </a:rPr>
              <a:t>Gerenciamento do Ciclo de Vida do produto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t-BR" sz="2400">
                <a:latin typeface="Calibri"/>
                <a:cs typeface="Calibri"/>
              </a:rPr>
              <a:t>Relação entre a Avaliação de Registro e a Inspeção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t-BR" sz="2400">
                <a:latin typeface="Calibri"/>
                <a:cs typeface="Calibri"/>
              </a:rPr>
              <a:t>Mudança Pós-Registro para Produtos Comercializados</a:t>
            </a:r>
            <a:endParaRPr lang="pt-BR" sz="2400" b="1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4492582-A647-43CB-8B26-B77798C632FC}"/>
              </a:ext>
            </a:extLst>
          </p:cNvPr>
          <p:cNvSpPr txBox="1"/>
          <p:nvPr/>
        </p:nvSpPr>
        <p:spPr>
          <a:xfrm>
            <a:off x="128085" y="1868488"/>
            <a:ext cx="11960340" cy="38779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Q12 EWG – </a:t>
            </a:r>
            <a:r>
              <a:rPr lang="pt-BR" sz="2400" b="1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Technical</a:t>
            </a:r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2400" b="1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and</a:t>
            </a:r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2400" b="1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Regulatory</a:t>
            </a:r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2400" b="1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Considerations</a:t>
            </a:r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for </a:t>
            </a:r>
            <a:r>
              <a:rPr lang="pt-BR" sz="2400" b="1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Pharmaceutical</a:t>
            </a:r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2400" b="1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Product</a:t>
            </a:r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2400" b="1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Lifecycle</a:t>
            </a:r>
            <a:endParaRPr lang="en-US" sz="2400" err="1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pt-BR" sz="2400" b="1">
                <a:latin typeface="Calibri"/>
                <a:cs typeface="Calibri"/>
              </a:rPr>
              <a:t>Consulta Regional:</a:t>
            </a:r>
            <a:endParaRPr lang="pt-BR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b="1">
                <a:latin typeface="Calibri"/>
                <a:cs typeface="Calibri"/>
              </a:rPr>
              <a:t>Comentários recebidos:</a:t>
            </a:r>
          </a:p>
          <a:p>
            <a:pPr algn="just">
              <a:defRPr/>
            </a:pPr>
            <a:endParaRPr lang="pt-BR">
              <a:latin typeface="Calibri"/>
              <a:cs typeface="Calibri"/>
            </a:endParaRPr>
          </a:p>
          <a:p>
            <a:pPr algn="just">
              <a:defRPr/>
            </a:pPr>
            <a:r>
              <a:rPr lang="pt-BR">
                <a:latin typeface="Calibri"/>
                <a:cs typeface="Calibri"/>
              </a:rPr>
              <a:t>Aproximadamente 900 comentários consolidados foram recebidos durante o período de consulta pública. Três subgrupos, sendo eles (1) Exemplos, (2) Parâmetros Chave do Processo – KPP e (3) Treinamentos foram formados antes da reunião intermediária para discutir comentários e trazer propostas, conforme apropriado, para discussão em Tóquio. </a:t>
            </a:r>
            <a:endParaRPr lang="pt-BR"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b="1">
              <a:latin typeface="Calibri"/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b="1">
                <a:latin typeface="Calibri"/>
                <a:cs typeface="Calibri"/>
              </a:rPr>
              <a:t>Principais resultados da reunião:</a:t>
            </a:r>
            <a:endParaRPr lang="pt-BR" b="1"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>
              <a:latin typeface="Calibri"/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pt-BR">
                <a:latin typeface="Calibri"/>
                <a:cs typeface="Calibri"/>
              </a:rPr>
              <a:t>Alinhamento de texto para o </a:t>
            </a:r>
            <a:r>
              <a:rPr lang="pt-BR">
                <a:solidFill>
                  <a:srgbClr val="FF0000"/>
                </a:solidFill>
                <a:latin typeface="Calibri"/>
                <a:cs typeface="Calibri"/>
              </a:rPr>
              <a:t>Capítulo 1</a:t>
            </a:r>
            <a:endParaRPr lang="pt-BR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pt-BR">
                <a:latin typeface="Calibri"/>
                <a:cs typeface="Calibri"/>
              </a:rPr>
              <a:t>Escopo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pt-BR">
                <a:latin typeface="Calibri"/>
                <a:cs typeface="Calibri"/>
              </a:rPr>
              <a:t>Uso das ferramentas do Q12 e "Master Files"</a:t>
            </a:r>
          </a:p>
        </p:txBody>
      </p:sp>
      <p:sp>
        <p:nvSpPr>
          <p:cNvPr id="107523" name="CaixaDeTexto 23">
            <a:extLst>
              <a:ext uri="{FF2B5EF4-FFF2-40B4-BE49-F238E27FC236}">
                <a16:creationId xmlns:a16="http://schemas.microsoft.com/office/drawing/2014/main" id="{38F10428-9A78-436D-BE4E-5C4C8A41C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25" y="852488"/>
            <a:ext cx="57153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sz="2400" b="1">
                <a:latin typeface="Calibri"/>
                <a:cs typeface="Calibri"/>
              </a:rPr>
              <a:t>Visão Geral dos Temas de Qualidade do ICH</a:t>
            </a:r>
            <a:endParaRPr lang="pt-BR" altLang="pt-BR" sz="2000" b="1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4492582-A647-43CB-8B26-B77798C632FC}"/>
              </a:ext>
            </a:extLst>
          </p:cNvPr>
          <p:cNvSpPr txBox="1"/>
          <p:nvPr/>
        </p:nvSpPr>
        <p:spPr>
          <a:xfrm>
            <a:off x="425450" y="1868488"/>
            <a:ext cx="11560988" cy="4154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Q12 EWG – </a:t>
            </a:r>
            <a:r>
              <a:rPr lang="pt-BR" sz="2400" b="1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Technical</a:t>
            </a:r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2400" b="1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and</a:t>
            </a:r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2400" b="1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Regulatory</a:t>
            </a:r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2400" b="1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Considerations</a:t>
            </a:r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for </a:t>
            </a:r>
            <a:r>
              <a:rPr lang="pt-BR" sz="2400" b="1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Pharmaceutical</a:t>
            </a:r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2400" b="1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Product</a:t>
            </a:r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2400" b="1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Lifecycle</a:t>
            </a:r>
            <a:endParaRPr lang="en-US" sz="2400" err="1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pt-BR" sz="2400" b="1">
                <a:latin typeface="Calibri"/>
                <a:cs typeface="Calibri"/>
              </a:rPr>
              <a:t>Consulta Regional:</a:t>
            </a:r>
            <a:endParaRPr lang="pt-BR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b="1">
                <a:latin typeface="Calibri"/>
                <a:cs typeface="Calibri"/>
              </a:rPr>
              <a:t>Principais resultados da reunião:</a:t>
            </a:r>
            <a:endParaRPr lang="pt-BR" b="1">
              <a:cs typeface="Calibri" panose="020F0502020204030204" pitchFamily="34" charset="0"/>
            </a:endParaRPr>
          </a:p>
          <a:p>
            <a:pPr marL="1257300" lvl="2" indent="-342900">
              <a:buFont typeface="Arial,Sans-Serif" panose="020B0604020202020204" pitchFamily="34" charset="0"/>
              <a:buChar char="•"/>
              <a:defRPr/>
            </a:pPr>
            <a:endParaRPr lang="pt-BR">
              <a:latin typeface="Calibri"/>
              <a:cs typeface="Calibri"/>
            </a:endParaRPr>
          </a:p>
          <a:p>
            <a:pPr marL="800100" lvl="1" indent="-342900">
              <a:buFont typeface="Arial,Sans-Serif" panose="020B0604020202020204" pitchFamily="34" charset="0"/>
              <a:buChar char="•"/>
              <a:defRPr/>
            </a:pPr>
            <a:r>
              <a:rPr lang="pt-BR">
                <a:latin typeface="Calibri"/>
                <a:cs typeface="Calibri"/>
              </a:rPr>
              <a:t>Alinhamento do texto do </a:t>
            </a:r>
            <a:r>
              <a:rPr lang="pt-BR">
                <a:solidFill>
                  <a:srgbClr val="FF0000"/>
                </a:solidFill>
                <a:latin typeface="Calibri"/>
                <a:cs typeface="Calibri"/>
              </a:rPr>
              <a:t>Capítulo 2 </a:t>
            </a:r>
            <a:r>
              <a:rPr lang="pt-BR">
                <a:latin typeface="Calibri"/>
                <a:cs typeface="Calibri"/>
              </a:rPr>
              <a:t>(resolução dos itens apontados na CR)</a:t>
            </a:r>
            <a:endParaRPr lang="en-US">
              <a:latin typeface="Calibri"/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pt-BR">
              <a:latin typeface="Calibri"/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pt-BR">
                <a:latin typeface="Calibri"/>
                <a:cs typeface="Calibri"/>
              </a:rPr>
              <a:t>Alinhamento de texto revisado para certos aspectos do </a:t>
            </a:r>
            <a:r>
              <a:rPr lang="pt-BR">
                <a:solidFill>
                  <a:srgbClr val="FF0000"/>
                </a:solidFill>
                <a:latin typeface="Calibri"/>
                <a:cs typeface="Calibri"/>
              </a:rPr>
              <a:t>Capítulo 3, </a:t>
            </a:r>
            <a:r>
              <a:rPr lang="pt-BR">
                <a:latin typeface="Calibri"/>
                <a:cs typeface="Calibri"/>
              </a:rPr>
              <a:t>relacionados aos comentários recebidos:</a:t>
            </a:r>
            <a:endParaRPr lang="pt-BR"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pt-BR">
              <a:latin typeface="Calibri"/>
              <a:cs typeface="Calibri"/>
            </a:endParaRPr>
          </a:p>
          <a:p>
            <a:pPr marL="1257300" indent="-342900">
              <a:buFont typeface="Arial" panose="020B0604020202020204" pitchFamily="34" charset="0"/>
              <a:buChar char="•"/>
              <a:defRPr/>
            </a:pPr>
            <a:r>
              <a:rPr lang="pt-BR" err="1">
                <a:latin typeface="Calibri"/>
                <a:cs typeface="Calibri"/>
              </a:rPr>
              <a:t>ECs</a:t>
            </a:r>
            <a:r>
              <a:rPr lang="pt-BR">
                <a:latin typeface="Calibri"/>
                <a:cs typeface="Calibri"/>
              </a:rPr>
              <a:t> em um dossiê de registro:</a:t>
            </a:r>
          </a:p>
          <a:p>
            <a:pPr marL="914400">
              <a:defRPr/>
            </a:pPr>
            <a:r>
              <a:rPr lang="pt-BR">
                <a:latin typeface="Calibri"/>
                <a:cs typeface="Calibri"/>
              </a:rPr>
              <a:t>Consenso de remover a construção e terminologia “implícita” e “explícita” para </a:t>
            </a:r>
            <a:r>
              <a:rPr lang="pt-BR" err="1">
                <a:latin typeface="Calibri"/>
                <a:cs typeface="Calibri"/>
              </a:rPr>
              <a:t>ECs</a:t>
            </a:r>
            <a:r>
              <a:rPr lang="pt-BR">
                <a:latin typeface="Calibri"/>
                <a:cs typeface="Calibri"/>
              </a:rPr>
              <a:t>.</a:t>
            </a:r>
            <a:endParaRPr lang="pt-BR">
              <a:cs typeface="Calibri" panose="020F0502020204030204" pitchFamily="34" charset="0"/>
            </a:endParaRPr>
          </a:p>
          <a:p>
            <a:pPr marL="1257300" indent="-342900">
              <a:buFont typeface="Arial" panose="020B0604020202020204" pitchFamily="34" charset="0"/>
              <a:buChar char="•"/>
              <a:defRPr/>
            </a:pPr>
            <a:r>
              <a:rPr lang="pt-BR">
                <a:latin typeface="Calibri"/>
                <a:cs typeface="Calibri"/>
              </a:rPr>
              <a:t>Identificando </a:t>
            </a:r>
            <a:r>
              <a:rPr lang="pt-BR" err="1">
                <a:latin typeface="Calibri"/>
                <a:cs typeface="Calibri"/>
              </a:rPr>
              <a:t>ECs</a:t>
            </a:r>
            <a:r>
              <a:rPr lang="pt-BR">
                <a:latin typeface="Calibri"/>
                <a:cs typeface="Calibri"/>
              </a:rPr>
              <a:t> para o Processo de Fabricação:</a:t>
            </a:r>
            <a:endParaRPr lang="pt-BR">
              <a:cs typeface="Calibri"/>
            </a:endParaRPr>
          </a:p>
          <a:p>
            <a:pPr marL="914400">
              <a:defRPr/>
            </a:pPr>
            <a:r>
              <a:rPr lang="pt-BR">
                <a:latin typeface="Calibri"/>
                <a:cs typeface="Calibri"/>
              </a:rPr>
              <a:t> Consenso de texto para substituir “parâmetros chave do processo” e um fluxograma revisado.</a:t>
            </a:r>
            <a:endParaRPr lang="pt-BR">
              <a:cs typeface="Calibri"/>
            </a:endParaRPr>
          </a:p>
          <a:p>
            <a:pPr marL="1200150" indent="-285750">
              <a:buFont typeface="Arial"/>
              <a:buChar char="•"/>
              <a:defRPr/>
            </a:pPr>
            <a:r>
              <a:rPr lang="pt-BR">
                <a:latin typeface="Calibri"/>
                <a:cs typeface="Calibri"/>
              </a:rPr>
              <a:t>Tipos de abordagens de desenvolvimento:</a:t>
            </a:r>
            <a:endParaRPr lang="pt-BR">
              <a:cs typeface="Calibri"/>
            </a:endParaRPr>
          </a:p>
          <a:p>
            <a:pPr marL="914400">
              <a:defRPr/>
            </a:pPr>
            <a:r>
              <a:rPr lang="pt-BR">
                <a:latin typeface="Calibri"/>
                <a:cs typeface="Calibri"/>
              </a:rPr>
              <a:t>Consenso por texto revisado para descrever as abordagens de desenvolvimento.</a:t>
            </a:r>
            <a:endParaRPr lang="pt-BR">
              <a:cs typeface="Calibri"/>
            </a:endParaRPr>
          </a:p>
        </p:txBody>
      </p:sp>
      <p:sp>
        <p:nvSpPr>
          <p:cNvPr id="107523" name="CaixaDeTexto 23">
            <a:extLst>
              <a:ext uri="{FF2B5EF4-FFF2-40B4-BE49-F238E27FC236}">
                <a16:creationId xmlns:a16="http://schemas.microsoft.com/office/drawing/2014/main" id="{38F10428-9A78-436D-BE4E-5C4C8A41C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25" y="852488"/>
            <a:ext cx="57153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sz="2400" b="1">
                <a:latin typeface="Calibri"/>
                <a:cs typeface="Calibri"/>
              </a:rPr>
              <a:t>Visão Geral dos Temas de Qualidade do ICH</a:t>
            </a:r>
            <a:endParaRPr lang="pt-BR" altLang="pt-BR" sz="20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3467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4492582-A647-43CB-8B26-B77798C632FC}"/>
              </a:ext>
            </a:extLst>
          </p:cNvPr>
          <p:cNvSpPr txBox="1"/>
          <p:nvPr/>
        </p:nvSpPr>
        <p:spPr>
          <a:xfrm>
            <a:off x="425450" y="1868488"/>
            <a:ext cx="11616512" cy="36009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Q12 EWG – </a:t>
            </a:r>
            <a:r>
              <a:rPr lang="pt-BR" sz="2400" b="1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Technical</a:t>
            </a:r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2400" b="1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and</a:t>
            </a:r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2400" b="1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Regulatory</a:t>
            </a:r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2400" b="1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Considerations</a:t>
            </a:r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for </a:t>
            </a:r>
            <a:r>
              <a:rPr lang="pt-BR" sz="2400" b="1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Pharmaceutical</a:t>
            </a:r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2400" b="1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Product</a:t>
            </a:r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2400" b="1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Lifecycle</a:t>
            </a:r>
            <a:endParaRPr lang="en-US" sz="2400" err="1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pt-BR" sz="2400" b="1">
                <a:latin typeface="Calibri"/>
                <a:cs typeface="Calibri"/>
              </a:rPr>
              <a:t>Consulta Regional:</a:t>
            </a:r>
            <a:endParaRPr lang="pt-BR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b="1">
                <a:latin typeface="Calibri"/>
                <a:cs typeface="Calibri"/>
              </a:rPr>
              <a:t>Principais resultados da reunião:</a:t>
            </a:r>
            <a:endParaRPr lang="pt-BR" b="1"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>
              <a:latin typeface="Calibri"/>
              <a:cs typeface="Calibri"/>
            </a:endParaRPr>
          </a:p>
          <a:p>
            <a:pPr marL="800100" indent="-342900">
              <a:buFont typeface="Arial" panose="020B0604020202020204" pitchFamily="34" charset="0"/>
              <a:buChar char="•"/>
              <a:defRPr/>
            </a:pPr>
            <a:r>
              <a:rPr lang="pt-BR">
                <a:latin typeface="Calibri"/>
                <a:cs typeface="Calibri"/>
              </a:rPr>
              <a:t>Desenvolvimento e discussão de texto para o </a:t>
            </a:r>
            <a:r>
              <a:rPr lang="pt-BR">
                <a:solidFill>
                  <a:srgbClr val="FF0000"/>
                </a:solidFill>
                <a:latin typeface="Calibri"/>
                <a:cs typeface="Calibri"/>
              </a:rPr>
              <a:t>Capítulo 3</a:t>
            </a:r>
            <a:r>
              <a:rPr lang="pt-BR">
                <a:latin typeface="Calibri"/>
                <a:cs typeface="Calibri"/>
              </a:rPr>
              <a:t> sobre identificação de </a:t>
            </a:r>
            <a:r>
              <a:rPr lang="pt-BR" err="1">
                <a:latin typeface="Calibri"/>
                <a:cs typeface="Calibri"/>
              </a:rPr>
              <a:t>ECs</a:t>
            </a:r>
            <a:r>
              <a:rPr lang="pt-BR">
                <a:latin typeface="Calibri"/>
                <a:cs typeface="Calibri"/>
              </a:rPr>
              <a:t> para métodos analíticos e desenvolvimento de um exemplo. </a:t>
            </a:r>
          </a:p>
          <a:p>
            <a:pPr marL="1257300" lvl="1" indent="-342900">
              <a:buFont typeface="Arial" panose="020B0604020202020204" pitchFamily="34" charset="0"/>
              <a:buChar char="•"/>
              <a:defRPr/>
            </a:pPr>
            <a:r>
              <a:rPr lang="pt-BR">
                <a:latin typeface="Calibri"/>
                <a:cs typeface="Calibri"/>
              </a:rPr>
              <a:t>Um subgrupo continuará a desenvolver o texto e o exemplo entre a reunião intermediária e a de Amsterdã.</a:t>
            </a:r>
            <a:endParaRPr lang="pt-BR">
              <a:cs typeface="Calibri" panose="020F0502020204030204" pitchFamily="34" charset="0"/>
            </a:endParaRPr>
          </a:p>
          <a:p>
            <a:pPr marL="800100" indent="-342900">
              <a:buFont typeface="Arial" panose="020B0604020202020204" pitchFamily="34" charset="0"/>
              <a:buChar char="•"/>
              <a:defRPr/>
            </a:pPr>
            <a:endParaRPr lang="pt-BR">
              <a:latin typeface="Calibri"/>
              <a:cs typeface="Calibri"/>
            </a:endParaRPr>
          </a:p>
          <a:p>
            <a:pPr marL="800100" indent="-342900">
              <a:buFont typeface="Arial" panose="020B0604020202020204" pitchFamily="34" charset="0"/>
              <a:buChar char="•"/>
              <a:defRPr/>
            </a:pPr>
            <a:r>
              <a:rPr lang="pt-BR">
                <a:latin typeface="Calibri"/>
                <a:cs typeface="Calibri"/>
              </a:rPr>
              <a:t>Definição por consenso em se discutir mais sobre o desenvolvimento de um texto esclarecendo como identificar as </a:t>
            </a:r>
            <a:r>
              <a:rPr lang="pt-BR" err="1">
                <a:latin typeface="Calibri"/>
                <a:cs typeface="Calibri"/>
              </a:rPr>
              <a:t>ECs</a:t>
            </a:r>
            <a:r>
              <a:rPr lang="pt-BR">
                <a:latin typeface="Calibri"/>
                <a:cs typeface="Calibri"/>
              </a:rPr>
              <a:t> para produtos combinados entre a reunião intermediária e Amsterdã.</a:t>
            </a:r>
          </a:p>
          <a:p>
            <a:pPr marL="800100" indent="-342900">
              <a:buFont typeface="Arial" panose="020B0604020202020204" pitchFamily="34" charset="0"/>
              <a:buChar char="•"/>
              <a:defRPr/>
            </a:pPr>
            <a:endParaRPr lang="pt-BR">
              <a:latin typeface="Calibri"/>
              <a:cs typeface="Calibri"/>
            </a:endParaRPr>
          </a:p>
          <a:p>
            <a:pPr marL="800100" indent="-342900">
              <a:buFont typeface="Arial" panose="020B0604020202020204" pitchFamily="34" charset="0"/>
              <a:buChar char="•"/>
              <a:defRPr/>
            </a:pPr>
            <a:r>
              <a:rPr lang="pt-BR">
                <a:latin typeface="Calibri"/>
                <a:cs typeface="Calibri"/>
              </a:rPr>
              <a:t>Foram iniciadas as revisões do </a:t>
            </a:r>
            <a:r>
              <a:rPr lang="pt-BR">
                <a:solidFill>
                  <a:srgbClr val="FF0000"/>
                </a:solidFill>
                <a:latin typeface="Calibri"/>
                <a:cs typeface="Calibri"/>
              </a:rPr>
              <a:t>Capítulo 4</a:t>
            </a:r>
            <a:r>
              <a:rPr lang="pt-BR">
                <a:latin typeface="Calibri"/>
                <a:cs typeface="Calibri"/>
              </a:rPr>
              <a:t> respondendo aos comentários da consulta pública.</a:t>
            </a:r>
          </a:p>
        </p:txBody>
      </p:sp>
      <p:sp>
        <p:nvSpPr>
          <p:cNvPr id="107523" name="CaixaDeTexto 23">
            <a:extLst>
              <a:ext uri="{FF2B5EF4-FFF2-40B4-BE49-F238E27FC236}">
                <a16:creationId xmlns:a16="http://schemas.microsoft.com/office/drawing/2014/main" id="{38F10428-9A78-436D-BE4E-5C4C8A41C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25" y="852488"/>
            <a:ext cx="57153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sz="2400" b="1">
                <a:latin typeface="Calibri"/>
                <a:cs typeface="Calibri"/>
              </a:rPr>
              <a:t>Visão Geral dos Temas de Qualidade do ICH</a:t>
            </a:r>
            <a:endParaRPr lang="pt-BR" sz="2400">
              <a:latin typeface="Calibri"/>
              <a:cs typeface="Calibri"/>
            </a:endParaRPr>
          </a:p>
          <a:p>
            <a:endParaRPr lang="pt-BR" sz="2400" b="1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53402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4492582-A647-43CB-8B26-B77798C632FC}"/>
              </a:ext>
            </a:extLst>
          </p:cNvPr>
          <p:cNvSpPr txBox="1"/>
          <p:nvPr/>
        </p:nvSpPr>
        <p:spPr>
          <a:xfrm>
            <a:off x="425450" y="1868488"/>
            <a:ext cx="11607219" cy="38779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Q12 EWG – </a:t>
            </a:r>
            <a:r>
              <a:rPr lang="pt-BR" sz="2400" b="1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Technical</a:t>
            </a:r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2400" b="1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and</a:t>
            </a:r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2400" b="1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Regulatory</a:t>
            </a:r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2400" b="1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Considerations</a:t>
            </a:r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for </a:t>
            </a:r>
            <a:r>
              <a:rPr lang="pt-BR" sz="2400" b="1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Pharmaceutical</a:t>
            </a:r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2400" b="1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Product</a:t>
            </a:r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2400" b="1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Lifecycle</a:t>
            </a:r>
            <a:endParaRPr lang="en-US" sz="2400" err="1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pt-BR" sz="2400" b="1">
                <a:latin typeface="Calibri"/>
                <a:cs typeface="Calibri"/>
              </a:rPr>
              <a:t>Consulta Regional:</a:t>
            </a:r>
            <a:endParaRPr lang="pt-BR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b="1">
                <a:latin typeface="Calibri"/>
                <a:cs typeface="Calibri"/>
              </a:rPr>
              <a:t>Principais resultados da reunião:</a:t>
            </a:r>
            <a:endParaRPr lang="pt-BR" b="1"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>
              <a:latin typeface="Calibri"/>
              <a:cs typeface="Calibri"/>
            </a:endParaRPr>
          </a:p>
          <a:p>
            <a:pPr marL="800100" indent="-342900">
              <a:buFont typeface="Arial" panose="020B0604020202020204" pitchFamily="34" charset="0"/>
              <a:buChar char="•"/>
              <a:defRPr/>
            </a:pPr>
            <a:r>
              <a:rPr lang="pt">
                <a:latin typeface="Calibri"/>
                <a:cs typeface="Calibri"/>
              </a:rPr>
              <a:t>Alinhamento pacial de texto revisado para o </a:t>
            </a:r>
            <a:r>
              <a:rPr lang="pt">
                <a:solidFill>
                  <a:srgbClr val="FF0000"/>
                </a:solidFill>
                <a:latin typeface="Calibri"/>
                <a:cs typeface="Calibri"/>
              </a:rPr>
              <a:t>Capítulo 5</a:t>
            </a:r>
            <a:r>
              <a:rPr lang="pt">
                <a:latin typeface="Calibri"/>
                <a:cs typeface="Calibri"/>
              </a:rPr>
              <a:t>, abordando comentários significativos da consulta pública. </a:t>
            </a:r>
            <a:endParaRPr lang="pt-BR">
              <a:latin typeface="Calibri"/>
              <a:cs typeface="Calibri"/>
            </a:endParaRPr>
          </a:p>
          <a:p>
            <a:pPr marL="1257300" lvl="1" indent="-342900">
              <a:buFont typeface="Arial" panose="020B0604020202020204" pitchFamily="34" charset="0"/>
              <a:buChar char="•"/>
              <a:defRPr/>
            </a:pPr>
            <a:r>
              <a:rPr lang="pt">
                <a:latin typeface="Calibri"/>
                <a:cs typeface="Calibri"/>
              </a:rPr>
              <a:t>Um subgrupo foi formado para finalizar o conteúdo de um documento PLCM.</a:t>
            </a:r>
            <a:endParaRPr lang="pt-BR">
              <a:latin typeface="Calibri"/>
              <a:cs typeface="Calibri"/>
            </a:endParaRPr>
          </a:p>
          <a:p>
            <a:pPr marL="800100" indent="-342900">
              <a:buFont typeface="Arial" panose="020B0604020202020204" pitchFamily="34" charset="0"/>
              <a:buChar char="•"/>
              <a:defRPr/>
            </a:pPr>
            <a:endParaRPr lang="pt">
              <a:latin typeface="Calibri"/>
              <a:cs typeface="Calibri"/>
            </a:endParaRPr>
          </a:p>
          <a:p>
            <a:pPr marL="800100" indent="-342900">
              <a:buFont typeface="Arial" panose="020B0604020202020204" pitchFamily="34" charset="0"/>
              <a:buChar char="•"/>
              <a:defRPr/>
            </a:pPr>
            <a:r>
              <a:rPr lang="pt">
                <a:latin typeface="Calibri"/>
                <a:cs typeface="Calibri"/>
              </a:rPr>
              <a:t>Alinhamento por texto revisado para os </a:t>
            </a:r>
            <a:r>
              <a:rPr lang="pt">
                <a:solidFill>
                  <a:srgbClr val="FF0000"/>
                </a:solidFill>
                <a:latin typeface="Calibri"/>
                <a:cs typeface="Calibri"/>
              </a:rPr>
              <a:t>Capítulos 6 e 7 e o Apêndice 2.</a:t>
            </a:r>
          </a:p>
          <a:p>
            <a:pPr marL="800100" indent="-342900">
              <a:buFont typeface="Arial" panose="020B0604020202020204" pitchFamily="34" charset="0"/>
              <a:buChar char="•"/>
              <a:defRPr/>
            </a:pPr>
            <a:endParaRPr lang="pt">
              <a:cs typeface="Calibri"/>
            </a:endParaRPr>
          </a:p>
          <a:p>
            <a:pPr marL="800100" indent="-342900">
              <a:buFont typeface="Arial" panose="020B0604020202020204" pitchFamily="34" charset="0"/>
              <a:buChar char="•"/>
              <a:defRPr/>
            </a:pPr>
            <a:r>
              <a:rPr lang="pt">
                <a:latin typeface="Calibri"/>
                <a:cs typeface="Calibri"/>
              </a:rPr>
              <a:t>Alinhamento por texto revisado para o </a:t>
            </a:r>
            <a:r>
              <a:rPr lang="pt">
                <a:solidFill>
                  <a:srgbClr val="FF0000"/>
                </a:solidFill>
                <a:latin typeface="Calibri"/>
                <a:cs typeface="Calibri"/>
              </a:rPr>
              <a:t>Capítulo 8:</a:t>
            </a:r>
            <a:endParaRPr lang="pt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 marL="1257300" lvl="1" indent="-342900">
              <a:buFont typeface="Arial" panose="020B0604020202020204" pitchFamily="34" charset="0"/>
              <a:buChar char="•"/>
              <a:defRPr/>
            </a:pPr>
            <a:r>
              <a:rPr lang="pt">
                <a:latin typeface="Calibri"/>
                <a:cs typeface="Calibri"/>
              </a:rPr>
              <a:t>Endereçando os comentários da consulta pública;</a:t>
            </a:r>
          </a:p>
          <a:p>
            <a:pPr marL="1257300" lvl="1" indent="-342900">
              <a:buFont typeface="Arial" panose="020B0604020202020204" pitchFamily="34" charset="0"/>
              <a:buChar char="•"/>
              <a:defRPr/>
            </a:pPr>
            <a:r>
              <a:rPr lang="pt">
                <a:latin typeface="Calibri"/>
                <a:cs typeface="Calibri"/>
              </a:rPr>
              <a:t>Um subgrupo continuará a discutir como modificar a estrutura e localização das informações atualmente no Capítulo 8 entre a reunião interina e Amsterdam.</a:t>
            </a:r>
          </a:p>
        </p:txBody>
      </p:sp>
      <p:sp>
        <p:nvSpPr>
          <p:cNvPr id="107523" name="CaixaDeTexto 23">
            <a:extLst>
              <a:ext uri="{FF2B5EF4-FFF2-40B4-BE49-F238E27FC236}">
                <a16:creationId xmlns:a16="http://schemas.microsoft.com/office/drawing/2014/main" id="{38F10428-9A78-436D-BE4E-5C4C8A41C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25" y="852488"/>
            <a:ext cx="57153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sz="2400" b="1">
                <a:latin typeface="Calibri"/>
                <a:cs typeface="Calibri"/>
              </a:rPr>
              <a:t>Visão Geral dos Temas de Qualidade do ICH</a:t>
            </a:r>
            <a:endParaRPr lang="pt-BR" altLang="pt-BR" sz="20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8659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4492582-A647-43CB-8B26-B77798C632FC}"/>
              </a:ext>
            </a:extLst>
          </p:cNvPr>
          <p:cNvSpPr txBox="1"/>
          <p:nvPr/>
        </p:nvSpPr>
        <p:spPr>
          <a:xfrm>
            <a:off x="193133" y="1914951"/>
            <a:ext cx="11771003" cy="3046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Q12 EWG – </a:t>
            </a:r>
            <a:r>
              <a:rPr lang="pt-BR" sz="2400" b="1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Technical</a:t>
            </a:r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2400" b="1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and</a:t>
            </a:r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2400" b="1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Regulatory</a:t>
            </a:r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2400" b="1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Considerations</a:t>
            </a:r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for </a:t>
            </a:r>
            <a:r>
              <a:rPr lang="pt-BR" sz="2400" b="1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Pharmaceutical</a:t>
            </a:r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2400" b="1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Product</a:t>
            </a:r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2400" b="1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Lifecycle</a:t>
            </a:r>
            <a:endParaRPr lang="en-US" sz="2400" err="1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pt-BR" sz="2400" b="1">
                <a:latin typeface="Calibri"/>
                <a:cs typeface="Calibri"/>
              </a:rPr>
              <a:t>Consulta Regional:</a:t>
            </a:r>
            <a:endParaRPr lang="pt-BR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b="1">
                <a:latin typeface="Calibri"/>
                <a:cs typeface="Calibri"/>
              </a:rPr>
              <a:t>Principais resultados da reunião:</a:t>
            </a:r>
            <a:endParaRPr lang="pt-BR" b="1">
              <a:cs typeface="Calibri" panose="020F0502020204030204" pitchFamily="34" charset="0"/>
            </a:endParaRPr>
          </a:p>
          <a:p>
            <a:pPr marL="800100" indent="-342900">
              <a:buFont typeface="Arial" panose="020B0604020202020204" pitchFamily="34" charset="0"/>
              <a:buChar char="•"/>
              <a:defRPr/>
            </a:pPr>
            <a:r>
              <a:rPr lang="pt">
                <a:latin typeface="Calibri"/>
                <a:cs typeface="Calibri"/>
              </a:rPr>
              <a:t>Elaboração de plano de trabalho detalhado para que seja atingido o step 3 (Experts Sign-Off) em Amsterdam:</a:t>
            </a:r>
          </a:p>
          <a:p>
            <a:pPr marL="800100" indent="-342900">
              <a:buFont typeface="Arial" panose="020B0604020202020204" pitchFamily="34" charset="0"/>
              <a:buChar char="•"/>
              <a:defRPr/>
            </a:pPr>
            <a:endParaRPr lang="pt">
              <a:latin typeface="Calibri"/>
              <a:cs typeface="Calibri"/>
            </a:endParaRPr>
          </a:p>
          <a:p>
            <a:pPr marL="800100" indent="-342900">
              <a:buFont typeface="Arial" panose="020B0604020202020204" pitchFamily="34" charset="0"/>
              <a:buChar char="•"/>
              <a:defRPr/>
            </a:pPr>
            <a:endParaRPr lang="pt">
              <a:latin typeface="Calibri"/>
              <a:cs typeface="Calibri"/>
            </a:endParaRPr>
          </a:p>
          <a:p>
            <a:pPr marL="800100" indent="-342900">
              <a:buFont typeface="Arial" panose="020B0604020202020204" pitchFamily="34" charset="0"/>
              <a:buChar char="•"/>
              <a:defRPr/>
            </a:pPr>
            <a:endParaRPr lang="pt">
              <a:latin typeface="Calibri"/>
              <a:cs typeface="Calibri"/>
            </a:endParaRPr>
          </a:p>
          <a:p>
            <a:pPr marL="800100" indent="-342900">
              <a:buFont typeface="Arial" panose="020B0604020202020204" pitchFamily="34" charset="0"/>
              <a:buChar char="•"/>
              <a:defRPr/>
            </a:pPr>
            <a:endParaRPr lang="pt">
              <a:latin typeface="Calibri"/>
              <a:cs typeface="Calibri"/>
            </a:endParaRPr>
          </a:p>
          <a:p>
            <a:pPr marL="800100" indent="-342900">
              <a:buFont typeface="Arial" panose="020B0604020202020204" pitchFamily="34" charset="0"/>
              <a:buChar char="•"/>
              <a:defRPr/>
            </a:pPr>
            <a:endParaRPr lang="pt">
              <a:latin typeface="Calibri"/>
              <a:cs typeface="Calibri"/>
            </a:endParaRPr>
          </a:p>
          <a:p>
            <a:pPr marL="800100" indent="-342900">
              <a:buFont typeface="Arial" panose="020B0604020202020204" pitchFamily="34" charset="0"/>
              <a:buChar char="•"/>
              <a:defRPr/>
            </a:pPr>
            <a:endParaRPr lang="pt">
              <a:latin typeface="Calibri"/>
              <a:cs typeface="Calibri"/>
            </a:endParaRPr>
          </a:p>
        </p:txBody>
      </p:sp>
      <p:sp>
        <p:nvSpPr>
          <p:cNvPr id="107523" name="CaixaDeTexto 23">
            <a:extLst>
              <a:ext uri="{FF2B5EF4-FFF2-40B4-BE49-F238E27FC236}">
                <a16:creationId xmlns:a16="http://schemas.microsoft.com/office/drawing/2014/main" id="{38F10428-9A78-436D-BE4E-5C4C8A41C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25" y="852488"/>
            <a:ext cx="57153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sz="2400" b="1">
                <a:latin typeface="Calibri"/>
                <a:cs typeface="Calibri"/>
              </a:rPr>
              <a:t>Visão Geral dos Temas de Qualidade do ICH</a:t>
            </a:r>
            <a:endParaRPr lang="pt-BR" altLang="pt-BR" sz="2000" b="1">
              <a:solidFill>
                <a:srgbClr val="00000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EF9647-B30F-48C9-9011-8C5183689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787718"/>
              </p:ext>
            </p:extLst>
          </p:nvPr>
        </p:nvGraphicFramePr>
        <p:xfrm>
          <a:off x="782444" y="3344437"/>
          <a:ext cx="10521894" cy="18460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8082">
                  <a:extLst>
                    <a:ext uri="{9D8B030D-6E8A-4147-A177-3AD203B41FA5}">
                      <a16:colId xmlns:a16="http://schemas.microsoft.com/office/drawing/2014/main" val="2142516793"/>
                    </a:ext>
                  </a:extLst>
                </a:gridCol>
                <a:gridCol w="5447391">
                  <a:extLst>
                    <a:ext uri="{9D8B030D-6E8A-4147-A177-3AD203B41FA5}">
                      <a16:colId xmlns:a16="http://schemas.microsoft.com/office/drawing/2014/main" val="2935028127"/>
                    </a:ext>
                  </a:extLst>
                </a:gridCol>
                <a:gridCol w="2626421">
                  <a:extLst>
                    <a:ext uri="{9D8B030D-6E8A-4147-A177-3AD203B41FA5}">
                      <a16:colId xmlns:a16="http://schemas.microsoft.com/office/drawing/2014/main" val="2491915680"/>
                    </a:ext>
                  </a:extLst>
                </a:gridCol>
              </a:tblGrid>
              <a:tr h="46053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err="1">
                          <a:effectLst/>
                        </a:rPr>
                        <a:t>Responsável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err="1">
                          <a:effectLst/>
                        </a:rPr>
                        <a:t>Atividade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effectLst/>
                        </a:rPr>
                        <a:t>Data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0588580"/>
                  </a:ext>
                </a:extLst>
              </a:tr>
              <a:tr h="43755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EWG </a:t>
                      </a:r>
                      <a:r>
                        <a:rPr lang="en-US" sz="1400" err="1">
                          <a:effectLst/>
                        </a:rPr>
                        <a:t>Membros</a:t>
                      </a:r>
                      <a:r>
                        <a:rPr lang="en-US" sz="1400">
                          <a:effectLst/>
                        </a:rPr>
                        <a:t> da Indústria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Industry Pre-Meeting 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b="0" i="0" u="none" strike="noStrike" noProof="0">
                          <a:effectLst/>
                          <a:latin typeface="Calibri"/>
                        </a:rPr>
                        <a:t>1º de </a:t>
                      </a:r>
                      <a:r>
                        <a:rPr lang="en-US" sz="1400" b="0" i="0" u="none" strike="noStrike" noProof="0" err="1">
                          <a:effectLst/>
                          <a:latin typeface="Calibri"/>
                        </a:rPr>
                        <a:t>junho</a:t>
                      </a:r>
                    </a:p>
                    <a:p>
                      <a:pPr lvl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endParaRPr lang="en-US" sz="140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4361807"/>
                  </a:ext>
                </a:extLst>
              </a:tr>
              <a:tr h="43755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EWG </a:t>
                      </a:r>
                      <a:r>
                        <a:rPr lang="en-US" sz="1400" err="1">
                          <a:effectLst/>
                        </a:rPr>
                        <a:t>Reguladores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Regulatory Pre-Meeting 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effectLst/>
                        </a:rPr>
                        <a:t>1º de </a:t>
                      </a:r>
                      <a:r>
                        <a:rPr lang="en-US" sz="1400" err="1">
                          <a:effectLst/>
                        </a:rPr>
                        <a:t>junho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2645382"/>
                  </a:ext>
                </a:extLst>
              </a:tr>
              <a:tr h="22252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EWG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ICH Amsterdam F2F Meeting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 2 a 6 de </a:t>
                      </a:r>
                      <a:r>
                        <a:rPr lang="en-US" sz="1400" err="1">
                          <a:effectLst/>
                        </a:rPr>
                        <a:t>junho</a:t>
                      </a:r>
                      <a:r>
                        <a:rPr lang="en-US" sz="1400">
                          <a:effectLst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8770029"/>
                  </a:ext>
                </a:extLst>
              </a:tr>
              <a:tr h="22252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EWG Topic Leads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Sign ICH Q12 to Step 3 Experts Sign-Off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effectLst/>
                        </a:rPr>
                        <a:t>6 de </a:t>
                      </a:r>
                      <a:r>
                        <a:rPr lang="en-US" sz="1400" err="1">
                          <a:effectLst/>
                        </a:rPr>
                        <a:t>junho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592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88821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3">
            <a:extLst>
              <a:ext uri="{FF2B5EF4-FFF2-40B4-BE49-F238E27FC236}">
                <a16:creationId xmlns:a16="http://schemas.microsoft.com/office/drawing/2014/main" id="{387AF73F-0524-4BBB-81B6-CBBB1A837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969963"/>
            <a:ext cx="6804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Visão Geral dos Temas de Qualidade do ICH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9103C68-7A5E-4923-9B0C-1D8D4C4C81A8}"/>
              </a:ext>
            </a:extLst>
          </p:cNvPr>
          <p:cNvSpPr txBox="1"/>
          <p:nvPr/>
        </p:nvSpPr>
        <p:spPr>
          <a:xfrm>
            <a:off x="186968" y="1668220"/>
            <a:ext cx="11752860" cy="4462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t">
            <a:spAutoFit/>
          </a:bodyPr>
          <a:lstStyle/>
          <a:p>
            <a:pPr marL="0" lvl="2" algn="ctr">
              <a:spcBef>
                <a:spcPts val="600"/>
              </a:spcBef>
              <a:defRPr/>
            </a:pPr>
            <a:r>
              <a:rPr lang="en-US" altLang="pt-BR" sz="2400">
                <a:solidFill>
                  <a:schemeClr val="accent5"/>
                </a:solidFill>
                <a:latin typeface="Calibri"/>
                <a:cs typeface="Calibri"/>
              </a:rPr>
              <a:t>Q13 EWG – Continuous Manufacturing </a:t>
            </a:r>
            <a:r>
              <a:rPr lang="en-US" altLang="pt-BR" sz="2400" b="1">
                <a:solidFill>
                  <a:schemeClr val="accent5"/>
                </a:solidFill>
                <a:latin typeface="Calibri"/>
                <a:cs typeface="Calibri"/>
              </a:rPr>
              <a:t> </a:t>
            </a:r>
            <a:endParaRPr lang="pt-BR">
              <a:solidFill>
                <a:schemeClr val="accent5"/>
              </a:solidFill>
            </a:endParaRP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pt-BR" sz="2000">
                <a:latin typeface="Calibri"/>
                <a:cs typeface="Calibri"/>
              </a:rPr>
              <a:t>Objetivo:</a:t>
            </a: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pt-BR" sz="2000">
                <a:latin typeface="Calibri"/>
                <a:cs typeface="Calibri"/>
              </a:rPr>
              <a:t>Elaborar um novo guia de qualidade sobre o processo de produção contínua de medicamentos, englobando considerações regulatórias e técnicas; abordagens científicas para o desenvolvimento, a implementação e a integração do processo de produção contínua de fármacos e produtos acabados, novos ou já existentes, sintéticos e proteínas terapêuticas; e expectativas regulatórias.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2000">
                <a:latin typeface="Calibri"/>
                <a:cs typeface="Calibri"/>
              </a:rPr>
              <a:t>ANVISA </a:t>
            </a:r>
            <a:r>
              <a:rPr lang="en-US" sz="2000" err="1">
                <a:latin typeface="Calibri"/>
                <a:cs typeface="Calibri"/>
              </a:rPr>
              <a:t>possui</a:t>
            </a:r>
            <a:r>
              <a:rPr lang="en-US" sz="2000">
                <a:latin typeface="Calibri"/>
                <a:cs typeface="Calibri"/>
              </a:rPr>
              <a:t> 1 </a:t>
            </a:r>
            <a:r>
              <a:rPr lang="en-US" sz="2000" err="1">
                <a:latin typeface="Calibri"/>
                <a:cs typeface="Calibri"/>
              </a:rPr>
              <a:t>representante</a:t>
            </a:r>
            <a:r>
              <a:rPr lang="en-US" sz="2000">
                <a:latin typeface="Calibri"/>
                <a:cs typeface="Calibri"/>
              </a:rPr>
              <a:t> </a:t>
            </a:r>
            <a:r>
              <a:rPr lang="en-US" sz="2000" err="1">
                <a:latin typeface="Calibri"/>
                <a:cs typeface="Calibri"/>
              </a:rPr>
              <a:t>desde</a:t>
            </a:r>
            <a:r>
              <a:rPr lang="en-US" sz="2000">
                <a:latin typeface="Calibri"/>
                <a:cs typeface="Calibri"/>
              </a:rPr>
              <a:t> 07/2018, </a:t>
            </a:r>
            <a:r>
              <a:rPr lang="en-US" sz="2000" err="1">
                <a:latin typeface="Calibri"/>
                <a:cs typeface="Calibri"/>
              </a:rPr>
              <a:t>sendo</a:t>
            </a:r>
            <a:r>
              <a:rPr lang="en-US" sz="2000">
                <a:latin typeface="Calibri"/>
                <a:cs typeface="Calibri"/>
              </a:rPr>
              <a:t> que o </a:t>
            </a:r>
            <a:r>
              <a:rPr lang="en-US" sz="2000" err="1">
                <a:latin typeface="Calibri"/>
                <a:cs typeface="Calibri"/>
              </a:rPr>
              <a:t>grupo</a:t>
            </a:r>
            <a:r>
              <a:rPr lang="en-US" sz="2000">
                <a:latin typeface="Calibri"/>
                <a:cs typeface="Calibri"/>
              </a:rPr>
              <a:t> informal </a:t>
            </a:r>
            <a:r>
              <a:rPr lang="en-US" sz="2000" err="1">
                <a:latin typeface="Calibri"/>
                <a:cs typeface="Calibri"/>
              </a:rPr>
              <a:t>foi</a:t>
            </a:r>
            <a:r>
              <a:rPr lang="en-US" sz="2000">
                <a:latin typeface="Calibri"/>
                <a:cs typeface="Calibri"/>
              </a:rPr>
              <a:t> </a:t>
            </a:r>
            <a:r>
              <a:rPr lang="en-US" sz="2000" err="1">
                <a:latin typeface="Calibri"/>
                <a:cs typeface="Calibri"/>
              </a:rPr>
              <a:t>criado</a:t>
            </a:r>
            <a:r>
              <a:rPr lang="en-US" sz="2000">
                <a:latin typeface="Calibri"/>
                <a:cs typeface="Calibri"/>
              </a:rPr>
              <a:t> </a:t>
            </a:r>
            <a:r>
              <a:rPr lang="en-US" sz="2000" err="1">
                <a:latin typeface="Calibri"/>
                <a:cs typeface="Calibri"/>
              </a:rPr>
              <a:t>em</a:t>
            </a:r>
            <a:r>
              <a:rPr lang="en-US" sz="2000">
                <a:latin typeface="Calibri"/>
                <a:cs typeface="Calibri"/>
              </a:rPr>
              <a:t> 05/2018.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2000">
                <a:latin typeface="Calibri"/>
                <a:cs typeface="Calibri"/>
              </a:rPr>
              <a:t>A </a:t>
            </a:r>
            <a:r>
              <a:rPr lang="en-US" sz="2000" err="1">
                <a:latin typeface="Calibri"/>
                <a:cs typeface="Calibri"/>
              </a:rPr>
              <a:t>primeira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teleconferência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ocorreu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em</a:t>
            </a:r>
            <a:r>
              <a:rPr lang="en-US" sz="2000">
                <a:latin typeface="Calibri"/>
                <a:cs typeface="Calibri"/>
              </a:rPr>
              <a:t> 10/2018, </a:t>
            </a:r>
            <a:r>
              <a:rPr lang="en-US" sz="2000" err="1">
                <a:latin typeface="Calibri"/>
                <a:cs typeface="Calibri"/>
              </a:rPr>
              <a:t>visando</a:t>
            </a:r>
            <a:r>
              <a:rPr lang="en-US" sz="2000">
                <a:latin typeface="Calibri"/>
                <a:cs typeface="Calibri"/>
              </a:rPr>
              <a:t> a </a:t>
            </a:r>
            <a:r>
              <a:rPr lang="en-US" sz="2000" err="1">
                <a:latin typeface="Calibri"/>
                <a:cs typeface="Calibri"/>
              </a:rPr>
              <a:t>elaboração</a:t>
            </a:r>
            <a:r>
              <a:rPr lang="en-US" sz="2000">
                <a:latin typeface="Calibri"/>
                <a:cs typeface="Calibri"/>
              </a:rPr>
              <a:t> do </a:t>
            </a:r>
            <a:r>
              <a:rPr lang="en-US" sz="2000" i="1">
                <a:latin typeface="Calibri"/>
                <a:cs typeface="Calibri"/>
              </a:rPr>
              <a:t>Concept Paper </a:t>
            </a:r>
            <a:r>
              <a:rPr lang="en-US" sz="2000">
                <a:latin typeface="Calibri"/>
                <a:cs typeface="Calibri"/>
              </a:rPr>
              <a:t>e do </a:t>
            </a:r>
            <a:r>
              <a:rPr lang="en-US" sz="2000" i="1">
                <a:latin typeface="Calibri"/>
                <a:cs typeface="Calibri"/>
              </a:rPr>
              <a:t>Business Plan.</a:t>
            </a:r>
            <a:endParaRPr lang="en-US" sz="2000">
              <a:latin typeface="Calibri"/>
              <a:cs typeface="Calibri"/>
            </a:endParaRPr>
          </a:p>
          <a:p>
            <a:pPr marL="342900" indent="-342900">
              <a:spcBef>
                <a:spcPts val="300"/>
              </a:spcBef>
              <a:buFont typeface="Arial,Sans-Serif" panose="020B0604020202020204" pitchFamily="34" charset="0"/>
              <a:buChar char="•"/>
              <a:defRPr/>
            </a:pPr>
            <a:r>
              <a:rPr lang="en-US" sz="2000">
                <a:latin typeface="Calibri"/>
                <a:cs typeface="Calibri"/>
              </a:rPr>
              <a:t>O </a:t>
            </a:r>
            <a:r>
              <a:rPr lang="en-US" sz="2000" err="1">
                <a:latin typeface="Calibri"/>
                <a:cs typeface="Calibri"/>
              </a:rPr>
              <a:t>grupo</a:t>
            </a:r>
            <a:r>
              <a:rPr lang="en-US" sz="2000">
                <a:latin typeface="Calibri"/>
                <a:cs typeface="Calibri"/>
              </a:rPr>
              <a:t> fez a </a:t>
            </a:r>
            <a:r>
              <a:rPr lang="en-US" sz="2000" err="1">
                <a:latin typeface="Calibri"/>
                <a:cs typeface="Calibri"/>
              </a:rPr>
              <a:t>primeira</a:t>
            </a:r>
            <a:r>
              <a:rPr lang="en-US" sz="2000">
                <a:latin typeface="Calibri"/>
                <a:cs typeface="Calibri"/>
              </a:rPr>
              <a:t> </a:t>
            </a:r>
            <a:r>
              <a:rPr lang="en-US" sz="2000" err="1">
                <a:latin typeface="Calibri"/>
                <a:cs typeface="Calibri"/>
              </a:rPr>
              <a:t>reunião</a:t>
            </a:r>
            <a:r>
              <a:rPr lang="en-US" sz="2000">
                <a:latin typeface="Calibri"/>
                <a:cs typeface="Calibri"/>
              </a:rPr>
              <a:t> </a:t>
            </a:r>
            <a:r>
              <a:rPr lang="en-US" sz="2000" err="1">
                <a:latin typeface="Calibri"/>
                <a:cs typeface="Calibri"/>
              </a:rPr>
              <a:t>presencial</a:t>
            </a:r>
            <a:r>
              <a:rPr lang="en-US" sz="2000">
                <a:latin typeface="Calibri"/>
                <a:cs typeface="Calibri"/>
              </a:rPr>
              <a:t> </a:t>
            </a:r>
            <a:r>
              <a:rPr lang="en-US" sz="2000" err="1">
                <a:latin typeface="Calibri"/>
                <a:cs typeface="Calibri"/>
              </a:rPr>
              <a:t>em</a:t>
            </a:r>
            <a:r>
              <a:rPr lang="en-US" sz="2000">
                <a:latin typeface="Calibri"/>
                <a:cs typeface="Calibri"/>
              </a:rPr>
              <a:t> Charlotte (11/2018), </a:t>
            </a:r>
            <a:r>
              <a:rPr lang="en-US" sz="2000" err="1">
                <a:latin typeface="Calibri"/>
                <a:cs typeface="Calibri"/>
              </a:rPr>
              <a:t>onde</a:t>
            </a:r>
            <a:r>
              <a:rPr lang="en-US" sz="2000">
                <a:latin typeface="Calibri"/>
                <a:cs typeface="Calibri"/>
              </a:rPr>
              <a:t> </a:t>
            </a:r>
            <a:r>
              <a:rPr lang="en-US" sz="2000" err="1">
                <a:latin typeface="Calibri"/>
                <a:cs typeface="Calibri"/>
              </a:rPr>
              <a:t>foram</a:t>
            </a:r>
            <a:r>
              <a:rPr lang="en-US" sz="2000">
                <a:latin typeface="Calibri"/>
                <a:cs typeface="Calibri"/>
              </a:rPr>
              <a:t> </a:t>
            </a:r>
            <a:r>
              <a:rPr lang="en-US" sz="2000" err="1">
                <a:latin typeface="Calibri"/>
                <a:cs typeface="Calibri"/>
              </a:rPr>
              <a:t>aprovados</a:t>
            </a:r>
            <a:r>
              <a:rPr lang="en-US" sz="2000">
                <a:latin typeface="Calibri"/>
                <a:cs typeface="Calibri"/>
              </a:rPr>
              <a:t> o </a:t>
            </a:r>
            <a:r>
              <a:rPr lang="en-US" sz="2000" i="1">
                <a:latin typeface="Calibri"/>
                <a:cs typeface="Calibri"/>
              </a:rPr>
              <a:t>Concept Paper </a:t>
            </a:r>
            <a:r>
              <a:rPr lang="en-US" sz="2000">
                <a:latin typeface="Calibri"/>
                <a:cs typeface="Calibri"/>
              </a:rPr>
              <a:t>e o </a:t>
            </a:r>
            <a:r>
              <a:rPr lang="en-US" sz="2000" i="1">
                <a:latin typeface="Calibri"/>
                <a:cs typeface="Calibri"/>
              </a:rPr>
              <a:t>Business Plan </a:t>
            </a:r>
            <a:r>
              <a:rPr lang="en-US" sz="2000">
                <a:latin typeface="Calibri"/>
                <a:cs typeface="Calibri"/>
              </a:rPr>
              <a:t>elaborados</a:t>
            </a:r>
            <a:r>
              <a:rPr lang="en-US" sz="2000" i="1">
                <a:latin typeface="Calibri"/>
                <a:cs typeface="Calibri"/>
              </a:rPr>
              <a:t>.</a:t>
            </a:r>
            <a:endParaRPr lang="en-US"/>
          </a:p>
          <a:p>
            <a:pPr marL="342900" indent="-342900">
              <a:spcBef>
                <a:spcPts val="300"/>
              </a:spcBef>
              <a:buFont typeface="Arial,Sans-Serif" panose="020B0604020202020204" pitchFamily="34" charset="0"/>
              <a:buChar char="•"/>
              <a:defRPr/>
            </a:pPr>
            <a:r>
              <a:rPr lang="en-US" sz="2000" err="1">
                <a:latin typeface="Calibri"/>
                <a:cs typeface="Calibri"/>
              </a:rPr>
              <a:t>Desde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então</a:t>
            </a:r>
            <a:r>
              <a:rPr lang="en-US" sz="2000">
                <a:latin typeface="Calibri"/>
                <a:cs typeface="Calibri"/>
              </a:rPr>
              <a:t>, o </a:t>
            </a:r>
            <a:r>
              <a:rPr lang="en-US" sz="2000" err="1">
                <a:latin typeface="Calibri"/>
                <a:cs typeface="Calibri"/>
              </a:rPr>
              <a:t>grupo</a:t>
            </a:r>
            <a:r>
              <a:rPr lang="en-US" sz="2000">
                <a:latin typeface="Calibri"/>
                <a:cs typeface="Calibri"/>
              </a:rPr>
              <a:t> </a:t>
            </a:r>
            <a:r>
              <a:rPr lang="en-US" sz="2000" err="1">
                <a:latin typeface="Calibri"/>
                <a:cs typeface="Calibri"/>
              </a:rPr>
              <a:t>tem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trabalhado</a:t>
            </a:r>
            <a:r>
              <a:rPr lang="en-US" sz="2000">
                <a:latin typeface="Calibri"/>
                <a:cs typeface="Calibri"/>
              </a:rPr>
              <a:t> via </a:t>
            </a:r>
            <a:r>
              <a:rPr lang="en-US" sz="2000" err="1">
                <a:latin typeface="Calibri"/>
                <a:cs typeface="Calibri"/>
              </a:rPr>
              <a:t>teleconferências</a:t>
            </a:r>
            <a:r>
              <a:rPr lang="en-US" sz="2000">
                <a:latin typeface="Calibri"/>
                <a:cs typeface="Calibri"/>
              </a:rPr>
              <a:t> </a:t>
            </a:r>
            <a:r>
              <a:rPr lang="en-US" sz="2000" err="1">
                <a:latin typeface="Calibri"/>
                <a:cs typeface="Calibri"/>
              </a:rPr>
              <a:t>em</a:t>
            </a:r>
            <a:r>
              <a:rPr lang="en-US" sz="2000">
                <a:latin typeface="Calibri"/>
                <a:cs typeface="Calibri"/>
              </a:rPr>
              <a:t> um </a:t>
            </a:r>
            <a:r>
              <a:rPr lang="en-US" sz="2000" i="1">
                <a:latin typeface="Calibri"/>
                <a:cs typeface="Calibri"/>
              </a:rPr>
              <a:t>outline </a:t>
            </a:r>
            <a:r>
              <a:rPr lang="en-US" sz="2000">
                <a:latin typeface="Calibri"/>
                <a:cs typeface="Calibri"/>
              </a:rPr>
              <a:t>do </a:t>
            </a:r>
            <a:r>
              <a:rPr lang="en-US" sz="2000" err="1">
                <a:latin typeface="Calibri"/>
                <a:cs typeface="Calibri"/>
              </a:rPr>
              <a:t>Guia</a:t>
            </a:r>
            <a:r>
              <a:rPr lang="en-US" sz="2000">
                <a:latin typeface="Calibri"/>
                <a:cs typeface="Calibri"/>
              </a:rPr>
              <a:t>. </a:t>
            </a:r>
          </a:p>
          <a:p>
            <a:pPr marL="342900" indent="-342900">
              <a:spcBef>
                <a:spcPts val="300"/>
              </a:spcBef>
              <a:buFont typeface="Arial,Sans-Serif" panose="020B0604020202020204" pitchFamily="34" charset="0"/>
              <a:buChar char="•"/>
              <a:defRPr/>
            </a:pPr>
            <a:r>
              <a:rPr lang="en-US" sz="2000">
                <a:latin typeface="Calibri"/>
                <a:cs typeface="Calibri"/>
              </a:rPr>
              <a:t>Espera-se </a:t>
            </a:r>
            <a:r>
              <a:rPr lang="en-US" sz="2000" err="1">
                <a:latin typeface="Calibri"/>
                <a:cs typeface="Calibri"/>
              </a:rPr>
              <a:t>iniciar</a:t>
            </a:r>
            <a:r>
              <a:rPr lang="en-US" sz="2000">
                <a:latin typeface="Calibri"/>
                <a:cs typeface="Calibri"/>
              </a:rPr>
              <a:t> o </a:t>
            </a:r>
            <a:r>
              <a:rPr lang="en-US" sz="2000" i="1">
                <a:latin typeface="Calibri"/>
                <a:cs typeface="Calibri"/>
              </a:rPr>
              <a:t>draft </a:t>
            </a:r>
            <a:r>
              <a:rPr lang="en-US" sz="2000">
                <a:latin typeface="Calibri"/>
                <a:cs typeface="Calibri"/>
              </a:rPr>
              <a:t>do </a:t>
            </a:r>
            <a:r>
              <a:rPr lang="en-US" sz="2000" err="1">
                <a:latin typeface="Calibri"/>
                <a:cs typeface="Calibri"/>
              </a:rPr>
              <a:t>guia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na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reunião</a:t>
            </a:r>
            <a:r>
              <a:rPr lang="en-US" sz="2000">
                <a:latin typeface="Calibri"/>
                <a:cs typeface="Calibri"/>
              </a:rPr>
              <a:t> </a:t>
            </a:r>
            <a:r>
              <a:rPr lang="en-US" sz="2000" err="1">
                <a:latin typeface="Calibri"/>
                <a:cs typeface="Calibri"/>
              </a:rPr>
              <a:t>presencial</a:t>
            </a:r>
            <a:r>
              <a:rPr lang="en-US" sz="2000">
                <a:latin typeface="Calibri"/>
                <a:cs typeface="Calibri"/>
              </a:rPr>
              <a:t> </a:t>
            </a:r>
            <a:r>
              <a:rPr lang="en-US" sz="2000" err="1">
                <a:latin typeface="Calibri"/>
                <a:cs typeface="Calibri"/>
              </a:rPr>
              <a:t>programada</a:t>
            </a:r>
            <a:r>
              <a:rPr lang="en-US" sz="2000">
                <a:latin typeface="Calibri"/>
                <a:cs typeface="Calibri"/>
              </a:rPr>
              <a:t> para 06/2019 </a:t>
            </a:r>
            <a:r>
              <a:rPr lang="en-US" sz="2000" err="1">
                <a:latin typeface="Calibri"/>
                <a:cs typeface="Calibri"/>
              </a:rPr>
              <a:t>em</a:t>
            </a:r>
            <a:r>
              <a:rPr lang="en-US" sz="2000">
                <a:latin typeface="Calibri"/>
                <a:cs typeface="Calibri"/>
              </a:rPr>
              <a:t> Amsterdam.</a:t>
            </a:r>
            <a:endParaRPr lang="en-US"/>
          </a:p>
          <a:p>
            <a:pPr marL="342900" indent="-342900">
              <a:spcBef>
                <a:spcPts val="300"/>
              </a:spcBef>
              <a:buFont typeface="Arial,Sans-Serif" panose="020B0604020202020204" pitchFamily="34" charset="0"/>
              <a:buChar char="•"/>
              <a:defRPr/>
            </a:pPr>
            <a:r>
              <a:rPr lang="en-US" sz="2000">
                <a:latin typeface="Calibri"/>
                <a:cs typeface="Calibri"/>
              </a:rPr>
              <a:t>A </a:t>
            </a:r>
            <a:r>
              <a:rPr lang="en-US" sz="2000" err="1">
                <a:latin typeface="Calibri"/>
                <a:cs typeface="Calibri"/>
              </a:rPr>
              <a:t>finalização</a:t>
            </a:r>
            <a:r>
              <a:rPr lang="en-US" sz="2000">
                <a:latin typeface="Calibri"/>
                <a:cs typeface="Calibri"/>
              </a:rPr>
              <a:t> do </a:t>
            </a:r>
            <a:r>
              <a:rPr lang="en-US" sz="2000" i="1">
                <a:latin typeface="Calibri"/>
                <a:cs typeface="Calibri"/>
              </a:rPr>
              <a:t>step 1 </a:t>
            </a:r>
            <a:r>
              <a:rPr lang="en-US" sz="2000" err="1">
                <a:latin typeface="Calibri"/>
                <a:cs typeface="Calibri"/>
              </a:rPr>
              <a:t>está</a:t>
            </a:r>
            <a:r>
              <a:rPr lang="en-US" sz="2000">
                <a:latin typeface="Calibri"/>
                <a:cs typeface="Calibri"/>
              </a:rPr>
              <a:t> </a:t>
            </a:r>
            <a:r>
              <a:rPr lang="en-US" sz="2000" err="1">
                <a:latin typeface="Calibri"/>
                <a:cs typeface="Calibri"/>
              </a:rPr>
              <a:t>prevista</a:t>
            </a:r>
            <a:r>
              <a:rPr lang="en-US" sz="2000">
                <a:latin typeface="Calibri"/>
                <a:cs typeface="Calibri"/>
              </a:rPr>
              <a:t> para </a:t>
            </a:r>
            <a:r>
              <a:rPr lang="en-US" sz="2000" err="1">
                <a:latin typeface="Calibri"/>
                <a:cs typeface="Calibri"/>
              </a:rPr>
              <a:t>ocorrer</a:t>
            </a:r>
            <a:r>
              <a:rPr lang="en-US" sz="2000">
                <a:latin typeface="Calibri"/>
                <a:cs typeface="Calibri"/>
              </a:rPr>
              <a:t> </a:t>
            </a:r>
            <a:r>
              <a:rPr lang="en-US" sz="2000" err="1">
                <a:latin typeface="Calibri"/>
                <a:cs typeface="Calibri"/>
              </a:rPr>
              <a:t>em</a:t>
            </a:r>
            <a:r>
              <a:rPr lang="en-US" sz="2000">
                <a:latin typeface="Calibri"/>
                <a:cs typeface="Calibri"/>
              </a:rPr>
              <a:t> 06/2020.</a:t>
            </a:r>
            <a:endParaRPr lang="pt-BR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48593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CaixaDeTexto 23">
            <a:extLst>
              <a:ext uri="{FF2B5EF4-FFF2-40B4-BE49-F238E27FC236}">
                <a16:creationId xmlns:a16="http://schemas.microsoft.com/office/drawing/2014/main" id="{106DD97E-0E30-4C43-BE2B-5A71E81A2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25" y="852488"/>
            <a:ext cx="555613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525252"/>
                </a:solidFill>
                <a:latin typeface="Arial"/>
                <a:cs typeface="Arial"/>
              </a:rPr>
              <a:t>Consulta Pública Regional – ANVISA</a:t>
            </a:r>
          </a:p>
          <a:p>
            <a:r>
              <a:rPr lang="en-US" sz="2000" b="1">
                <a:latin typeface="Arial"/>
                <a:cs typeface="Arial"/>
              </a:rPr>
              <a:t>M10 – Bioanalytical Method Validation</a:t>
            </a:r>
            <a:endParaRPr lang="en-US" sz="2000">
              <a:latin typeface="Calibri"/>
              <a:cs typeface="Calibri"/>
            </a:endParaRPr>
          </a:p>
          <a:p>
            <a:endParaRPr lang="pt-BR" altLang="pt-BR" sz="2000" b="1">
              <a:solidFill>
                <a:srgbClr val="000000"/>
              </a:solidFill>
              <a:cs typeface="Calibri"/>
            </a:endParaRPr>
          </a:p>
          <a:p>
            <a:pPr eaLnBrk="1" hangingPunct="1"/>
            <a:endParaRPr lang="pt-BR" altLang="pt-BR" sz="2000">
              <a:solidFill>
                <a:srgbClr val="5252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283" name="CaixaDeTexto 24">
            <a:extLst>
              <a:ext uri="{FF2B5EF4-FFF2-40B4-BE49-F238E27FC236}">
                <a16:creationId xmlns:a16="http://schemas.microsoft.com/office/drawing/2014/main" id="{6C0B9F10-B62E-4F74-BDF8-35730E96E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775" y="1038225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 sz="1400">
              <a:solidFill>
                <a:srgbClr val="5252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FC437AC-8062-4619-9761-A447784D71DF}"/>
              </a:ext>
            </a:extLst>
          </p:cNvPr>
          <p:cNvSpPr txBox="1"/>
          <p:nvPr/>
        </p:nvSpPr>
        <p:spPr>
          <a:xfrm>
            <a:off x="677863" y="1930400"/>
            <a:ext cx="11022012" cy="40010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spAutoFit/>
          </a:bodyPr>
          <a:lstStyle/>
          <a:p>
            <a:pPr>
              <a:defRPr/>
            </a:pPr>
            <a:r>
              <a:rPr lang="pt-BR" sz="2400" b="1">
                <a:latin typeface="Calibri"/>
                <a:cs typeface="Calibri"/>
              </a:rPr>
              <a:t>Objetivos</a:t>
            </a:r>
          </a:p>
          <a:p>
            <a:pPr>
              <a:defRPr/>
            </a:pPr>
            <a:endParaRPr lang="pt-BR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400">
                <a:latin typeface="Calibri"/>
                <a:cs typeface="Calibri"/>
              </a:rPr>
              <a:t>Harmonização do guia de validação de métodos </a:t>
            </a:r>
            <a:r>
              <a:rPr lang="pt-BR" sz="2400" err="1">
                <a:latin typeface="Calibri"/>
                <a:cs typeface="Calibri"/>
              </a:rPr>
              <a:t>bioanalíticos</a:t>
            </a:r>
            <a:r>
              <a:rPr lang="pt-BR" sz="2400">
                <a:latin typeface="Calibri"/>
                <a:cs typeface="Calibri"/>
              </a:rPr>
              <a:t>, utilizando diferentes técnicas de detecção (espectrometria de massas, </a:t>
            </a:r>
            <a:r>
              <a:rPr lang="pt-BR" sz="2400" err="1">
                <a:latin typeface="Calibri"/>
                <a:cs typeface="Calibri"/>
              </a:rPr>
              <a:t>radioimunoensaio</a:t>
            </a:r>
            <a:r>
              <a:rPr lang="pt-BR" sz="2400">
                <a:latin typeface="Calibri"/>
                <a:cs typeface="Calibri"/>
              </a:rPr>
              <a:t>);</a:t>
            </a:r>
            <a:endParaRPr lang="pt-PT"/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PT" sz="2400">
                <a:latin typeface="Calibri"/>
                <a:cs typeface="Calibri"/>
              </a:rPr>
              <a:t>Aplicação do guia em estudos não clínicos (farmacocinéticos e </a:t>
            </a:r>
            <a:r>
              <a:rPr lang="pt-PT" sz="2400" err="1">
                <a:latin typeface="Calibri"/>
                <a:cs typeface="Calibri"/>
              </a:rPr>
              <a:t>toxicocinéticos</a:t>
            </a:r>
            <a:r>
              <a:rPr lang="pt-PT" sz="2400">
                <a:latin typeface="Calibri"/>
                <a:cs typeface="Calibri"/>
              </a:rPr>
              <a:t>) e clínicos;</a:t>
            </a:r>
            <a:endParaRPr lang="pt-PT"/>
          </a:p>
          <a:p>
            <a:pPr marL="1257300" lvl="2" indent="-342900" algn="just">
              <a:buFont typeface="Arial" panose="020B0604020202020204" pitchFamily="34" charset="0"/>
              <a:buChar char="•"/>
              <a:defRPr/>
            </a:pPr>
            <a:r>
              <a:rPr lang="pt-PT" sz="200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Atenção! A abrangência na </a:t>
            </a:r>
            <a:r>
              <a:rPr lang="pt-PT" sz="2000" err="1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Anvisa</a:t>
            </a:r>
            <a:r>
              <a:rPr lang="pt-PT" sz="200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 supera a CETER.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400">
                <a:latin typeface="Calibri"/>
                <a:cs typeface="Calibri"/>
              </a:rPr>
              <a:t>Recomendações dos requerimentos científico-regulatórios para condução das análises </a:t>
            </a:r>
            <a:r>
              <a:rPr lang="pt-BR" sz="2400" err="1">
                <a:latin typeface="Calibri"/>
                <a:cs typeface="Calibri"/>
              </a:rPr>
              <a:t>bioanalíticas</a:t>
            </a:r>
            <a:r>
              <a:rPr lang="pt-BR" sz="2400">
                <a:latin typeface="Calibri"/>
                <a:cs typeface="Calibri"/>
              </a:rPr>
              <a:t> durante o desenvolvimento de medicamentos sintéticos e biológicos.</a:t>
            </a:r>
            <a:endParaRPr lang="pt-PT"/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4351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aixaDeTexto 36">
            <a:extLst>
              <a:ext uri="{FF2B5EF4-FFF2-40B4-BE49-F238E27FC236}">
                <a16:creationId xmlns:a16="http://schemas.microsoft.com/office/drawing/2014/main" id="{D1705583-789D-4ADB-91BA-DA26895378EA}"/>
              </a:ext>
            </a:extLst>
          </p:cNvPr>
          <p:cNvSpPr txBox="1"/>
          <p:nvPr/>
        </p:nvSpPr>
        <p:spPr>
          <a:xfrm>
            <a:off x="227168" y="1927844"/>
            <a:ext cx="11612562" cy="4154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spAutoFit/>
          </a:bodyPr>
          <a:lstStyle/>
          <a:p>
            <a:pPr>
              <a:defRPr/>
            </a:pPr>
            <a:r>
              <a:rPr lang="pt-BR" sz="2400" b="1">
                <a:latin typeface="Calibri"/>
                <a:cs typeface="Calibri"/>
              </a:rPr>
              <a:t>Guia ICH M10 – </a:t>
            </a:r>
            <a:r>
              <a:rPr lang="pt-BR" sz="2400" b="1" err="1">
                <a:latin typeface="Calibri"/>
                <a:cs typeface="Calibri"/>
              </a:rPr>
              <a:t>Step</a:t>
            </a:r>
            <a:r>
              <a:rPr lang="pt-BR" sz="2400" b="1">
                <a:latin typeface="Calibri"/>
                <a:cs typeface="Calibri"/>
              </a:rPr>
              <a:t> 2  </a:t>
            </a:r>
            <a:endParaRPr lang="pt-BR"/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63F2C5-BA83-4507-8AA1-E7293378F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440" y="2300099"/>
            <a:ext cx="9596538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numCol="2" anchor="ctr">
            <a:spAutoFit/>
          </a:bodyPr>
          <a:lstStyle/>
          <a:p>
            <a:pPr>
              <a:defRPr/>
            </a:pPr>
            <a:r>
              <a:rPr lang="pt-BR" altLang="pt-BR" sz="1400" b="1">
                <a:latin typeface="Calibri"/>
                <a:cs typeface="Calibri"/>
              </a:rPr>
              <a:t>1. INTRODUCTION </a:t>
            </a:r>
            <a:endParaRPr lang="pt-BR" b="1">
              <a:cs typeface="Calibri"/>
            </a:endParaRPr>
          </a:p>
          <a:p>
            <a:pPr>
              <a:defRPr/>
            </a:pPr>
            <a:r>
              <a:rPr lang="pt-BR" altLang="pt-BR" sz="1400">
                <a:latin typeface="Calibri"/>
                <a:cs typeface="Calibri"/>
              </a:rPr>
              <a:t>1.1 </a:t>
            </a:r>
            <a:r>
              <a:rPr lang="pt-BR" altLang="pt-BR" sz="1400" err="1">
                <a:latin typeface="Calibri"/>
                <a:cs typeface="Calibri"/>
              </a:rPr>
              <a:t>Objective</a:t>
            </a:r>
            <a:r>
              <a:rPr lang="pt-BR" altLang="pt-BR" sz="1400">
                <a:latin typeface="Calibri"/>
                <a:cs typeface="Calibri"/>
              </a:rPr>
              <a:t> </a:t>
            </a:r>
            <a:endParaRPr lang="pt-BR" altLang="pt-BR" sz="1400">
              <a:cs typeface="Calibri"/>
            </a:endParaRPr>
          </a:p>
          <a:p>
            <a:pPr>
              <a:defRPr/>
            </a:pPr>
            <a:r>
              <a:rPr lang="pt-BR" altLang="pt-BR" sz="1400">
                <a:latin typeface="Calibri"/>
                <a:cs typeface="Calibri"/>
              </a:rPr>
              <a:t>1.2 Background</a:t>
            </a:r>
            <a:endParaRPr lang="pt-BR" altLang="pt-BR" sz="1400">
              <a:cs typeface="Calibri"/>
            </a:endParaRPr>
          </a:p>
          <a:p>
            <a:pPr>
              <a:defRPr/>
            </a:pPr>
            <a:r>
              <a:rPr lang="pt-BR" altLang="pt-BR" sz="1400">
                <a:latin typeface="Calibri"/>
                <a:cs typeface="Calibri"/>
              </a:rPr>
              <a:t>1.3 </a:t>
            </a:r>
            <a:r>
              <a:rPr lang="pt-BR" sz="1400" err="1">
                <a:latin typeface="Calibri"/>
                <a:cs typeface="Calibri"/>
              </a:rPr>
              <a:t>Scope</a:t>
            </a:r>
            <a:endParaRPr lang="pt-BR" sz="1400">
              <a:cs typeface="Calibri"/>
            </a:endParaRPr>
          </a:p>
          <a:p>
            <a:pPr>
              <a:defRPr/>
            </a:pPr>
            <a:r>
              <a:rPr lang="pt-BR" altLang="pt-BR" sz="1400" b="1">
                <a:latin typeface="Calibri"/>
                <a:cs typeface="Calibri"/>
              </a:rPr>
              <a:t>2. GENERAL PRINCIPLES</a:t>
            </a:r>
          </a:p>
          <a:p>
            <a:pPr>
              <a:defRPr/>
            </a:pPr>
            <a:r>
              <a:rPr lang="pt-BR" sz="1400">
                <a:latin typeface="Calibri"/>
                <a:cs typeface="Calibri"/>
              </a:rPr>
              <a:t>2.1 </a:t>
            </a:r>
            <a:r>
              <a:rPr lang="pt-BR" sz="1400" err="1">
                <a:latin typeface="Calibri"/>
                <a:cs typeface="Calibri"/>
              </a:rPr>
              <a:t>Method</a:t>
            </a:r>
            <a:r>
              <a:rPr lang="pt-BR" sz="1400">
                <a:latin typeface="Calibri"/>
                <a:cs typeface="Calibri"/>
              </a:rPr>
              <a:t> </a:t>
            </a:r>
            <a:r>
              <a:rPr lang="pt-BR" sz="1400" err="1">
                <a:latin typeface="Calibri"/>
                <a:cs typeface="Calibri"/>
              </a:rPr>
              <a:t>Development</a:t>
            </a:r>
          </a:p>
          <a:p>
            <a:pPr>
              <a:defRPr/>
            </a:pPr>
            <a:r>
              <a:rPr lang="pt-BR" sz="1400">
                <a:latin typeface="Calibri"/>
                <a:cs typeface="Calibri"/>
              </a:rPr>
              <a:t>1.2 </a:t>
            </a:r>
            <a:r>
              <a:rPr lang="pt-BR" sz="1400" err="1">
                <a:latin typeface="Calibri"/>
                <a:cs typeface="Calibri"/>
              </a:rPr>
              <a:t>Method</a:t>
            </a:r>
            <a:r>
              <a:rPr lang="pt-BR" sz="1400">
                <a:latin typeface="Calibri"/>
                <a:cs typeface="Calibri"/>
              </a:rPr>
              <a:t> </a:t>
            </a:r>
            <a:r>
              <a:rPr lang="pt-BR" sz="1400" err="1">
                <a:latin typeface="Calibri"/>
                <a:cs typeface="Calibri"/>
              </a:rPr>
              <a:t>Validation</a:t>
            </a:r>
          </a:p>
          <a:p>
            <a:pPr>
              <a:defRPr/>
            </a:pPr>
            <a:r>
              <a:rPr lang="pt-BR" altLang="pt-BR" sz="1400" b="1">
                <a:latin typeface="Calibri"/>
                <a:cs typeface="Calibri"/>
              </a:rPr>
              <a:t>3. CHROMATOGRAPHY </a:t>
            </a:r>
            <a:endParaRPr lang="pt-BR" altLang="pt-BR" sz="1400" b="1">
              <a:cs typeface="Calibri"/>
            </a:endParaRPr>
          </a:p>
          <a:p>
            <a:pPr>
              <a:defRPr/>
            </a:pPr>
            <a:r>
              <a:rPr lang="pt-BR" altLang="pt-BR" sz="1400">
                <a:latin typeface="Calibri"/>
                <a:cs typeface="Calibri"/>
              </a:rPr>
              <a:t>3.1 </a:t>
            </a:r>
            <a:r>
              <a:rPr lang="pt-BR" altLang="pt-BR" sz="1400" err="1">
                <a:latin typeface="Calibri"/>
                <a:cs typeface="Calibri"/>
              </a:rPr>
              <a:t>Reference</a:t>
            </a:r>
            <a:r>
              <a:rPr lang="pt-BR" altLang="pt-BR" sz="1400">
                <a:latin typeface="Calibri"/>
                <a:cs typeface="Calibri"/>
              </a:rPr>
              <a:t> Standards </a:t>
            </a:r>
            <a:endParaRPr lang="pt-BR" altLang="pt-BR" sz="1400">
              <a:cs typeface="Calibri"/>
            </a:endParaRPr>
          </a:p>
          <a:p>
            <a:pPr>
              <a:defRPr/>
            </a:pPr>
            <a:r>
              <a:rPr lang="pt-BR" altLang="pt-BR" sz="1400">
                <a:latin typeface="Calibri"/>
                <a:cs typeface="Calibri"/>
              </a:rPr>
              <a:t>3.2 </a:t>
            </a:r>
            <a:r>
              <a:rPr lang="pt-BR" altLang="pt-BR" sz="1400" err="1">
                <a:latin typeface="Calibri"/>
                <a:cs typeface="Calibri"/>
              </a:rPr>
              <a:t>Validation</a:t>
            </a:r>
            <a:r>
              <a:rPr lang="pt-BR" altLang="pt-BR" sz="1400">
                <a:latin typeface="Calibri"/>
                <a:cs typeface="Calibri"/>
              </a:rPr>
              <a:t> </a:t>
            </a:r>
            <a:endParaRPr lang="pt-BR" altLang="pt-BR" sz="1400">
              <a:cs typeface="Calibri"/>
            </a:endParaRPr>
          </a:p>
          <a:p>
            <a:pPr>
              <a:defRPr/>
            </a:pPr>
            <a:r>
              <a:rPr lang="pt-BR" altLang="pt-BR" sz="1400">
                <a:latin typeface="Calibri"/>
                <a:cs typeface="Calibri"/>
              </a:rPr>
              <a:t>3.3 </a:t>
            </a:r>
            <a:r>
              <a:rPr lang="pt-BR" altLang="pt-BR" sz="1400" err="1">
                <a:latin typeface="Calibri"/>
                <a:cs typeface="Calibri"/>
              </a:rPr>
              <a:t>Study</a:t>
            </a:r>
            <a:r>
              <a:rPr lang="pt-BR" altLang="pt-BR" sz="1400">
                <a:latin typeface="Calibri"/>
                <a:cs typeface="Calibri"/>
              </a:rPr>
              <a:t> Sample </a:t>
            </a:r>
            <a:r>
              <a:rPr lang="pt-BR" altLang="pt-BR" sz="1400" err="1">
                <a:latin typeface="Calibri"/>
                <a:cs typeface="Calibri"/>
              </a:rPr>
              <a:t>Analysis</a:t>
            </a:r>
            <a:r>
              <a:rPr lang="pt-BR" altLang="pt-BR" sz="1400">
                <a:latin typeface="Calibri"/>
                <a:cs typeface="Calibri"/>
              </a:rPr>
              <a:t> </a:t>
            </a:r>
            <a:endParaRPr lang="pt-BR" altLang="pt-BR" sz="1400">
              <a:cs typeface="Calibri"/>
            </a:endParaRPr>
          </a:p>
          <a:p>
            <a:pPr>
              <a:defRPr/>
            </a:pPr>
            <a:r>
              <a:rPr lang="pt-BR" altLang="pt-BR" sz="1400">
                <a:latin typeface="Calibri"/>
                <a:cs typeface="Calibri"/>
              </a:rPr>
              <a:t>4. </a:t>
            </a:r>
            <a:r>
              <a:rPr lang="pt-BR" altLang="pt-BR" sz="1400" b="1">
                <a:latin typeface="Calibri"/>
                <a:cs typeface="Calibri"/>
              </a:rPr>
              <a:t>LIGAND BINDING ASSAYS </a:t>
            </a:r>
            <a:endParaRPr lang="pt-BR" altLang="pt-BR" sz="1400" b="1">
              <a:cs typeface="Calibri"/>
            </a:endParaRPr>
          </a:p>
          <a:p>
            <a:pPr>
              <a:defRPr/>
            </a:pPr>
            <a:r>
              <a:rPr lang="pt-BR" altLang="pt-BR" sz="1400">
                <a:latin typeface="Calibri"/>
                <a:cs typeface="Calibri"/>
              </a:rPr>
              <a:t>4.1 Key </a:t>
            </a:r>
            <a:r>
              <a:rPr lang="pt-BR" altLang="pt-BR" sz="1400" err="1">
                <a:latin typeface="Calibri"/>
                <a:cs typeface="Calibri"/>
              </a:rPr>
              <a:t>Reagents</a:t>
            </a:r>
            <a:r>
              <a:rPr lang="pt-BR" altLang="pt-BR" sz="1400">
                <a:latin typeface="Calibri"/>
                <a:cs typeface="Calibri"/>
              </a:rPr>
              <a:t> </a:t>
            </a:r>
            <a:endParaRPr lang="pt-BR" altLang="pt-BR" sz="1400">
              <a:cs typeface="Calibri"/>
            </a:endParaRPr>
          </a:p>
          <a:p>
            <a:pPr>
              <a:defRPr/>
            </a:pPr>
            <a:r>
              <a:rPr lang="pt-BR" altLang="pt-BR" sz="1400">
                <a:latin typeface="Calibri"/>
                <a:cs typeface="Calibri"/>
              </a:rPr>
              <a:t>4.2 </a:t>
            </a:r>
            <a:r>
              <a:rPr lang="pt-BR" altLang="pt-BR" sz="1400" err="1">
                <a:latin typeface="Calibri"/>
                <a:cs typeface="Calibri"/>
              </a:rPr>
              <a:t>Validation</a:t>
            </a:r>
            <a:r>
              <a:rPr lang="pt-BR" altLang="pt-BR" sz="1400">
                <a:latin typeface="Calibri"/>
                <a:cs typeface="Calibri"/>
              </a:rPr>
              <a:t> </a:t>
            </a:r>
            <a:endParaRPr lang="pt-BR" altLang="pt-BR" sz="1400">
              <a:cs typeface="Calibri"/>
            </a:endParaRPr>
          </a:p>
          <a:p>
            <a:pPr>
              <a:defRPr/>
            </a:pPr>
            <a:r>
              <a:rPr lang="pt-BR" altLang="pt-BR" sz="1400">
                <a:latin typeface="Calibri"/>
                <a:cs typeface="Calibri"/>
              </a:rPr>
              <a:t>4.3 </a:t>
            </a:r>
            <a:r>
              <a:rPr lang="pt-BR" altLang="pt-BR" sz="1400" err="1">
                <a:latin typeface="Calibri"/>
                <a:cs typeface="Calibri"/>
              </a:rPr>
              <a:t>Study</a:t>
            </a:r>
            <a:r>
              <a:rPr lang="pt-BR" altLang="pt-BR" sz="1400">
                <a:latin typeface="Calibri"/>
                <a:cs typeface="Calibri"/>
              </a:rPr>
              <a:t> Sample </a:t>
            </a:r>
            <a:r>
              <a:rPr lang="pt-BR" altLang="pt-BR" sz="1400" err="1">
                <a:latin typeface="Calibri"/>
                <a:cs typeface="Calibri"/>
              </a:rPr>
              <a:t>Analysis</a:t>
            </a:r>
            <a:r>
              <a:rPr lang="pt-BR" altLang="pt-BR" sz="1400">
                <a:latin typeface="Calibri"/>
                <a:cs typeface="Calibri"/>
              </a:rPr>
              <a:t> </a:t>
            </a:r>
            <a:endParaRPr lang="pt-BR" altLang="pt-BR" sz="1400">
              <a:cs typeface="Calibri"/>
            </a:endParaRPr>
          </a:p>
          <a:p>
            <a:pPr>
              <a:defRPr/>
            </a:pPr>
            <a:r>
              <a:rPr lang="pt-BR" altLang="pt-BR" sz="1400">
                <a:latin typeface="Calibri"/>
                <a:cs typeface="Calibri"/>
              </a:rPr>
              <a:t>5. </a:t>
            </a:r>
            <a:r>
              <a:rPr lang="pt-BR" altLang="pt-BR" sz="1400" b="1">
                <a:latin typeface="Calibri"/>
                <a:cs typeface="Calibri"/>
              </a:rPr>
              <a:t>INCURRED SAMPLE REANALYSIS </a:t>
            </a:r>
            <a:endParaRPr lang="pt-BR" altLang="pt-BR" sz="1400" b="1">
              <a:cs typeface="Calibri"/>
            </a:endParaRPr>
          </a:p>
          <a:p>
            <a:pPr>
              <a:defRPr/>
            </a:pPr>
            <a:endParaRPr lang="pt-BR" altLang="pt-BR" sz="1400">
              <a:cs typeface="Calibri" panose="020F0502020204030204" pitchFamily="34" charset="0"/>
            </a:endParaRPr>
          </a:p>
          <a:p>
            <a:pPr>
              <a:defRPr/>
            </a:pPr>
            <a:endParaRPr lang="pt-BR" altLang="pt-BR" sz="1400">
              <a:latin typeface="Calibri"/>
              <a:cs typeface="Calibri"/>
            </a:endParaRPr>
          </a:p>
          <a:p>
            <a:pPr>
              <a:defRPr/>
            </a:pPr>
            <a:endParaRPr lang="pt-BR" altLang="pt-BR" sz="1400">
              <a:latin typeface="Calibri"/>
              <a:cs typeface="Calibri"/>
            </a:endParaRPr>
          </a:p>
          <a:p>
            <a:pPr>
              <a:defRPr/>
            </a:pPr>
            <a:endParaRPr lang="pt-BR" altLang="pt-BR" sz="1400">
              <a:latin typeface="Calibri"/>
              <a:cs typeface="Calibri"/>
            </a:endParaRPr>
          </a:p>
          <a:p>
            <a:pPr>
              <a:defRPr/>
            </a:pPr>
            <a:endParaRPr lang="pt-BR" altLang="pt-BR" sz="1400">
              <a:latin typeface="Calibri"/>
              <a:cs typeface="Calibri"/>
            </a:endParaRPr>
          </a:p>
          <a:p>
            <a:pPr>
              <a:defRPr/>
            </a:pPr>
            <a:endParaRPr lang="pt-BR" altLang="pt-BR" sz="1400">
              <a:latin typeface="Calibri"/>
              <a:cs typeface="Calibri"/>
            </a:endParaRPr>
          </a:p>
          <a:p>
            <a:pPr>
              <a:defRPr/>
            </a:pPr>
            <a:endParaRPr lang="pt-BR" altLang="pt-BR" sz="1400">
              <a:latin typeface="Calibri"/>
              <a:cs typeface="Calibri"/>
            </a:endParaRPr>
          </a:p>
          <a:p>
            <a:pPr>
              <a:defRPr/>
            </a:pPr>
            <a:endParaRPr lang="pt-BR" altLang="pt-BR" sz="1400">
              <a:latin typeface="Calibri"/>
              <a:cs typeface="Calibri"/>
            </a:endParaRPr>
          </a:p>
          <a:p>
            <a:pPr>
              <a:defRPr/>
            </a:pPr>
            <a:r>
              <a:rPr lang="pt-BR" altLang="pt-BR" sz="1400" b="1">
                <a:latin typeface="Calibri"/>
                <a:cs typeface="Calibri"/>
              </a:rPr>
              <a:t>6. PARTIAL AND CROSS VALIDATION </a:t>
            </a:r>
            <a:endParaRPr lang="pt-BR" altLang="pt-BR" sz="1400" b="1">
              <a:cs typeface="Calibri"/>
            </a:endParaRPr>
          </a:p>
          <a:p>
            <a:pPr>
              <a:defRPr/>
            </a:pPr>
            <a:r>
              <a:rPr lang="pt-BR" altLang="pt-BR" sz="1400">
                <a:latin typeface="Calibri"/>
                <a:cs typeface="Calibri"/>
              </a:rPr>
              <a:t>6.1 </a:t>
            </a:r>
            <a:r>
              <a:rPr lang="pt-BR" altLang="pt-BR" sz="1400" err="1">
                <a:latin typeface="Calibri"/>
                <a:cs typeface="Calibri"/>
              </a:rPr>
              <a:t>Partial</a:t>
            </a:r>
            <a:r>
              <a:rPr lang="pt-BR" altLang="pt-BR" sz="1400">
                <a:latin typeface="Calibri"/>
                <a:cs typeface="Calibri"/>
              </a:rPr>
              <a:t> </a:t>
            </a:r>
            <a:r>
              <a:rPr lang="pt-BR" altLang="pt-BR" sz="1400" err="1">
                <a:latin typeface="Calibri"/>
                <a:cs typeface="Calibri"/>
              </a:rPr>
              <a:t>Validation</a:t>
            </a:r>
            <a:r>
              <a:rPr lang="pt-BR" altLang="pt-BR" sz="1400">
                <a:latin typeface="Calibri"/>
                <a:cs typeface="Calibri"/>
              </a:rPr>
              <a:t> </a:t>
            </a:r>
            <a:endParaRPr lang="pt-BR" altLang="pt-BR" sz="1400">
              <a:cs typeface="Calibri"/>
            </a:endParaRPr>
          </a:p>
          <a:p>
            <a:pPr>
              <a:defRPr/>
            </a:pPr>
            <a:r>
              <a:rPr lang="pt-BR" altLang="pt-BR" sz="1400">
                <a:latin typeface="Calibri"/>
                <a:cs typeface="Calibri"/>
              </a:rPr>
              <a:t>6.2 Cross </a:t>
            </a:r>
            <a:r>
              <a:rPr lang="pt-BR" altLang="pt-BR" sz="1400" err="1">
                <a:latin typeface="Calibri"/>
                <a:cs typeface="Calibri"/>
              </a:rPr>
              <a:t>Validation</a:t>
            </a:r>
            <a:r>
              <a:rPr lang="pt-BR" altLang="pt-BR" sz="1400">
                <a:latin typeface="Calibri"/>
                <a:cs typeface="Calibri"/>
              </a:rPr>
              <a:t> </a:t>
            </a:r>
            <a:endParaRPr lang="pt-BR" altLang="pt-BR" sz="1400">
              <a:cs typeface="Calibri"/>
            </a:endParaRPr>
          </a:p>
          <a:p>
            <a:pPr>
              <a:defRPr/>
            </a:pPr>
            <a:r>
              <a:rPr lang="pt-BR" altLang="pt-BR" sz="1400" b="1">
                <a:latin typeface="Calibri"/>
                <a:cs typeface="Calibri"/>
              </a:rPr>
              <a:t>7. ADDITIONAL CONSIDERATIONS</a:t>
            </a:r>
            <a:endParaRPr lang="pt-BR" altLang="pt-BR" sz="1400" b="1">
              <a:cs typeface="Calibri"/>
            </a:endParaRPr>
          </a:p>
          <a:p>
            <a:pPr>
              <a:defRPr/>
            </a:pPr>
            <a:r>
              <a:rPr lang="pt-BR" sz="1400">
                <a:latin typeface="Calibri"/>
                <a:cs typeface="Calibri"/>
              </a:rPr>
              <a:t>7.1 </a:t>
            </a:r>
            <a:r>
              <a:rPr lang="pt-BR" sz="1400" err="1">
                <a:latin typeface="Calibri"/>
                <a:cs typeface="Calibri"/>
              </a:rPr>
              <a:t>Analytes</a:t>
            </a:r>
            <a:r>
              <a:rPr lang="pt-BR" sz="1400">
                <a:latin typeface="Calibri"/>
                <a:cs typeface="Calibri"/>
              </a:rPr>
              <a:t> </a:t>
            </a:r>
            <a:r>
              <a:rPr lang="pt-BR" sz="1400" err="1">
                <a:latin typeface="Calibri"/>
                <a:cs typeface="Calibri"/>
              </a:rPr>
              <a:t>that</a:t>
            </a:r>
            <a:r>
              <a:rPr lang="pt-BR" sz="1400">
                <a:latin typeface="Calibri"/>
                <a:cs typeface="Calibri"/>
              </a:rPr>
              <a:t> are </a:t>
            </a:r>
            <a:r>
              <a:rPr lang="pt-BR" sz="1400" err="1">
                <a:latin typeface="Calibri"/>
                <a:cs typeface="Calibri"/>
              </a:rPr>
              <a:t>also</a:t>
            </a:r>
            <a:r>
              <a:rPr lang="pt-BR" sz="1400">
                <a:latin typeface="Calibri"/>
                <a:cs typeface="Calibri"/>
              </a:rPr>
              <a:t> </a:t>
            </a:r>
            <a:r>
              <a:rPr lang="pt-BR" sz="1400" err="1">
                <a:latin typeface="Calibri"/>
                <a:cs typeface="Calibri"/>
              </a:rPr>
              <a:t>Endogenous</a:t>
            </a:r>
            <a:r>
              <a:rPr lang="pt-BR" sz="1400">
                <a:latin typeface="Calibri"/>
                <a:cs typeface="Calibri"/>
              </a:rPr>
              <a:t> </a:t>
            </a:r>
            <a:r>
              <a:rPr lang="pt-BR" sz="1400" err="1">
                <a:latin typeface="Calibri"/>
                <a:cs typeface="Calibri"/>
              </a:rPr>
              <a:t>Compounds</a:t>
            </a:r>
            <a:r>
              <a:rPr lang="pt-BR" sz="1400">
                <a:latin typeface="Calibri"/>
                <a:cs typeface="Calibri"/>
              </a:rPr>
              <a:t> </a:t>
            </a:r>
          </a:p>
          <a:p>
            <a:pPr>
              <a:defRPr/>
            </a:pPr>
            <a:r>
              <a:rPr lang="pt-BR" sz="1400">
                <a:latin typeface="Calibri"/>
                <a:cs typeface="Calibri"/>
              </a:rPr>
              <a:t>7.2 </a:t>
            </a:r>
            <a:r>
              <a:rPr lang="pt-BR" sz="1400" err="1">
                <a:latin typeface="Calibri"/>
                <a:cs typeface="Calibri"/>
              </a:rPr>
              <a:t>Parallelism</a:t>
            </a:r>
            <a:endParaRPr lang="pt-BR" err="1">
              <a:cs typeface="Calibri" panose="020F0502020204030204" pitchFamily="34" charset="0"/>
            </a:endParaRPr>
          </a:p>
          <a:p>
            <a:pPr>
              <a:defRPr/>
            </a:pPr>
            <a:r>
              <a:rPr lang="pt-BR" sz="1400">
                <a:latin typeface="Calibri"/>
                <a:cs typeface="Calibri"/>
              </a:rPr>
              <a:t>7.3 Recovery</a:t>
            </a:r>
            <a:endParaRPr lang="pt-BR">
              <a:cs typeface="Calibri"/>
            </a:endParaRPr>
          </a:p>
          <a:p>
            <a:pPr>
              <a:defRPr/>
            </a:pPr>
            <a:r>
              <a:rPr lang="pt-BR" sz="1400">
                <a:latin typeface="Calibri"/>
                <a:cs typeface="Calibri"/>
              </a:rPr>
              <a:t>7.4 </a:t>
            </a:r>
            <a:r>
              <a:rPr lang="pt-BR" sz="1400" err="1">
                <a:latin typeface="Calibri"/>
                <a:cs typeface="Calibri"/>
              </a:rPr>
              <a:t>Minimum</a:t>
            </a:r>
            <a:r>
              <a:rPr lang="pt-BR" sz="1400">
                <a:latin typeface="Calibri"/>
                <a:cs typeface="Calibri"/>
              </a:rPr>
              <a:t> </a:t>
            </a:r>
            <a:r>
              <a:rPr lang="pt-BR" sz="1400" err="1">
                <a:latin typeface="Calibri"/>
                <a:cs typeface="Calibri"/>
              </a:rPr>
              <a:t>Required</a:t>
            </a:r>
            <a:r>
              <a:rPr lang="pt-BR" sz="1400">
                <a:latin typeface="Calibri"/>
                <a:cs typeface="Calibri"/>
              </a:rPr>
              <a:t> </a:t>
            </a:r>
            <a:r>
              <a:rPr lang="pt-BR" sz="1400" err="1">
                <a:latin typeface="Calibri"/>
                <a:cs typeface="Calibri"/>
              </a:rPr>
              <a:t>Dilution</a:t>
            </a:r>
            <a:r>
              <a:rPr lang="pt-BR" sz="1400">
                <a:latin typeface="Calibri"/>
                <a:cs typeface="Calibri"/>
              </a:rPr>
              <a:t> </a:t>
            </a:r>
          </a:p>
          <a:p>
            <a:pPr>
              <a:defRPr/>
            </a:pPr>
            <a:r>
              <a:rPr lang="pt-BR" sz="1400">
                <a:latin typeface="Calibri"/>
                <a:cs typeface="Calibri"/>
              </a:rPr>
              <a:t>7.5 </a:t>
            </a:r>
            <a:r>
              <a:rPr lang="pt-BR" sz="1400" err="1">
                <a:latin typeface="Calibri"/>
                <a:cs typeface="Calibri"/>
              </a:rPr>
              <a:t>Commercial</a:t>
            </a:r>
            <a:r>
              <a:rPr lang="pt-BR" sz="1400">
                <a:latin typeface="Calibri"/>
                <a:cs typeface="Calibri"/>
              </a:rPr>
              <a:t> </a:t>
            </a:r>
            <a:r>
              <a:rPr lang="pt-BR" sz="1400" err="1">
                <a:latin typeface="Calibri"/>
                <a:cs typeface="Calibri"/>
              </a:rPr>
              <a:t>and</a:t>
            </a:r>
            <a:r>
              <a:rPr lang="pt-BR" sz="1400">
                <a:latin typeface="Calibri"/>
                <a:cs typeface="Calibri"/>
              </a:rPr>
              <a:t> </a:t>
            </a:r>
            <a:r>
              <a:rPr lang="pt-BR" sz="1400" err="1">
                <a:latin typeface="Calibri"/>
                <a:cs typeface="Calibri"/>
              </a:rPr>
              <a:t>Diagnostic</a:t>
            </a:r>
            <a:r>
              <a:rPr lang="pt-BR" sz="1400">
                <a:latin typeface="Calibri"/>
                <a:cs typeface="Calibri"/>
              </a:rPr>
              <a:t> Kits</a:t>
            </a:r>
          </a:p>
          <a:p>
            <a:pPr>
              <a:defRPr/>
            </a:pPr>
            <a:r>
              <a:rPr lang="pt-BR" sz="1400">
                <a:latin typeface="Calibri"/>
                <a:cs typeface="Calibri"/>
              </a:rPr>
              <a:t>7.6 New </a:t>
            </a:r>
            <a:r>
              <a:rPr lang="pt-BR" sz="1400" err="1">
                <a:latin typeface="Calibri"/>
                <a:cs typeface="Calibri"/>
              </a:rPr>
              <a:t>or</a:t>
            </a:r>
            <a:r>
              <a:rPr lang="pt-BR" sz="1400">
                <a:latin typeface="Calibri"/>
                <a:cs typeface="Calibri"/>
              </a:rPr>
              <a:t> </a:t>
            </a:r>
            <a:r>
              <a:rPr lang="pt-BR" sz="1400" err="1">
                <a:latin typeface="Calibri"/>
                <a:cs typeface="Calibri"/>
              </a:rPr>
              <a:t>Alternative</a:t>
            </a:r>
            <a:r>
              <a:rPr lang="pt-BR" sz="1400">
                <a:latin typeface="Calibri"/>
                <a:cs typeface="Calibri"/>
              </a:rPr>
              <a:t> Technologies</a:t>
            </a:r>
          </a:p>
          <a:p>
            <a:pPr>
              <a:defRPr/>
            </a:pPr>
            <a:r>
              <a:rPr lang="pt-BR" altLang="pt-BR" sz="1400" b="1">
                <a:latin typeface="Calibri"/>
                <a:cs typeface="Calibri"/>
              </a:rPr>
              <a:t>8. DOCUMENTATION </a:t>
            </a:r>
            <a:endParaRPr lang="pt-BR" altLang="pt-BR" sz="1400" b="1">
              <a:cs typeface="Calibri"/>
            </a:endParaRPr>
          </a:p>
          <a:p>
            <a:pPr>
              <a:defRPr/>
            </a:pPr>
            <a:r>
              <a:rPr lang="pt-BR" altLang="pt-BR" sz="1400">
                <a:latin typeface="Calibri"/>
                <a:cs typeface="Calibri"/>
              </a:rPr>
              <a:t>8.1 </a:t>
            </a:r>
            <a:r>
              <a:rPr lang="pt-BR" altLang="pt-BR" sz="1400" err="1">
                <a:latin typeface="Calibri"/>
                <a:cs typeface="Calibri"/>
              </a:rPr>
              <a:t>Summary</a:t>
            </a:r>
            <a:r>
              <a:rPr lang="pt-BR" altLang="pt-BR" sz="1400">
                <a:latin typeface="Calibri"/>
                <a:cs typeface="Calibri"/>
              </a:rPr>
              <a:t> </a:t>
            </a:r>
            <a:r>
              <a:rPr lang="pt-BR" altLang="pt-BR" sz="1400" err="1">
                <a:latin typeface="Calibri"/>
                <a:cs typeface="Calibri"/>
              </a:rPr>
              <a:t>information</a:t>
            </a:r>
            <a:r>
              <a:rPr lang="pt-BR" altLang="pt-BR" sz="1400">
                <a:latin typeface="Calibri"/>
                <a:cs typeface="Calibri"/>
              </a:rPr>
              <a:t> </a:t>
            </a:r>
            <a:endParaRPr lang="pt-BR" altLang="pt-BR" sz="1400">
              <a:cs typeface="Calibri"/>
            </a:endParaRPr>
          </a:p>
          <a:p>
            <a:pPr>
              <a:defRPr/>
            </a:pPr>
            <a:r>
              <a:rPr lang="pt-BR" altLang="pt-BR" sz="1400">
                <a:latin typeface="Calibri"/>
                <a:cs typeface="Calibri"/>
              </a:rPr>
              <a:t>8.2 </a:t>
            </a:r>
            <a:r>
              <a:rPr lang="pt-BR" altLang="pt-BR" sz="1400" err="1">
                <a:latin typeface="Calibri"/>
                <a:cs typeface="Calibri"/>
              </a:rPr>
              <a:t>Documentation</a:t>
            </a:r>
            <a:r>
              <a:rPr lang="pt-BR" altLang="pt-BR" sz="1400">
                <a:latin typeface="Calibri"/>
                <a:cs typeface="Calibri"/>
              </a:rPr>
              <a:t> for </a:t>
            </a:r>
            <a:r>
              <a:rPr lang="pt-BR" altLang="pt-BR" sz="1400" err="1">
                <a:latin typeface="Calibri"/>
                <a:cs typeface="Calibri"/>
              </a:rPr>
              <a:t>Validation</a:t>
            </a:r>
            <a:r>
              <a:rPr lang="pt-BR" altLang="pt-BR" sz="1400">
                <a:latin typeface="Calibri"/>
                <a:cs typeface="Calibri"/>
              </a:rPr>
              <a:t> </a:t>
            </a:r>
            <a:r>
              <a:rPr lang="pt-BR" altLang="pt-BR" sz="1400" err="1">
                <a:latin typeface="Calibri"/>
                <a:cs typeface="Calibri"/>
              </a:rPr>
              <a:t>and</a:t>
            </a:r>
            <a:r>
              <a:rPr lang="pt-BR" altLang="pt-BR" sz="1400">
                <a:latin typeface="Calibri"/>
                <a:cs typeface="Calibri"/>
              </a:rPr>
              <a:t> </a:t>
            </a:r>
            <a:r>
              <a:rPr lang="pt-BR" altLang="pt-BR" sz="1400" err="1">
                <a:latin typeface="Calibri"/>
                <a:cs typeface="Calibri"/>
              </a:rPr>
              <a:t>Bioanalytical</a:t>
            </a:r>
            <a:r>
              <a:rPr lang="pt-BR" altLang="pt-BR" sz="1400">
                <a:latin typeface="Calibri"/>
                <a:cs typeface="Calibri"/>
              </a:rPr>
              <a:t> </a:t>
            </a:r>
            <a:r>
              <a:rPr lang="pt-BR" altLang="pt-BR" sz="1400" err="1">
                <a:latin typeface="Calibri"/>
                <a:cs typeface="Calibri"/>
              </a:rPr>
              <a:t>Reports</a:t>
            </a:r>
            <a:r>
              <a:rPr lang="pt-BR" altLang="pt-BR" sz="1400">
                <a:latin typeface="Calibri"/>
                <a:cs typeface="Calibri"/>
              </a:rPr>
              <a:t> </a:t>
            </a:r>
            <a:endParaRPr lang="pt-BR" altLang="pt-BR" sz="1400">
              <a:cs typeface="Calibri"/>
            </a:endParaRPr>
          </a:p>
          <a:p>
            <a:pPr>
              <a:defRPr/>
            </a:pPr>
            <a:r>
              <a:rPr lang="pt-BR" altLang="pt-BR" sz="1400" b="1">
                <a:latin typeface="Calibri"/>
                <a:cs typeface="Calibri"/>
              </a:rPr>
              <a:t>9. GLOSSARY </a:t>
            </a:r>
          </a:p>
          <a:p>
            <a:pPr>
              <a:defRPr/>
            </a:pPr>
            <a:endParaRPr lang="pt-BR" altLang="pt-BR" sz="1400" b="1">
              <a:cs typeface="Calibri"/>
            </a:endParaRPr>
          </a:p>
        </p:txBody>
      </p:sp>
      <p:sp>
        <p:nvSpPr>
          <p:cNvPr id="101413" name="CaixaDeTexto 23">
            <a:extLst>
              <a:ext uri="{FF2B5EF4-FFF2-40B4-BE49-F238E27FC236}">
                <a16:creationId xmlns:a16="http://schemas.microsoft.com/office/drawing/2014/main" id="{AB684297-FC01-4639-8814-69B7AD0F0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25" y="852488"/>
            <a:ext cx="555613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525252"/>
                </a:solidFill>
                <a:latin typeface="Arial"/>
                <a:cs typeface="Arial"/>
              </a:rPr>
              <a:t>Consulta Pública Regional – ANVISA</a:t>
            </a:r>
          </a:p>
          <a:p>
            <a:r>
              <a:rPr lang="pt-BR" sz="2000" b="1">
                <a:latin typeface="Calibri"/>
                <a:cs typeface="Calibri"/>
              </a:rPr>
              <a:t>M10 – </a:t>
            </a:r>
            <a:r>
              <a:rPr lang="pt-BR" sz="2000" b="1" err="1">
                <a:latin typeface="Calibri"/>
                <a:cs typeface="Calibri"/>
              </a:rPr>
              <a:t>Bioanalytical</a:t>
            </a:r>
            <a:r>
              <a:rPr lang="pt-BR" sz="2000" b="1">
                <a:latin typeface="Calibri"/>
                <a:cs typeface="Calibri"/>
              </a:rPr>
              <a:t> </a:t>
            </a:r>
            <a:r>
              <a:rPr lang="pt-BR" sz="2000" b="1" err="1">
                <a:latin typeface="Calibri"/>
                <a:cs typeface="Calibri"/>
              </a:rPr>
              <a:t>Method</a:t>
            </a:r>
            <a:r>
              <a:rPr lang="pt-BR" sz="2000" b="1">
                <a:latin typeface="Calibri"/>
                <a:cs typeface="Calibri"/>
              </a:rPr>
              <a:t> </a:t>
            </a:r>
            <a:r>
              <a:rPr lang="pt-BR" sz="2000" b="1" err="1">
                <a:latin typeface="Calibri"/>
                <a:cs typeface="Calibri"/>
              </a:rPr>
              <a:t>Validation</a:t>
            </a:r>
            <a:endParaRPr lang="pt-BR" err="1"/>
          </a:p>
          <a:p>
            <a:pPr eaLnBrk="1" hangingPunct="1"/>
            <a:endParaRPr lang="pt-BR" altLang="pt-BR" sz="2000">
              <a:solidFill>
                <a:srgbClr val="5252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34343" name="HTMLCheckbox1" r:id="rId2" imgW="257040" imgH="304920"/>
        </mc:Choice>
        <mc:Fallback>
          <p:control name="HTMLCheckbox1" r:id="rId2" imgW="257040" imgH="304920">
            <p:pic>
              <p:nvPicPr>
                <p:cNvPr id="101380" name="HTMLCheckbox1">
                  <a:extLst>
                    <a:ext uri="{FF2B5EF4-FFF2-40B4-BE49-F238E27FC236}">
                      <a16:creationId xmlns:a16="http://schemas.microsoft.com/office/drawing/2014/main" id="{760CF99F-0EA8-4350-8E09-A3358042111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344" name="HTMLCheckbox2" r:id="rId3" imgW="257040" imgH="304920"/>
        </mc:Choice>
        <mc:Fallback>
          <p:control name="HTMLCheckbox2" r:id="rId3" imgW="257040" imgH="304920">
            <p:pic>
              <p:nvPicPr>
                <p:cNvPr id="101381" name="HTMLCheckbox2">
                  <a:extLst>
                    <a:ext uri="{FF2B5EF4-FFF2-40B4-BE49-F238E27FC236}">
                      <a16:creationId xmlns:a16="http://schemas.microsoft.com/office/drawing/2014/main" id="{F721489A-F4D8-4C45-8E15-007F814D11AC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345" name="HTMLCheckbox3" r:id="rId4" imgW="257040" imgH="304920"/>
        </mc:Choice>
        <mc:Fallback>
          <p:control name="HTMLCheckbox3" r:id="rId4" imgW="257040" imgH="304920">
            <p:pic>
              <p:nvPicPr>
                <p:cNvPr id="101382" name="HTMLCheckbox3">
                  <a:extLst>
                    <a:ext uri="{FF2B5EF4-FFF2-40B4-BE49-F238E27FC236}">
                      <a16:creationId xmlns:a16="http://schemas.microsoft.com/office/drawing/2014/main" id="{D1FC47CD-C5FA-441E-9D27-0E9E5BAC623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346" name="HTMLCheckbox4" r:id="rId5" imgW="257040" imgH="304920"/>
        </mc:Choice>
        <mc:Fallback>
          <p:control name="HTMLCheckbox4" r:id="rId5" imgW="257040" imgH="304920">
            <p:pic>
              <p:nvPicPr>
                <p:cNvPr id="101383" name="HTMLCheckbox4">
                  <a:extLst>
                    <a:ext uri="{FF2B5EF4-FFF2-40B4-BE49-F238E27FC236}">
                      <a16:creationId xmlns:a16="http://schemas.microsoft.com/office/drawing/2014/main" id="{AEC0CBAE-B01E-4762-AA7B-F2947D0E91A6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347" name="HTMLCheckbox5" r:id="rId6" imgW="257040" imgH="304920"/>
        </mc:Choice>
        <mc:Fallback>
          <p:control name="HTMLCheckbox5" r:id="rId6" imgW="257040" imgH="304920">
            <p:pic>
              <p:nvPicPr>
                <p:cNvPr id="101384" name="HTMLCheckbox5">
                  <a:extLst>
                    <a:ext uri="{FF2B5EF4-FFF2-40B4-BE49-F238E27FC236}">
                      <a16:creationId xmlns:a16="http://schemas.microsoft.com/office/drawing/2014/main" id="{846BC934-1D3A-4D82-BD29-3E4C5759A1C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348" name="HTMLCheckbox6" r:id="rId7" imgW="257040" imgH="304920"/>
        </mc:Choice>
        <mc:Fallback>
          <p:control name="HTMLCheckbox6" r:id="rId7" imgW="257040" imgH="304920">
            <p:pic>
              <p:nvPicPr>
                <p:cNvPr id="101385" name="HTMLCheckbox6">
                  <a:extLst>
                    <a:ext uri="{FF2B5EF4-FFF2-40B4-BE49-F238E27FC236}">
                      <a16:creationId xmlns:a16="http://schemas.microsoft.com/office/drawing/2014/main" id="{B9DE119B-5217-4F77-9248-B0B663D0887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349" name="HTMLCheckbox7" r:id="rId8" imgW="257040" imgH="304920"/>
        </mc:Choice>
        <mc:Fallback>
          <p:control name="HTMLCheckbox7" r:id="rId8" imgW="257040" imgH="304920">
            <p:pic>
              <p:nvPicPr>
                <p:cNvPr id="101386" name="HTMLCheckbox7">
                  <a:extLst>
                    <a:ext uri="{FF2B5EF4-FFF2-40B4-BE49-F238E27FC236}">
                      <a16:creationId xmlns:a16="http://schemas.microsoft.com/office/drawing/2014/main" id="{B4DE0758-ACC9-4293-B43C-4FE602731765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350" name="HTMLCheckbox8" r:id="rId9" imgW="257040" imgH="304920"/>
        </mc:Choice>
        <mc:Fallback>
          <p:control name="HTMLCheckbox8" r:id="rId9" imgW="257040" imgH="304920">
            <p:pic>
              <p:nvPicPr>
                <p:cNvPr id="101387" name="HTMLCheckbox8">
                  <a:extLst>
                    <a:ext uri="{FF2B5EF4-FFF2-40B4-BE49-F238E27FC236}">
                      <a16:creationId xmlns:a16="http://schemas.microsoft.com/office/drawing/2014/main" id="{41333CE3-A20B-45CE-A7BF-C2B1A374717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351" name="HTMLCheckbox9" r:id="rId10" imgW="257040" imgH="304920"/>
        </mc:Choice>
        <mc:Fallback>
          <p:control name="HTMLCheckbox9" r:id="rId10" imgW="257040" imgH="304920">
            <p:pic>
              <p:nvPicPr>
                <p:cNvPr id="101388" name="HTMLCheckbox9">
                  <a:extLst>
                    <a:ext uri="{FF2B5EF4-FFF2-40B4-BE49-F238E27FC236}">
                      <a16:creationId xmlns:a16="http://schemas.microsoft.com/office/drawing/2014/main" id="{A2B05343-9B98-49A1-A3F3-8AA9266DE60C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352" name="HTMLCheckbox10" r:id="rId11" imgW="257040" imgH="304920"/>
        </mc:Choice>
        <mc:Fallback>
          <p:control name="HTMLCheckbox10" r:id="rId11" imgW="257040" imgH="304920">
            <p:pic>
              <p:nvPicPr>
                <p:cNvPr id="101389" name="HTMLCheckbox10">
                  <a:extLst>
                    <a:ext uri="{FF2B5EF4-FFF2-40B4-BE49-F238E27FC236}">
                      <a16:creationId xmlns:a16="http://schemas.microsoft.com/office/drawing/2014/main" id="{8ADCABD8-FB29-4294-BEF1-934453375A1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353" name="HTMLCheckbox11" r:id="rId12" imgW="257040" imgH="304920"/>
        </mc:Choice>
        <mc:Fallback>
          <p:control name="HTMLCheckbox11" r:id="rId12" imgW="257040" imgH="304920">
            <p:pic>
              <p:nvPicPr>
                <p:cNvPr id="101390" name="HTMLCheckbox11">
                  <a:extLst>
                    <a:ext uri="{FF2B5EF4-FFF2-40B4-BE49-F238E27FC236}">
                      <a16:creationId xmlns:a16="http://schemas.microsoft.com/office/drawing/2014/main" id="{4C426F60-C623-403B-A529-7DBA6360177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354" name="HTMLCheckbox12" r:id="rId13" imgW="257040" imgH="304920"/>
        </mc:Choice>
        <mc:Fallback>
          <p:control name="HTMLCheckbox12" r:id="rId13" imgW="257040" imgH="304920">
            <p:pic>
              <p:nvPicPr>
                <p:cNvPr id="101391" name="HTMLCheckbox12">
                  <a:extLst>
                    <a:ext uri="{FF2B5EF4-FFF2-40B4-BE49-F238E27FC236}">
                      <a16:creationId xmlns:a16="http://schemas.microsoft.com/office/drawing/2014/main" id="{BD0C7D8A-1780-4DEB-B507-0BB94F3D85D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355" name="HTMLCheckbox13" r:id="rId14" imgW="257040" imgH="304920"/>
        </mc:Choice>
        <mc:Fallback>
          <p:control name="HTMLCheckbox13" r:id="rId14" imgW="257040" imgH="304920">
            <p:pic>
              <p:nvPicPr>
                <p:cNvPr id="101392" name="HTMLCheckbox13">
                  <a:extLst>
                    <a:ext uri="{FF2B5EF4-FFF2-40B4-BE49-F238E27FC236}">
                      <a16:creationId xmlns:a16="http://schemas.microsoft.com/office/drawing/2014/main" id="{94D2319C-99E4-49C2-A430-9A25CF2B3C6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356" name="HTMLCheckbox14" r:id="rId15" imgW="257040" imgH="304920"/>
        </mc:Choice>
        <mc:Fallback>
          <p:control name="HTMLCheckbox14" r:id="rId15" imgW="257040" imgH="304920">
            <p:pic>
              <p:nvPicPr>
                <p:cNvPr id="101393" name="HTMLCheckbox14">
                  <a:extLst>
                    <a:ext uri="{FF2B5EF4-FFF2-40B4-BE49-F238E27FC236}">
                      <a16:creationId xmlns:a16="http://schemas.microsoft.com/office/drawing/2014/main" id="{38530D40-3C31-4CBE-AF48-46097A58CF3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357" name="HTMLCheckbox15" r:id="rId16" imgW="257040" imgH="304920"/>
        </mc:Choice>
        <mc:Fallback>
          <p:control name="HTMLCheckbox15" r:id="rId16" imgW="257040" imgH="304920">
            <p:pic>
              <p:nvPicPr>
                <p:cNvPr id="101394" name="HTMLCheckbox15">
                  <a:extLst>
                    <a:ext uri="{FF2B5EF4-FFF2-40B4-BE49-F238E27FC236}">
                      <a16:creationId xmlns:a16="http://schemas.microsoft.com/office/drawing/2014/main" id="{EDA25EB9-55C0-4326-9B6D-58C2D265FD7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358" name="HTMLCheckbox16" r:id="rId17" imgW="257040" imgH="304920"/>
        </mc:Choice>
        <mc:Fallback>
          <p:control name="HTMLCheckbox16" r:id="rId17" imgW="257040" imgH="304920">
            <p:pic>
              <p:nvPicPr>
                <p:cNvPr id="101395" name="HTMLCheckbox16">
                  <a:extLst>
                    <a:ext uri="{FF2B5EF4-FFF2-40B4-BE49-F238E27FC236}">
                      <a16:creationId xmlns:a16="http://schemas.microsoft.com/office/drawing/2014/main" id="{E5EC7A69-E15E-4117-ACD2-2F39A1F4BE5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359" name="HTMLCheckbox17" r:id="rId18" imgW="257040" imgH="304920"/>
        </mc:Choice>
        <mc:Fallback>
          <p:control name="HTMLCheckbox17" r:id="rId18" imgW="257040" imgH="304920">
            <p:pic>
              <p:nvPicPr>
                <p:cNvPr id="101396" name="HTMLCheckbox17">
                  <a:extLst>
                    <a:ext uri="{FF2B5EF4-FFF2-40B4-BE49-F238E27FC236}">
                      <a16:creationId xmlns:a16="http://schemas.microsoft.com/office/drawing/2014/main" id="{CDF8C533-F1DA-4E05-8736-4B2379FA470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360" name="HTMLCheckbox18" r:id="rId19" imgW="257040" imgH="304920"/>
        </mc:Choice>
        <mc:Fallback>
          <p:control name="HTMLCheckbox18" r:id="rId19" imgW="257040" imgH="304920">
            <p:pic>
              <p:nvPicPr>
                <p:cNvPr id="101397" name="HTMLCheckbox18">
                  <a:extLst>
                    <a:ext uri="{FF2B5EF4-FFF2-40B4-BE49-F238E27FC236}">
                      <a16:creationId xmlns:a16="http://schemas.microsoft.com/office/drawing/2014/main" id="{AE5B4578-7F5C-4FE7-8FDE-6EFF329A5CBC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361" name="HTMLCheckbox19" r:id="rId20" imgW="257040" imgH="304920"/>
        </mc:Choice>
        <mc:Fallback>
          <p:control name="HTMLCheckbox19" r:id="rId20" imgW="257040" imgH="304920">
            <p:pic>
              <p:nvPicPr>
                <p:cNvPr id="101398" name="HTMLCheckbox19">
                  <a:extLst>
                    <a:ext uri="{FF2B5EF4-FFF2-40B4-BE49-F238E27FC236}">
                      <a16:creationId xmlns:a16="http://schemas.microsoft.com/office/drawing/2014/main" id="{A4ABC20A-C448-4E15-B40C-2A6D465A316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362" name="HTMLCheckbox20" r:id="rId21" imgW="257040" imgH="304920"/>
        </mc:Choice>
        <mc:Fallback>
          <p:control name="HTMLCheckbox20" r:id="rId21" imgW="257040" imgH="304920">
            <p:pic>
              <p:nvPicPr>
                <p:cNvPr id="101399" name="HTMLCheckbox20">
                  <a:extLst>
                    <a:ext uri="{FF2B5EF4-FFF2-40B4-BE49-F238E27FC236}">
                      <a16:creationId xmlns:a16="http://schemas.microsoft.com/office/drawing/2014/main" id="{45EAB96D-C108-4749-891B-0ADB529A7E8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363" name="HTMLCheckbox21" r:id="rId22" imgW="257040" imgH="304920"/>
        </mc:Choice>
        <mc:Fallback>
          <p:control name="HTMLCheckbox21" r:id="rId22" imgW="257040" imgH="304920">
            <p:pic>
              <p:nvPicPr>
                <p:cNvPr id="101400" name="HTMLCheckbox21">
                  <a:extLst>
                    <a:ext uri="{FF2B5EF4-FFF2-40B4-BE49-F238E27FC236}">
                      <a16:creationId xmlns:a16="http://schemas.microsoft.com/office/drawing/2014/main" id="{EAA3AC08-562A-47F7-A0DD-2E812E3FA707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364" name="HTMLCheckbox22" r:id="rId23" imgW="257040" imgH="304920"/>
        </mc:Choice>
        <mc:Fallback>
          <p:control name="HTMLCheckbox22" r:id="rId23" imgW="257040" imgH="304920">
            <p:pic>
              <p:nvPicPr>
                <p:cNvPr id="101401" name="HTMLCheckbox22">
                  <a:extLst>
                    <a:ext uri="{FF2B5EF4-FFF2-40B4-BE49-F238E27FC236}">
                      <a16:creationId xmlns:a16="http://schemas.microsoft.com/office/drawing/2014/main" id="{4B1AE2F5-CF01-4B50-8F3B-4CA031CCB821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365" name="HTMLCheckbox23" r:id="rId24" imgW="257040" imgH="304920"/>
        </mc:Choice>
        <mc:Fallback>
          <p:control name="HTMLCheckbox23" r:id="rId24" imgW="257040" imgH="304920">
            <p:pic>
              <p:nvPicPr>
                <p:cNvPr id="101402" name="HTMLCheckbox23">
                  <a:extLst>
                    <a:ext uri="{FF2B5EF4-FFF2-40B4-BE49-F238E27FC236}">
                      <a16:creationId xmlns:a16="http://schemas.microsoft.com/office/drawing/2014/main" id="{E558AB82-298A-4B5B-B2EF-FA31EA8A67C7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366" name="HTMLCheckbox24" r:id="rId25" imgW="257040" imgH="304920"/>
        </mc:Choice>
        <mc:Fallback>
          <p:control name="HTMLCheckbox24" r:id="rId25" imgW="257040" imgH="304920">
            <p:pic>
              <p:nvPicPr>
                <p:cNvPr id="101403" name="HTMLCheckbox24">
                  <a:extLst>
                    <a:ext uri="{FF2B5EF4-FFF2-40B4-BE49-F238E27FC236}">
                      <a16:creationId xmlns:a16="http://schemas.microsoft.com/office/drawing/2014/main" id="{CC98E531-9C6F-429F-89EA-6F5484A280D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367" name="HTMLCheckbox25" r:id="rId26" imgW="257040" imgH="304920"/>
        </mc:Choice>
        <mc:Fallback>
          <p:control name="HTMLCheckbox25" r:id="rId26" imgW="257040" imgH="304920">
            <p:pic>
              <p:nvPicPr>
                <p:cNvPr id="101404" name="HTMLCheckbox25">
                  <a:extLst>
                    <a:ext uri="{FF2B5EF4-FFF2-40B4-BE49-F238E27FC236}">
                      <a16:creationId xmlns:a16="http://schemas.microsoft.com/office/drawing/2014/main" id="{685899C7-F95A-4530-BB5C-5487E7D8723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368" name="HTMLCheckbox26" r:id="rId27" imgW="257040" imgH="304920"/>
        </mc:Choice>
        <mc:Fallback>
          <p:control name="HTMLCheckbox26" r:id="rId27" imgW="257040" imgH="304920">
            <p:pic>
              <p:nvPicPr>
                <p:cNvPr id="101405" name="HTMLCheckbox26">
                  <a:extLst>
                    <a:ext uri="{FF2B5EF4-FFF2-40B4-BE49-F238E27FC236}">
                      <a16:creationId xmlns:a16="http://schemas.microsoft.com/office/drawing/2014/main" id="{965AA50E-DB26-47ED-A485-86CF2A219665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369" name="HTMLCheckbox27" r:id="rId28" imgW="257040" imgH="304920"/>
        </mc:Choice>
        <mc:Fallback>
          <p:control name="HTMLCheckbox27" r:id="rId28" imgW="257040" imgH="304920">
            <p:pic>
              <p:nvPicPr>
                <p:cNvPr id="101406" name="HTMLCheckbox27">
                  <a:extLst>
                    <a:ext uri="{FF2B5EF4-FFF2-40B4-BE49-F238E27FC236}">
                      <a16:creationId xmlns:a16="http://schemas.microsoft.com/office/drawing/2014/main" id="{8ED6D7B5-E1B0-4AB2-9A1A-A711351A0E06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370" name="HTMLCheckbox28" r:id="rId29" imgW="257040" imgH="304920"/>
        </mc:Choice>
        <mc:Fallback>
          <p:control name="HTMLCheckbox28" r:id="rId29" imgW="257040" imgH="304920">
            <p:pic>
              <p:nvPicPr>
                <p:cNvPr id="101407" name="HTMLCheckbox28">
                  <a:extLst>
                    <a:ext uri="{FF2B5EF4-FFF2-40B4-BE49-F238E27FC236}">
                      <a16:creationId xmlns:a16="http://schemas.microsoft.com/office/drawing/2014/main" id="{36FA172C-3403-40C0-A0B8-AF1CFBDD820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371" name="HTMLCheckbox29" r:id="rId30" imgW="257040" imgH="304920"/>
        </mc:Choice>
        <mc:Fallback>
          <p:control name="HTMLCheckbox29" r:id="rId30" imgW="257040" imgH="304920">
            <p:pic>
              <p:nvPicPr>
                <p:cNvPr id="101408" name="HTMLCheckbox29">
                  <a:extLst>
                    <a:ext uri="{FF2B5EF4-FFF2-40B4-BE49-F238E27FC236}">
                      <a16:creationId xmlns:a16="http://schemas.microsoft.com/office/drawing/2014/main" id="{5FDA6C84-2A45-4CCE-8F3E-5FC12E29831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372" name="HTMLCheckbox30" r:id="rId31" imgW="257040" imgH="304920"/>
        </mc:Choice>
        <mc:Fallback>
          <p:control name="HTMLCheckbox30" r:id="rId31" imgW="257040" imgH="304920">
            <p:pic>
              <p:nvPicPr>
                <p:cNvPr id="101409" name="HTMLCheckbox30">
                  <a:extLst>
                    <a:ext uri="{FF2B5EF4-FFF2-40B4-BE49-F238E27FC236}">
                      <a16:creationId xmlns:a16="http://schemas.microsoft.com/office/drawing/2014/main" id="{417B9BEB-6CF9-469A-A859-334AE7E6896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373" name="HTMLCheckbox31" r:id="rId32" imgW="257040" imgH="304920"/>
        </mc:Choice>
        <mc:Fallback>
          <p:control name="HTMLCheckbox31" r:id="rId32" imgW="257040" imgH="304920">
            <p:pic>
              <p:nvPicPr>
                <p:cNvPr id="101410" name="HTMLCheckbox31">
                  <a:extLst>
                    <a:ext uri="{FF2B5EF4-FFF2-40B4-BE49-F238E27FC236}">
                      <a16:creationId xmlns:a16="http://schemas.microsoft.com/office/drawing/2014/main" id="{8D3D5100-4528-400E-A209-E20F89C70D8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374" name="HTMLCheckbox32" r:id="rId33" imgW="257040" imgH="304920"/>
        </mc:Choice>
        <mc:Fallback>
          <p:control name="HTMLCheckbox32" r:id="rId33" imgW="257040" imgH="304920">
            <p:pic>
              <p:nvPicPr>
                <p:cNvPr id="101411" name="HTMLCheckbox32">
                  <a:extLst>
                    <a:ext uri="{FF2B5EF4-FFF2-40B4-BE49-F238E27FC236}">
                      <a16:creationId xmlns:a16="http://schemas.microsoft.com/office/drawing/2014/main" id="{71DC5D4D-7031-4DE5-83D5-48F70841366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375" name="HTMLCheckbox33" r:id="rId34" imgW="257040" imgH="304920"/>
        </mc:Choice>
        <mc:Fallback>
          <p:control name="HTMLCheckbox33" r:id="rId34" imgW="257040" imgH="304920">
            <p:pic>
              <p:nvPicPr>
                <p:cNvPr id="101412" name="HTMLCheckbox33">
                  <a:extLst>
                    <a:ext uri="{FF2B5EF4-FFF2-40B4-BE49-F238E27FC236}">
                      <a16:creationId xmlns:a16="http://schemas.microsoft.com/office/drawing/2014/main" id="{6A9DCBF1-FE9D-41D9-B838-AADB8A6000F7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7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257928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CaixaDeTexto 23">
            <a:extLst>
              <a:ext uri="{FF2B5EF4-FFF2-40B4-BE49-F238E27FC236}">
                <a16:creationId xmlns:a16="http://schemas.microsoft.com/office/drawing/2014/main" id="{106DD97E-0E30-4C43-BE2B-5A71E81A2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25" y="852488"/>
            <a:ext cx="555613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525252"/>
                </a:solidFill>
                <a:latin typeface="Arial"/>
                <a:cs typeface="Arial"/>
              </a:rPr>
              <a:t>Consulta Pública Regional – ANVISA</a:t>
            </a:r>
          </a:p>
          <a:p>
            <a:r>
              <a:rPr lang="en-US" sz="2000" b="1">
                <a:latin typeface="Arial"/>
                <a:cs typeface="Arial"/>
              </a:rPr>
              <a:t>M10 – Bioanalytical Method Validation</a:t>
            </a:r>
            <a:endParaRPr lang="en-US" sz="2000">
              <a:latin typeface="Calibri"/>
              <a:cs typeface="Calibri"/>
            </a:endParaRPr>
          </a:p>
          <a:p>
            <a:endParaRPr lang="pt-BR" altLang="pt-BR" sz="2000" b="1">
              <a:solidFill>
                <a:srgbClr val="000000"/>
              </a:solidFill>
              <a:cs typeface="Calibri"/>
            </a:endParaRPr>
          </a:p>
          <a:p>
            <a:pPr eaLnBrk="1" hangingPunct="1"/>
            <a:endParaRPr lang="pt-BR" altLang="pt-BR" sz="2000">
              <a:solidFill>
                <a:srgbClr val="5252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283" name="CaixaDeTexto 24">
            <a:extLst>
              <a:ext uri="{FF2B5EF4-FFF2-40B4-BE49-F238E27FC236}">
                <a16:creationId xmlns:a16="http://schemas.microsoft.com/office/drawing/2014/main" id="{6C0B9F10-B62E-4F74-BDF8-35730E96E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775" y="1038225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 sz="1400">
              <a:solidFill>
                <a:srgbClr val="5252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FC437AC-8062-4619-9761-A447784D71DF}"/>
              </a:ext>
            </a:extLst>
          </p:cNvPr>
          <p:cNvSpPr txBox="1"/>
          <p:nvPr/>
        </p:nvSpPr>
        <p:spPr>
          <a:xfrm>
            <a:off x="677863" y="1930400"/>
            <a:ext cx="11022012" cy="23852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spAutoFit/>
          </a:bodyPr>
          <a:lstStyle/>
          <a:p>
            <a:pPr marL="342900" indent="-342900">
              <a:spcBef>
                <a:spcPts val="300"/>
              </a:spcBef>
              <a:buFont typeface="Arial,Sans-Serif"/>
              <a:buChar char="•"/>
              <a:defRPr/>
            </a:pPr>
            <a:r>
              <a:rPr lang="pt-BR" sz="2400">
                <a:latin typeface="Calibri"/>
                <a:cs typeface="Calibri"/>
              </a:rPr>
              <a:t>Link: </a:t>
            </a:r>
            <a:r>
              <a:rPr lang="pt-BR" sz="2400">
                <a:latin typeface="Calibri"/>
                <a:cs typeface="Calibri"/>
                <a:hlinkClick r:id="rId3"/>
              </a:rPr>
              <a:t>https://www.ich.org/fileadmin/Public_Web_Site/ICH_Products/Guidelines/Multidisciplinary/M10/M10EWG_Step2_DraftGuideline_2019_0226.pdf</a:t>
            </a:r>
            <a:endParaRPr lang="pt-BR" sz="2400">
              <a:latin typeface="Calibri"/>
              <a:cs typeface="Calibri"/>
            </a:endParaRPr>
          </a:p>
          <a:p>
            <a:pPr marL="342900" indent="-342900">
              <a:spcBef>
                <a:spcPts val="300"/>
              </a:spcBef>
              <a:buFont typeface="Arial,Sans-Serif"/>
              <a:buChar char="•"/>
              <a:defRPr/>
            </a:pPr>
            <a:endParaRPr lang="pt-BR" sz="2400">
              <a:latin typeface="Calibri"/>
              <a:cs typeface="Calibri"/>
            </a:endParaRPr>
          </a:p>
          <a:p>
            <a:pPr marL="342900" indent="-342900">
              <a:spcBef>
                <a:spcPts val="300"/>
              </a:spcBef>
              <a:buFont typeface="Arial,Sans-Serif"/>
              <a:buChar char="•"/>
              <a:defRPr/>
            </a:pPr>
            <a:r>
              <a:rPr lang="pt-BR" sz="2400">
                <a:latin typeface="Calibri"/>
                <a:cs typeface="Calibri"/>
              </a:rPr>
              <a:t>Como será implementado na Anvisa: Revisão da RDC nº 27/2012 e RE 895/2003</a:t>
            </a:r>
          </a:p>
          <a:p>
            <a:pPr>
              <a:defRPr/>
            </a:pPr>
            <a:endParaRPr lang="pt-BR" sz="2400" b="1">
              <a:cs typeface="Calibri"/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952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23">
            <a:extLst>
              <a:ext uri="{FF2B5EF4-FFF2-40B4-BE49-F238E27FC236}">
                <a16:creationId xmlns:a16="http://schemas.microsoft.com/office/drawing/2014/main" id="{DDF35A7B-851D-4E5C-B64B-E9BFCF541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846138"/>
            <a:ext cx="6421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Diálogos Regulatórios Internacionais - ICH</a:t>
            </a:r>
          </a:p>
        </p:txBody>
      </p:sp>
      <p:sp>
        <p:nvSpPr>
          <p:cNvPr id="15363" name="CaixaDeTexto 24">
            <a:extLst>
              <a:ext uri="{FF2B5EF4-FFF2-40B4-BE49-F238E27FC236}">
                <a16:creationId xmlns:a16="http://schemas.microsoft.com/office/drawing/2014/main" id="{DCCF8CAE-9B0B-4F18-9EDB-C6FBE9DB3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38" y="12160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 sz="1400">
              <a:solidFill>
                <a:srgbClr val="5252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4" name="Imagem 2" descr="ICH - Visualizador de Fotos do Windows">
            <a:extLst>
              <a:ext uri="{FF2B5EF4-FFF2-40B4-BE49-F238E27FC236}">
                <a16:creationId xmlns:a16="http://schemas.microsoft.com/office/drawing/2014/main" id="{1FA2FBD6-4EF4-4CB4-ABAE-EF98FD1E1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" t="33202" r="3728" b="34250"/>
          <a:stretch>
            <a:fillRect/>
          </a:stretch>
        </p:blipFill>
        <p:spPr bwMode="auto">
          <a:xfrm>
            <a:off x="2322513" y="2111375"/>
            <a:ext cx="6427787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6">
            <a:extLst>
              <a:ext uri="{FF2B5EF4-FFF2-40B4-BE49-F238E27FC236}">
                <a16:creationId xmlns:a16="http://schemas.microsoft.com/office/drawing/2014/main" id="{62710E44-54FF-4BFF-9D65-D66189499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1295400"/>
            <a:ext cx="2178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Organograma Atual</a:t>
            </a:r>
          </a:p>
        </p:txBody>
      </p:sp>
      <p:sp>
        <p:nvSpPr>
          <p:cNvPr id="20" name="Seta para a direita 19">
            <a:extLst>
              <a:ext uri="{FF2B5EF4-FFF2-40B4-BE49-F238E27FC236}">
                <a16:creationId xmlns:a16="http://schemas.microsoft.com/office/drawing/2014/main" id="{B68636CC-72F1-47B4-930D-ACF0A236B9E0}"/>
              </a:ext>
            </a:extLst>
          </p:cNvPr>
          <p:cNvSpPr>
            <a:spLocks noChangeArrowheads="1"/>
          </p:cNvSpPr>
          <p:nvPr/>
        </p:nvSpPr>
        <p:spPr bwMode="auto">
          <a:xfrm rot="8891599">
            <a:off x="6727825" y="2703513"/>
            <a:ext cx="612775" cy="276225"/>
          </a:xfrm>
          <a:prstGeom prst="rightArrow">
            <a:avLst>
              <a:gd name="adj1" fmla="val 50000"/>
              <a:gd name="adj2" fmla="val 50026"/>
            </a:avLst>
          </a:prstGeom>
          <a:solidFill>
            <a:schemeClr val="tx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2" name="Imagem 21" descr="Recorte de Tela">
            <a:extLst>
              <a:ext uri="{FF2B5EF4-FFF2-40B4-BE49-F238E27FC236}">
                <a16:creationId xmlns:a16="http://schemas.microsoft.com/office/drawing/2014/main" id="{EAC8D3CF-F6FA-4480-ACDD-F25E49EEB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38" y="2185988"/>
            <a:ext cx="56991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 Box 9">
            <a:extLst>
              <a:ext uri="{FF2B5EF4-FFF2-40B4-BE49-F238E27FC236}">
                <a16:creationId xmlns:a16="http://schemas.microsoft.com/office/drawing/2014/main" id="{898D12EA-01E0-403E-8949-B7EC956B0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2186" y="2306638"/>
            <a:ext cx="413814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>
                <a:latin typeface="Calibri"/>
                <a:cs typeface="Calibri"/>
              </a:rPr>
              <a:t>2 representantes</a:t>
            </a:r>
          </a:p>
          <a:p>
            <a:r>
              <a:rPr lang="pt-BR" sz="1100">
                <a:latin typeface="Calibri"/>
                <a:cs typeface="Calibri"/>
                <a:hlinkClick r:id="rId5"/>
              </a:rPr>
              <a:t>http://www.ich.org/about/organisation-of-ich/assembly/members.html</a:t>
            </a:r>
            <a:endParaRPr lang="pt-BR" sz="1100">
              <a:latin typeface="Calibri"/>
            </a:endParaRPr>
          </a:p>
        </p:txBody>
      </p:sp>
      <p:sp>
        <p:nvSpPr>
          <p:cNvPr id="2" name="Seta para a direita 19">
            <a:extLst>
              <a:ext uri="{FF2B5EF4-FFF2-40B4-BE49-F238E27FC236}">
                <a16:creationId xmlns:a16="http://schemas.microsoft.com/office/drawing/2014/main" id="{2C4FAA6F-7D93-47F2-947F-18CD6F2D42A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412038" y="4640263"/>
            <a:ext cx="479425" cy="215900"/>
          </a:xfrm>
          <a:prstGeom prst="rightArrow">
            <a:avLst>
              <a:gd name="adj1" fmla="val 50000"/>
              <a:gd name="adj2" fmla="val 50026"/>
            </a:avLst>
          </a:prstGeom>
          <a:solidFill>
            <a:schemeClr val="tx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Seta para a direita 19">
            <a:extLst>
              <a:ext uri="{FF2B5EF4-FFF2-40B4-BE49-F238E27FC236}">
                <a16:creationId xmlns:a16="http://schemas.microsoft.com/office/drawing/2014/main" id="{A1841190-FF4F-4F2B-AB4F-7535E15EC2C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588125" y="5400675"/>
            <a:ext cx="542925" cy="215900"/>
          </a:xfrm>
          <a:prstGeom prst="rightArrow">
            <a:avLst>
              <a:gd name="adj1" fmla="val 50000"/>
              <a:gd name="adj2" fmla="val 50026"/>
            </a:avLst>
          </a:prstGeom>
          <a:solidFill>
            <a:schemeClr val="tx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5371" name="Imagem 4">
            <a:extLst>
              <a:ext uri="{FF2B5EF4-FFF2-40B4-BE49-F238E27FC236}">
                <a16:creationId xmlns:a16="http://schemas.microsoft.com/office/drawing/2014/main" id="{882776B3-B9FB-419F-B5EE-83531D7109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4427538"/>
            <a:ext cx="57308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Imagem 5">
            <a:extLst>
              <a:ext uri="{FF2B5EF4-FFF2-40B4-BE49-F238E27FC236}">
                <a16:creationId xmlns:a16="http://schemas.microsoft.com/office/drawing/2014/main" id="{F125DA2F-C21B-4190-9D1B-BD0F838BB5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5295900"/>
            <a:ext cx="5730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Text Box 9">
            <a:extLst>
              <a:ext uri="{FF2B5EF4-FFF2-40B4-BE49-F238E27FC236}">
                <a16:creationId xmlns:a16="http://schemas.microsoft.com/office/drawing/2014/main" id="{C2C2FCFD-651A-4100-88D5-B8E19EDCD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5481" y="4562475"/>
            <a:ext cx="3486149" cy="71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>
                <a:latin typeface="Calibri"/>
                <a:cs typeface="Calibri"/>
              </a:rPr>
              <a:t>1 representante </a:t>
            </a:r>
          </a:p>
          <a:p>
            <a:r>
              <a:rPr lang="pt-BR" sz="1000">
                <a:latin typeface="Calibri"/>
                <a:cs typeface="Calibri"/>
                <a:hlinkClick r:id="rId7"/>
              </a:rPr>
              <a:t>https://www.ich.org/about/organisation-of-ich/coordinators.html</a:t>
            </a:r>
            <a:endParaRPr lang="pt-BR" sz="1000">
              <a:latin typeface="Calibri"/>
            </a:endParaRPr>
          </a:p>
        </p:txBody>
      </p:sp>
      <p:sp>
        <p:nvSpPr>
          <p:cNvPr id="15374" name="Text Box 9">
            <a:extLst>
              <a:ext uri="{FF2B5EF4-FFF2-40B4-BE49-F238E27FC236}">
                <a16:creationId xmlns:a16="http://schemas.microsoft.com/office/drawing/2014/main" id="{E85DD222-2437-4394-9A18-A17B1FFBA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1463" y="5411788"/>
            <a:ext cx="3898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>
                <a:latin typeface="Calibri"/>
                <a:cs typeface="Calibri"/>
              </a:rPr>
              <a:t>45 representantes / 24 GTs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aixaDeTexto 36">
            <a:extLst>
              <a:ext uri="{FF2B5EF4-FFF2-40B4-BE49-F238E27FC236}">
                <a16:creationId xmlns:a16="http://schemas.microsoft.com/office/drawing/2014/main" id="{D1705583-789D-4ADB-91BA-DA26895378EA}"/>
              </a:ext>
            </a:extLst>
          </p:cNvPr>
          <p:cNvSpPr txBox="1"/>
          <p:nvPr/>
        </p:nvSpPr>
        <p:spPr>
          <a:xfrm>
            <a:off x="496655" y="1825625"/>
            <a:ext cx="11584685" cy="4893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t">
            <a:spAutoFit/>
          </a:bodyPr>
          <a:lstStyle/>
          <a:p>
            <a:pPr>
              <a:defRPr/>
            </a:pPr>
            <a:endParaRPr lang="pt-BR" sz="2400" b="1">
              <a:cs typeface="Calibri"/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63F2C5-BA83-4507-8AA1-E7293378F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440" y="466997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numCol="2" anchor="ctr">
            <a:spAutoFit/>
          </a:bodyPr>
          <a:lstStyle/>
          <a:p>
            <a:pPr>
              <a:defRPr/>
            </a:pPr>
            <a:endParaRPr lang="pt-BR" altLang="pt-BR" sz="1400" b="1">
              <a:latin typeface="Calibri"/>
              <a:cs typeface="Calibri"/>
            </a:endParaRPr>
          </a:p>
          <a:p>
            <a:pPr>
              <a:defRPr/>
            </a:pPr>
            <a:endParaRPr lang="pt-BR" sz="1400">
              <a:cs typeface="Calibri"/>
            </a:endParaRPr>
          </a:p>
        </p:txBody>
      </p:sp>
      <p:sp>
        <p:nvSpPr>
          <p:cNvPr id="101413" name="CaixaDeTexto 23">
            <a:extLst>
              <a:ext uri="{FF2B5EF4-FFF2-40B4-BE49-F238E27FC236}">
                <a16:creationId xmlns:a16="http://schemas.microsoft.com/office/drawing/2014/main" id="{AB684297-FC01-4639-8814-69B7AD0F0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25" y="852488"/>
            <a:ext cx="555613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525252"/>
                </a:solidFill>
                <a:latin typeface="Arial"/>
                <a:cs typeface="Arial"/>
              </a:rPr>
              <a:t>Consulta Pública Regional – ANVISA</a:t>
            </a:r>
          </a:p>
          <a:p>
            <a:r>
              <a:rPr lang="pt-BR" sz="2000" b="1">
                <a:latin typeface="Calibri"/>
                <a:cs typeface="Calibri"/>
              </a:rPr>
              <a:t>M10 – </a:t>
            </a:r>
            <a:r>
              <a:rPr lang="pt-BR" sz="2000" b="1" err="1">
                <a:latin typeface="Calibri"/>
                <a:cs typeface="Calibri"/>
              </a:rPr>
              <a:t>Bioanalytical</a:t>
            </a:r>
            <a:r>
              <a:rPr lang="pt-BR" sz="2000" b="1">
                <a:latin typeface="Calibri"/>
                <a:cs typeface="Calibri"/>
              </a:rPr>
              <a:t> </a:t>
            </a:r>
            <a:r>
              <a:rPr lang="pt-BR" sz="2000" b="1" err="1">
                <a:latin typeface="Calibri"/>
                <a:cs typeface="Calibri"/>
              </a:rPr>
              <a:t>Method</a:t>
            </a:r>
            <a:r>
              <a:rPr lang="pt-BR" sz="2000" b="1">
                <a:latin typeface="Calibri"/>
                <a:cs typeface="Calibri"/>
              </a:rPr>
              <a:t> </a:t>
            </a:r>
            <a:r>
              <a:rPr lang="pt-BR" sz="2000" b="1" err="1">
                <a:latin typeface="Calibri"/>
                <a:cs typeface="Calibri"/>
              </a:rPr>
              <a:t>Validation</a:t>
            </a:r>
            <a:endParaRPr lang="pt-BR" err="1"/>
          </a:p>
          <a:p>
            <a:pPr eaLnBrk="1" hangingPunct="1"/>
            <a:endParaRPr lang="pt-BR" altLang="pt-BR" sz="2000">
              <a:solidFill>
                <a:srgbClr val="5252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6EEEA26-0EC6-4A88-A0A8-A05DEA1DB150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296767" y="1858239"/>
            <a:ext cx="6395331" cy="4023794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38439" name="HTMLCheckbox1" r:id="rId2" imgW="257040" imgH="304920"/>
        </mc:Choice>
        <mc:Fallback>
          <p:control name="HTMLCheckbox1" r:id="rId2" imgW="257040" imgH="304920">
            <p:pic>
              <p:nvPicPr>
                <p:cNvPr id="101380" name="HTMLCheckbox1">
                  <a:extLst>
                    <a:ext uri="{FF2B5EF4-FFF2-40B4-BE49-F238E27FC236}">
                      <a16:creationId xmlns:a16="http://schemas.microsoft.com/office/drawing/2014/main" id="{760CF99F-0EA8-4350-8E09-A3358042111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440" name="HTMLCheckbox2" r:id="rId3" imgW="257040" imgH="304920"/>
        </mc:Choice>
        <mc:Fallback>
          <p:control name="HTMLCheckbox2" r:id="rId3" imgW="257040" imgH="304920">
            <p:pic>
              <p:nvPicPr>
                <p:cNvPr id="101381" name="HTMLCheckbox2">
                  <a:extLst>
                    <a:ext uri="{FF2B5EF4-FFF2-40B4-BE49-F238E27FC236}">
                      <a16:creationId xmlns:a16="http://schemas.microsoft.com/office/drawing/2014/main" id="{F721489A-F4D8-4C45-8E15-007F814D11AC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441" name="HTMLCheckbox3" r:id="rId4" imgW="257040" imgH="304920"/>
        </mc:Choice>
        <mc:Fallback>
          <p:control name="HTMLCheckbox3" r:id="rId4" imgW="257040" imgH="304920">
            <p:pic>
              <p:nvPicPr>
                <p:cNvPr id="101382" name="HTMLCheckbox3">
                  <a:extLst>
                    <a:ext uri="{FF2B5EF4-FFF2-40B4-BE49-F238E27FC236}">
                      <a16:creationId xmlns:a16="http://schemas.microsoft.com/office/drawing/2014/main" id="{D1FC47CD-C5FA-441E-9D27-0E9E5BAC623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442" name="HTMLCheckbox4" r:id="rId5" imgW="257040" imgH="304920"/>
        </mc:Choice>
        <mc:Fallback>
          <p:control name="HTMLCheckbox4" r:id="rId5" imgW="257040" imgH="304920">
            <p:pic>
              <p:nvPicPr>
                <p:cNvPr id="101383" name="HTMLCheckbox4">
                  <a:extLst>
                    <a:ext uri="{FF2B5EF4-FFF2-40B4-BE49-F238E27FC236}">
                      <a16:creationId xmlns:a16="http://schemas.microsoft.com/office/drawing/2014/main" id="{AEC0CBAE-B01E-4762-AA7B-F2947D0E91A6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443" name="HTMLCheckbox5" r:id="rId6" imgW="257040" imgH="304920"/>
        </mc:Choice>
        <mc:Fallback>
          <p:control name="HTMLCheckbox5" r:id="rId6" imgW="257040" imgH="304920">
            <p:pic>
              <p:nvPicPr>
                <p:cNvPr id="101384" name="HTMLCheckbox5">
                  <a:extLst>
                    <a:ext uri="{FF2B5EF4-FFF2-40B4-BE49-F238E27FC236}">
                      <a16:creationId xmlns:a16="http://schemas.microsoft.com/office/drawing/2014/main" id="{846BC934-1D3A-4D82-BD29-3E4C5759A1C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444" name="HTMLCheckbox6" r:id="rId7" imgW="257040" imgH="304920"/>
        </mc:Choice>
        <mc:Fallback>
          <p:control name="HTMLCheckbox6" r:id="rId7" imgW="257040" imgH="304920">
            <p:pic>
              <p:nvPicPr>
                <p:cNvPr id="101385" name="HTMLCheckbox6">
                  <a:extLst>
                    <a:ext uri="{FF2B5EF4-FFF2-40B4-BE49-F238E27FC236}">
                      <a16:creationId xmlns:a16="http://schemas.microsoft.com/office/drawing/2014/main" id="{B9DE119B-5217-4F77-9248-B0B663D0887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445" name="HTMLCheckbox7" r:id="rId8" imgW="257040" imgH="304920"/>
        </mc:Choice>
        <mc:Fallback>
          <p:control name="HTMLCheckbox7" r:id="rId8" imgW="257040" imgH="304920">
            <p:pic>
              <p:nvPicPr>
                <p:cNvPr id="101386" name="HTMLCheckbox7">
                  <a:extLst>
                    <a:ext uri="{FF2B5EF4-FFF2-40B4-BE49-F238E27FC236}">
                      <a16:creationId xmlns:a16="http://schemas.microsoft.com/office/drawing/2014/main" id="{B4DE0758-ACC9-4293-B43C-4FE602731765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446" name="HTMLCheckbox8" r:id="rId9" imgW="257040" imgH="304920"/>
        </mc:Choice>
        <mc:Fallback>
          <p:control name="HTMLCheckbox8" r:id="rId9" imgW="257040" imgH="304920">
            <p:pic>
              <p:nvPicPr>
                <p:cNvPr id="101387" name="HTMLCheckbox8">
                  <a:extLst>
                    <a:ext uri="{FF2B5EF4-FFF2-40B4-BE49-F238E27FC236}">
                      <a16:creationId xmlns:a16="http://schemas.microsoft.com/office/drawing/2014/main" id="{41333CE3-A20B-45CE-A7BF-C2B1A374717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447" name="HTMLCheckbox9" r:id="rId10" imgW="257040" imgH="304920"/>
        </mc:Choice>
        <mc:Fallback>
          <p:control name="HTMLCheckbox9" r:id="rId10" imgW="257040" imgH="304920">
            <p:pic>
              <p:nvPicPr>
                <p:cNvPr id="101388" name="HTMLCheckbox9">
                  <a:extLst>
                    <a:ext uri="{FF2B5EF4-FFF2-40B4-BE49-F238E27FC236}">
                      <a16:creationId xmlns:a16="http://schemas.microsoft.com/office/drawing/2014/main" id="{A2B05343-9B98-49A1-A3F3-8AA9266DE60C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448" name="HTMLCheckbox10" r:id="rId11" imgW="257040" imgH="304920"/>
        </mc:Choice>
        <mc:Fallback>
          <p:control name="HTMLCheckbox10" r:id="rId11" imgW="257040" imgH="304920">
            <p:pic>
              <p:nvPicPr>
                <p:cNvPr id="101389" name="HTMLCheckbox10">
                  <a:extLst>
                    <a:ext uri="{FF2B5EF4-FFF2-40B4-BE49-F238E27FC236}">
                      <a16:creationId xmlns:a16="http://schemas.microsoft.com/office/drawing/2014/main" id="{8ADCABD8-FB29-4294-BEF1-934453375A1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449" name="HTMLCheckbox11" r:id="rId12" imgW="257040" imgH="304920"/>
        </mc:Choice>
        <mc:Fallback>
          <p:control name="HTMLCheckbox11" r:id="rId12" imgW="257040" imgH="304920">
            <p:pic>
              <p:nvPicPr>
                <p:cNvPr id="101390" name="HTMLCheckbox11">
                  <a:extLst>
                    <a:ext uri="{FF2B5EF4-FFF2-40B4-BE49-F238E27FC236}">
                      <a16:creationId xmlns:a16="http://schemas.microsoft.com/office/drawing/2014/main" id="{4C426F60-C623-403B-A529-7DBA6360177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450" name="HTMLCheckbox12" r:id="rId13" imgW="257040" imgH="304920"/>
        </mc:Choice>
        <mc:Fallback>
          <p:control name="HTMLCheckbox12" r:id="rId13" imgW="257040" imgH="304920">
            <p:pic>
              <p:nvPicPr>
                <p:cNvPr id="101391" name="HTMLCheckbox12">
                  <a:extLst>
                    <a:ext uri="{FF2B5EF4-FFF2-40B4-BE49-F238E27FC236}">
                      <a16:creationId xmlns:a16="http://schemas.microsoft.com/office/drawing/2014/main" id="{BD0C7D8A-1780-4DEB-B507-0BB94F3D85D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451" name="HTMLCheckbox13" r:id="rId14" imgW="257040" imgH="304920"/>
        </mc:Choice>
        <mc:Fallback>
          <p:control name="HTMLCheckbox13" r:id="rId14" imgW="257040" imgH="304920">
            <p:pic>
              <p:nvPicPr>
                <p:cNvPr id="101392" name="HTMLCheckbox13">
                  <a:extLst>
                    <a:ext uri="{FF2B5EF4-FFF2-40B4-BE49-F238E27FC236}">
                      <a16:creationId xmlns:a16="http://schemas.microsoft.com/office/drawing/2014/main" id="{94D2319C-99E4-49C2-A430-9A25CF2B3C6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452" name="HTMLCheckbox14" r:id="rId15" imgW="257040" imgH="304920"/>
        </mc:Choice>
        <mc:Fallback>
          <p:control name="HTMLCheckbox14" r:id="rId15" imgW="257040" imgH="304920">
            <p:pic>
              <p:nvPicPr>
                <p:cNvPr id="101393" name="HTMLCheckbox14">
                  <a:extLst>
                    <a:ext uri="{FF2B5EF4-FFF2-40B4-BE49-F238E27FC236}">
                      <a16:creationId xmlns:a16="http://schemas.microsoft.com/office/drawing/2014/main" id="{38530D40-3C31-4CBE-AF48-46097A58CF3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453" name="HTMLCheckbox15" r:id="rId16" imgW="257040" imgH="304920"/>
        </mc:Choice>
        <mc:Fallback>
          <p:control name="HTMLCheckbox15" r:id="rId16" imgW="257040" imgH="304920">
            <p:pic>
              <p:nvPicPr>
                <p:cNvPr id="101394" name="HTMLCheckbox15">
                  <a:extLst>
                    <a:ext uri="{FF2B5EF4-FFF2-40B4-BE49-F238E27FC236}">
                      <a16:creationId xmlns:a16="http://schemas.microsoft.com/office/drawing/2014/main" id="{EDA25EB9-55C0-4326-9B6D-58C2D265FD7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454" name="HTMLCheckbox16" r:id="rId17" imgW="257040" imgH="304920"/>
        </mc:Choice>
        <mc:Fallback>
          <p:control name="HTMLCheckbox16" r:id="rId17" imgW="257040" imgH="304920">
            <p:pic>
              <p:nvPicPr>
                <p:cNvPr id="101395" name="HTMLCheckbox16">
                  <a:extLst>
                    <a:ext uri="{FF2B5EF4-FFF2-40B4-BE49-F238E27FC236}">
                      <a16:creationId xmlns:a16="http://schemas.microsoft.com/office/drawing/2014/main" id="{E5EC7A69-E15E-4117-ACD2-2F39A1F4BE5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455" name="HTMLCheckbox17" r:id="rId18" imgW="257040" imgH="304920"/>
        </mc:Choice>
        <mc:Fallback>
          <p:control name="HTMLCheckbox17" r:id="rId18" imgW="257040" imgH="304920">
            <p:pic>
              <p:nvPicPr>
                <p:cNvPr id="101396" name="HTMLCheckbox17">
                  <a:extLst>
                    <a:ext uri="{FF2B5EF4-FFF2-40B4-BE49-F238E27FC236}">
                      <a16:creationId xmlns:a16="http://schemas.microsoft.com/office/drawing/2014/main" id="{CDF8C533-F1DA-4E05-8736-4B2379FA470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456" name="HTMLCheckbox18" r:id="rId19" imgW="257040" imgH="304920"/>
        </mc:Choice>
        <mc:Fallback>
          <p:control name="HTMLCheckbox18" r:id="rId19" imgW="257040" imgH="304920">
            <p:pic>
              <p:nvPicPr>
                <p:cNvPr id="101397" name="HTMLCheckbox18">
                  <a:extLst>
                    <a:ext uri="{FF2B5EF4-FFF2-40B4-BE49-F238E27FC236}">
                      <a16:creationId xmlns:a16="http://schemas.microsoft.com/office/drawing/2014/main" id="{AE5B4578-7F5C-4FE7-8FDE-6EFF329A5CBC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457" name="HTMLCheckbox19" r:id="rId20" imgW="257040" imgH="304920"/>
        </mc:Choice>
        <mc:Fallback>
          <p:control name="HTMLCheckbox19" r:id="rId20" imgW="257040" imgH="304920">
            <p:pic>
              <p:nvPicPr>
                <p:cNvPr id="101398" name="HTMLCheckbox19">
                  <a:extLst>
                    <a:ext uri="{FF2B5EF4-FFF2-40B4-BE49-F238E27FC236}">
                      <a16:creationId xmlns:a16="http://schemas.microsoft.com/office/drawing/2014/main" id="{A4ABC20A-C448-4E15-B40C-2A6D465A316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458" name="HTMLCheckbox20" r:id="rId21" imgW="257040" imgH="304920"/>
        </mc:Choice>
        <mc:Fallback>
          <p:control name="HTMLCheckbox20" r:id="rId21" imgW="257040" imgH="304920">
            <p:pic>
              <p:nvPicPr>
                <p:cNvPr id="101399" name="HTMLCheckbox20">
                  <a:extLst>
                    <a:ext uri="{FF2B5EF4-FFF2-40B4-BE49-F238E27FC236}">
                      <a16:creationId xmlns:a16="http://schemas.microsoft.com/office/drawing/2014/main" id="{45EAB96D-C108-4749-891B-0ADB529A7E8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459" name="HTMLCheckbox21" r:id="rId22" imgW="257040" imgH="304920"/>
        </mc:Choice>
        <mc:Fallback>
          <p:control name="HTMLCheckbox21" r:id="rId22" imgW="257040" imgH="304920">
            <p:pic>
              <p:nvPicPr>
                <p:cNvPr id="101400" name="HTMLCheckbox21">
                  <a:extLst>
                    <a:ext uri="{FF2B5EF4-FFF2-40B4-BE49-F238E27FC236}">
                      <a16:creationId xmlns:a16="http://schemas.microsoft.com/office/drawing/2014/main" id="{EAA3AC08-562A-47F7-A0DD-2E812E3FA707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460" name="HTMLCheckbox22" r:id="rId23" imgW="257040" imgH="304920"/>
        </mc:Choice>
        <mc:Fallback>
          <p:control name="HTMLCheckbox22" r:id="rId23" imgW="257040" imgH="304920">
            <p:pic>
              <p:nvPicPr>
                <p:cNvPr id="101401" name="HTMLCheckbox22">
                  <a:extLst>
                    <a:ext uri="{FF2B5EF4-FFF2-40B4-BE49-F238E27FC236}">
                      <a16:creationId xmlns:a16="http://schemas.microsoft.com/office/drawing/2014/main" id="{4B1AE2F5-CF01-4B50-8F3B-4CA031CCB821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461" name="HTMLCheckbox23" r:id="rId24" imgW="257040" imgH="304920"/>
        </mc:Choice>
        <mc:Fallback>
          <p:control name="HTMLCheckbox23" r:id="rId24" imgW="257040" imgH="304920">
            <p:pic>
              <p:nvPicPr>
                <p:cNvPr id="101402" name="HTMLCheckbox23">
                  <a:extLst>
                    <a:ext uri="{FF2B5EF4-FFF2-40B4-BE49-F238E27FC236}">
                      <a16:creationId xmlns:a16="http://schemas.microsoft.com/office/drawing/2014/main" id="{E558AB82-298A-4B5B-B2EF-FA31EA8A67C7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462" name="HTMLCheckbox24" r:id="rId25" imgW="257040" imgH="304920"/>
        </mc:Choice>
        <mc:Fallback>
          <p:control name="HTMLCheckbox24" r:id="rId25" imgW="257040" imgH="304920">
            <p:pic>
              <p:nvPicPr>
                <p:cNvPr id="101403" name="HTMLCheckbox24">
                  <a:extLst>
                    <a:ext uri="{FF2B5EF4-FFF2-40B4-BE49-F238E27FC236}">
                      <a16:creationId xmlns:a16="http://schemas.microsoft.com/office/drawing/2014/main" id="{CC98E531-9C6F-429F-89EA-6F5484A280D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463" name="HTMLCheckbox25" r:id="rId26" imgW="257040" imgH="304920"/>
        </mc:Choice>
        <mc:Fallback>
          <p:control name="HTMLCheckbox25" r:id="rId26" imgW="257040" imgH="304920">
            <p:pic>
              <p:nvPicPr>
                <p:cNvPr id="101404" name="HTMLCheckbox25">
                  <a:extLst>
                    <a:ext uri="{FF2B5EF4-FFF2-40B4-BE49-F238E27FC236}">
                      <a16:creationId xmlns:a16="http://schemas.microsoft.com/office/drawing/2014/main" id="{685899C7-F95A-4530-BB5C-5487E7D8723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464" name="HTMLCheckbox26" r:id="rId27" imgW="257040" imgH="304920"/>
        </mc:Choice>
        <mc:Fallback>
          <p:control name="HTMLCheckbox26" r:id="rId27" imgW="257040" imgH="304920">
            <p:pic>
              <p:nvPicPr>
                <p:cNvPr id="101405" name="HTMLCheckbox26">
                  <a:extLst>
                    <a:ext uri="{FF2B5EF4-FFF2-40B4-BE49-F238E27FC236}">
                      <a16:creationId xmlns:a16="http://schemas.microsoft.com/office/drawing/2014/main" id="{965AA50E-DB26-47ED-A485-86CF2A219665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465" name="HTMLCheckbox27" r:id="rId28" imgW="257040" imgH="304920"/>
        </mc:Choice>
        <mc:Fallback>
          <p:control name="HTMLCheckbox27" r:id="rId28" imgW="257040" imgH="304920">
            <p:pic>
              <p:nvPicPr>
                <p:cNvPr id="101406" name="HTMLCheckbox27">
                  <a:extLst>
                    <a:ext uri="{FF2B5EF4-FFF2-40B4-BE49-F238E27FC236}">
                      <a16:creationId xmlns:a16="http://schemas.microsoft.com/office/drawing/2014/main" id="{8ED6D7B5-E1B0-4AB2-9A1A-A711351A0E06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466" name="HTMLCheckbox28" r:id="rId29" imgW="257040" imgH="304920"/>
        </mc:Choice>
        <mc:Fallback>
          <p:control name="HTMLCheckbox28" r:id="rId29" imgW="257040" imgH="304920">
            <p:pic>
              <p:nvPicPr>
                <p:cNvPr id="101407" name="HTMLCheckbox28">
                  <a:extLst>
                    <a:ext uri="{FF2B5EF4-FFF2-40B4-BE49-F238E27FC236}">
                      <a16:creationId xmlns:a16="http://schemas.microsoft.com/office/drawing/2014/main" id="{36FA172C-3403-40C0-A0B8-AF1CFBDD820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467" name="HTMLCheckbox29" r:id="rId30" imgW="257040" imgH="304920"/>
        </mc:Choice>
        <mc:Fallback>
          <p:control name="HTMLCheckbox29" r:id="rId30" imgW="257040" imgH="304920">
            <p:pic>
              <p:nvPicPr>
                <p:cNvPr id="101408" name="HTMLCheckbox29">
                  <a:extLst>
                    <a:ext uri="{FF2B5EF4-FFF2-40B4-BE49-F238E27FC236}">
                      <a16:creationId xmlns:a16="http://schemas.microsoft.com/office/drawing/2014/main" id="{5FDA6C84-2A45-4CCE-8F3E-5FC12E29831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468" name="HTMLCheckbox30" r:id="rId31" imgW="257040" imgH="304920"/>
        </mc:Choice>
        <mc:Fallback>
          <p:control name="HTMLCheckbox30" r:id="rId31" imgW="257040" imgH="304920">
            <p:pic>
              <p:nvPicPr>
                <p:cNvPr id="101409" name="HTMLCheckbox30">
                  <a:extLst>
                    <a:ext uri="{FF2B5EF4-FFF2-40B4-BE49-F238E27FC236}">
                      <a16:creationId xmlns:a16="http://schemas.microsoft.com/office/drawing/2014/main" id="{417B9BEB-6CF9-469A-A859-334AE7E6896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469" name="HTMLCheckbox31" r:id="rId32" imgW="257040" imgH="304920"/>
        </mc:Choice>
        <mc:Fallback>
          <p:control name="HTMLCheckbox31" r:id="rId32" imgW="257040" imgH="304920">
            <p:pic>
              <p:nvPicPr>
                <p:cNvPr id="101410" name="HTMLCheckbox31">
                  <a:extLst>
                    <a:ext uri="{FF2B5EF4-FFF2-40B4-BE49-F238E27FC236}">
                      <a16:creationId xmlns:a16="http://schemas.microsoft.com/office/drawing/2014/main" id="{8D3D5100-4528-400E-A209-E20F89C70D8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470" name="HTMLCheckbox32" r:id="rId33" imgW="257040" imgH="304920"/>
        </mc:Choice>
        <mc:Fallback>
          <p:control name="HTMLCheckbox32" r:id="rId33" imgW="257040" imgH="304920">
            <p:pic>
              <p:nvPicPr>
                <p:cNvPr id="101411" name="HTMLCheckbox32">
                  <a:extLst>
                    <a:ext uri="{FF2B5EF4-FFF2-40B4-BE49-F238E27FC236}">
                      <a16:creationId xmlns:a16="http://schemas.microsoft.com/office/drawing/2014/main" id="{71DC5D4D-7031-4DE5-83D5-48F70841366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8471" name="HTMLCheckbox33" r:id="rId34" imgW="257040" imgH="304920"/>
        </mc:Choice>
        <mc:Fallback>
          <p:control name="HTMLCheckbox33" r:id="rId34" imgW="257040" imgH="304920">
            <p:pic>
              <p:nvPicPr>
                <p:cNvPr id="101412" name="HTMLCheckbox33">
                  <a:extLst>
                    <a:ext uri="{FF2B5EF4-FFF2-40B4-BE49-F238E27FC236}">
                      <a16:creationId xmlns:a16="http://schemas.microsoft.com/office/drawing/2014/main" id="{6A9DCBF1-FE9D-41D9-B838-AADB8A6000F7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837706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aixaDeTexto 36">
            <a:extLst>
              <a:ext uri="{FF2B5EF4-FFF2-40B4-BE49-F238E27FC236}">
                <a16:creationId xmlns:a16="http://schemas.microsoft.com/office/drawing/2014/main" id="{D1705583-789D-4ADB-91BA-DA26895378EA}"/>
              </a:ext>
            </a:extLst>
          </p:cNvPr>
          <p:cNvSpPr txBox="1"/>
          <p:nvPr/>
        </p:nvSpPr>
        <p:spPr>
          <a:xfrm>
            <a:off x="487363" y="1825625"/>
            <a:ext cx="11278026" cy="4893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t">
            <a:spAutoFit/>
          </a:bodyPr>
          <a:lstStyle/>
          <a:p>
            <a:pPr>
              <a:defRPr/>
            </a:pPr>
            <a:endParaRPr lang="pt-BR" sz="2400" b="1">
              <a:cs typeface="Calibri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pt-BR" sz="2400" b="1">
                <a:latin typeface="Calibri"/>
                <a:cs typeface="Calibri"/>
              </a:rPr>
              <a:t>Tópicos da RDC que já atendem o Guia:</a:t>
            </a: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63F2C5-BA83-4507-8AA1-E7293378F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440" y="466997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numCol="2" anchor="ctr">
            <a:spAutoFit/>
          </a:bodyPr>
          <a:lstStyle/>
          <a:p>
            <a:pPr>
              <a:defRPr/>
            </a:pPr>
            <a:endParaRPr lang="pt-BR" altLang="pt-BR" sz="1400" b="1">
              <a:latin typeface="Calibri"/>
              <a:cs typeface="Calibri"/>
            </a:endParaRPr>
          </a:p>
          <a:p>
            <a:pPr>
              <a:defRPr/>
            </a:pPr>
            <a:endParaRPr lang="pt-BR" sz="1400">
              <a:cs typeface="Calibri"/>
            </a:endParaRPr>
          </a:p>
        </p:txBody>
      </p:sp>
      <p:sp>
        <p:nvSpPr>
          <p:cNvPr id="101413" name="CaixaDeTexto 23">
            <a:extLst>
              <a:ext uri="{FF2B5EF4-FFF2-40B4-BE49-F238E27FC236}">
                <a16:creationId xmlns:a16="http://schemas.microsoft.com/office/drawing/2014/main" id="{AB684297-FC01-4639-8814-69B7AD0F0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25" y="852488"/>
            <a:ext cx="555613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525252"/>
                </a:solidFill>
                <a:latin typeface="Arial"/>
                <a:cs typeface="Arial"/>
              </a:rPr>
              <a:t>Consulta Pública Regional – ANVISA</a:t>
            </a:r>
          </a:p>
          <a:p>
            <a:r>
              <a:rPr lang="pt-BR" sz="2000" b="1">
                <a:latin typeface="Calibri"/>
                <a:cs typeface="Calibri"/>
              </a:rPr>
              <a:t>M10 – </a:t>
            </a:r>
            <a:r>
              <a:rPr lang="pt-BR" sz="2000" b="1" err="1">
                <a:latin typeface="Calibri"/>
                <a:cs typeface="Calibri"/>
              </a:rPr>
              <a:t>Bioanalytical</a:t>
            </a:r>
            <a:r>
              <a:rPr lang="pt-BR" sz="2000" b="1">
                <a:latin typeface="Calibri"/>
                <a:cs typeface="Calibri"/>
              </a:rPr>
              <a:t> </a:t>
            </a:r>
            <a:r>
              <a:rPr lang="pt-BR" sz="2000" b="1" err="1">
                <a:latin typeface="Calibri"/>
                <a:cs typeface="Calibri"/>
              </a:rPr>
              <a:t>Method</a:t>
            </a:r>
            <a:r>
              <a:rPr lang="pt-BR" sz="2000" b="1">
                <a:latin typeface="Calibri"/>
                <a:cs typeface="Calibri"/>
              </a:rPr>
              <a:t> </a:t>
            </a:r>
            <a:r>
              <a:rPr lang="pt-BR" sz="2000" b="1" err="1">
                <a:latin typeface="Calibri"/>
                <a:cs typeface="Calibri"/>
              </a:rPr>
              <a:t>Validation</a:t>
            </a:r>
            <a:endParaRPr lang="pt-BR" err="1"/>
          </a:p>
          <a:p>
            <a:pPr eaLnBrk="1" hangingPunct="1"/>
            <a:endParaRPr lang="pt-BR" altLang="pt-BR" sz="2000">
              <a:solidFill>
                <a:srgbClr val="5252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6F804889-F3C9-4714-A3A8-A6F25F018FC7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850056" y="2683293"/>
            <a:ext cx="5783616" cy="3141667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40487" name="HTMLCheckbox1" r:id="rId2" imgW="257040" imgH="304920"/>
        </mc:Choice>
        <mc:Fallback>
          <p:control name="HTMLCheckbox1" r:id="rId2" imgW="257040" imgH="304920">
            <p:pic>
              <p:nvPicPr>
                <p:cNvPr id="101380" name="HTMLCheckbox1">
                  <a:extLst>
                    <a:ext uri="{FF2B5EF4-FFF2-40B4-BE49-F238E27FC236}">
                      <a16:creationId xmlns:a16="http://schemas.microsoft.com/office/drawing/2014/main" id="{760CF99F-0EA8-4350-8E09-A3358042111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0488" name="HTMLCheckbox2" r:id="rId3" imgW="257040" imgH="304920"/>
        </mc:Choice>
        <mc:Fallback>
          <p:control name="HTMLCheckbox2" r:id="rId3" imgW="257040" imgH="304920">
            <p:pic>
              <p:nvPicPr>
                <p:cNvPr id="101381" name="HTMLCheckbox2">
                  <a:extLst>
                    <a:ext uri="{FF2B5EF4-FFF2-40B4-BE49-F238E27FC236}">
                      <a16:creationId xmlns:a16="http://schemas.microsoft.com/office/drawing/2014/main" id="{F721489A-F4D8-4C45-8E15-007F814D11AC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0489" name="HTMLCheckbox3" r:id="rId4" imgW="257040" imgH="304920"/>
        </mc:Choice>
        <mc:Fallback>
          <p:control name="HTMLCheckbox3" r:id="rId4" imgW="257040" imgH="304920">
            <p:pic>
              <p:nvPicPr>
                <p:cNvPr id="101382" name="HTMLCheckbox3">
                  <a:extLst>
                    <a:ext uri="{FF2B5EF4-FFF2-40B4-BE49-F238E27FC236}">
                      <a16:creationId xmlns:a16="http://schemas.microsoft.com/office/drawing/2014/main" id="{D1FC47CD-C5FA-441E-9D27-0E9E5BAC623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0490" name="HTMLCheckbox4" r:id="rId5" imgW="257040" imgH="304920"/>
        </mc:Choice>
        <mc:Fallback>
          <p:control name="HTMLCheckbox4" r:id="rId5" imgW="257040" imgH="304920">
            <p:pic>
              <p:nvPicPr>
                <p:cNvPr id="101383" name="HTMLCheckbox4">
                  <a:extLst>
                    <a:ext uri="{FF2B5EF4-FFF2-40B4-BE49-F238E27FC236}">
                      <a16:creationId xmlns:a16="http://schemas.microsoft.com/office/drawing/2014/main" id="{AEC0CBAE-B01E-4762-AA7B-F2947D0E91A6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0491" name="HTMLCheckbox5" r:id="rId6" imgW="257040" imgH="304920"/>
        </mc:Choice>
        <mc:Fallback>
          <p:control name="HTMLCheckbox5" r:id="rId6" imgW="257040" imgH="304920">
            <p:pic>
              <p:nvPicPr>
                <p:cNvPr id="101384" name="HTMLCheckbox5">
                  <a:extLst>
                    <a:ext uri="{FF2B5EF4-FFF2-40B4-BE49-F238E27FC236}">
                      <a16:creationId xmlns:a16="http://schemas.microsoft.com/office/drawing/2014/main" id="{846BC934-1D3A-4D82-BD29-3E4C5759A1C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0492" name="HTMLCheckbox6" r:id="rId7" imgW="257040" imgH="304920"/>
        </mc:Choice>
        <mc:Fallback>
          <p:control name="HTMLCheckbox6" r:id="rId7" imgW="257040" imgH="304920">
            <p:pic>
              <p:nvPicPr>
                <p:cNvPr id="101385" name="HTMLCheckbox6">
                  <a:extLst>
                    <a:ext uri="{FF2B5EF4-FFF2-40B4-BE49-F238E27FC236}">
                      <a16:creationId xmlns:a16="http://schemas.microsoft.com/office/drawing/2014/main" id="{B9DE119B-5217-4F77-9248-B0B663D0887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0493" name="HTMLCheckbox7" r:id="rId8" imgW="257040" imgH="304920"/>
        </mc:Choice>
        <mc:Fallback>
          <p:control name="HTMLCheckbox7" r:id="rId8" imgW="257040" imgH="304920">
            <p:pic>
              <p:nvPicPr>
                <p:cNvPr id="101386" name="HTMLCheckbox7">
                  <a:extLst>
                    <a:ext uri="{FF2B5EF4-FFF2-40B4-BE49-F238E27FC236}">
                      <a16:creationId xmlns:a16="http://schemas.microsoft.com/office/drawing/2014/main" id="{B4DE0758-ACC9-4293-B43C-4FE602731765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0494" name="HTMLCheckbox8" r:id="rId9" imgW="257040" imgH="304920"/>
        </mc:Choice>
        <mc:Fallback>
          <p:control name="HTMLCheckbox8" r:id="rId9" imgW="257040" imgH="304920">
            <p:pic>
              <p:nvPicPr>
                <p:cNvPr id="101387" name="HTMLCheckbox8">
                  <a:extLst>
                    <a:ext uri="{FF2B5EF4-FFF2-40B4-BE49-F238E27FC236}">
                      <a16:creationId xmlns:a16="http://schemas.microsoft.com/office/drawing/2014/main" id="{41333CE3-A20B-45CE-A7BF-C2B1A374717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0495" name="HTMLCheckbox9" r:id="rId10" imgW="257040" imgH="304920"/>
        </mc:Choice>
        <mc:Fallback>
          <p:control name="HTMLCheckbox9" r:id="rId10" imgW="257040" imgH="304920">
            <p:pic>
              <p:nvPicPr>
                <p:cNvPr id="101388" name="HTMLCheckbox9">
                  <a:extLst>
                    <a:ext uri="{FF2B5EF4-FFF2-40B4-BE49-F238E27FC236}">
                      <a16:creationId xmlns:a16="http://schemas.microsoft.com/office/drawing/2014/main" id="{A2B05343-9B98-49A1-A3F3-8AA9266DE60C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0496" name="HTMLCheckbox10" r:id="rId11" imgW="257040" imgH="304920"/>
        </mc:Choice>
        <mc:Fallback>
          <p:control name="HTMLCheckbox10" r:id="rId11" imgW="257040" imgH="304920">
            <p:pic>
              <p:nvPicPr>
                <p:cNvPr id="101389" name="HTMLCheckbox10">
                  <a:extLst>
                    <a:ext uri="{FF2B5EF4-FFF2-40B4-BE49-F238E27FC236}">
                      <a16:creationId xmlns:a16="http://schemas.microsoft.com/office/drawing/2014/main" id="{8ADCABD8-FB29-4294-BEF1-934453375A1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0497" name="HTMLCheckbox11" r:id="rId12" imgW="257040" imgH="304920"/>
        </mc:Choice>
        <mc:Fallback>
          <p:control name="HTMLCheckbox11" r:id="rId12" imgW="257040" imgH="304920">
            <p:pic>
              <p:nvPicPr>
                <p:cNvPr id="101390" name="HTMLCheckbox11">
                  <a:extLst>
                    <a:ext uri="{FF2B5EF4-FFF2-40B4-BE49-F238E27FC236}">
                      <a16:creationId xmlns:a16="http://schemas.microsoft.com/office/drawing/2014/main" id="{4C426F60-C623-403B-A529-7DBA6360177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0498" name="HTMLCheckbox12" r:id="rId13" imgW="257040" imgH="304920"/>
        </mc:Choice>
        <mc:Fallback>
          <p:control name="HTMLCheckbox12" r:id="rId13" imgW="257040" imgH="304920">
            <p:pic>
              <p:nvPicPr>
                <p:cNvPr id="101391" name="HTMLCheckbox12">
                  <a:extLst>
                    <a:ext uri="{FF2B5EF4-FFF2-40B4-BE49-F238E27FC236}">
                      <a16:creationId xmlns:a16="http://schemas.microsoft.com/office/drawing/2014/main" id="{BD0C7D8A-1780-4DEB-B507-0BB94F3D85D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0499" name="HTMLCheckbox13" r:id="rId14" imgW="257040" imgH="304920"/>
        </mc:Choice>
        <mc:Fallback>
          <p:control name="HTMLCheckbox13" r:id="rId14" imgW="257040" imgH="304920">
            <p:pic>
              <p:nvPicPr>
                <p:cNvPr id="101392" name="HTMLCheckbox13">
                  <a:extLst>
                    <a:ext uri="{FF2B5EF4-FFF2-40B4-BE49-F238E27FC236}">
                      <a16:creationId xmlns:a16="http://schemas.microsoft.com/office/drawing/2014/main" id="{94D2319C-99E4-49C2-A430-9A25CF2B3C6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0500" name="HTMLCheckbox14" r:id="rId15" imgW="257040" imgH="304920"/>
        </mc:Choice>
        <mc:Fallback>
          <p:control name="HTMLCheckbox14" r:id="rId15" imgW="257040" imgH="304920">
            <p:pic>
              <p:nvPicPr>
                <p:cNvPr id="101393" name="HTMLCheckbox14">
                  <a:extLst>
                    <a:ext uri="{FF2B5EF4-FFF2-40B4-BE49-F238E27FC236}">
                      <a16:creationId xmlns:a16="http://schemas.microsoft.com/office/drawing/2014/main" id="{38530D40-3C31-4CBE-AF48-46097A58CF3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0501" name="HTMLCheckbox15" r:id="rId16" imgW="257040" imgH="304920"/>
        </mc:Choice>
        <mc:Fallback>
          <p:control name="HTMLCheckbox15" r:id="rId16" imgW="257040" imgH="304920">
            <p:pic>
              <p:nvPicPr>
                <p:cNvPr id="101394" name="HTMLCheckbox15">
                  <a:extLst>
                    <a:ext uri="{FF2B5EF4-FFF2-40B4-BE49-F238E27FC236}">
                      <a16:creationId xmlns:a16="http://schemas.microsoft.com/office/drawing/2014/main" id="{EDA25EB9-55C0-4326-9B6D-58C2D265FD7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0502" name="HTMLCheckbox16" r:id="rId17" imgW="257040" imgH="304920"/>
        </mc:Choice>
        <mc:Fallback>
          <p:control name="HTMLCheckbox16" r:id="rId17" imgW="257040" imgH="304920">
            <p:pic>
              <p:nvPicPr>
                <p:cNvPr id="101395" name="HTMLCheckbox16">
                  <a:extLst>
                    <a:ext uri="{FF2B5EF4-FFF2-40B4-BE49-F238E27FC236}">
                      <a16:creationId xmlns:a16="http://schemas.microsoft.com/office/drawing/2014/main" id="{E5EC7A69-E15E-4117-ACD2-2F39A1F4BE5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0503" name="HTMLCheckbox17" r:id="rId18" imgW="257040" imgH="304920"/>
        </mc:Choice>
        <mc:Fallback>
          <p:control name="HTMLCheckbox17" r:id="rId18" imgW="257040" imgH="304920">
            <p:pic>
              <p:nvPicPr>
                <p:cNvPr id="101396" name="HTMLCheckbox17">
                  <a:extLst>
                    <a:ext uri="{FF2B5EF4-FFF2-40B4-BE49-F238E27FC236}">
                      <a16:creationId xmlns:a16="http://schemas.microsoft.com/office/drawing/2014/main" id="{CDF8C533-F1DA-4E05-8736-4B2379FA470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0504" name="HTMLCheckbox18" r:id="rId19" imgW="257040" imgH="304920"/>
        </mc:Choice>
        <mc:Fallback>
          <p:control name="HTMLCheckbox18" r:id="rId19" imgW="257040" imgH="304920">
            <p:pic>
              <p:nvPicPr>
                <p:cNvPr id="101397" name="HTMLCheckbox18">
                  <a:extLst>
                    <a:ext uri="{FF2B5EF4-FFF2-40B4-BE49-F238E27FC236}">
                      <a16:creationId xmlns:a16="http://schemas.microsoft.com/office/drawing/2014/main" id="{AE5B4578-7F5C-4FE7-8FDE-6EFF329A5CBC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0505" name="HTMLCheckbox19" r:id="rId20" imgW="257040" imgH="304920"/>
        </mc:Choice>
        <mc:Fallback>
          <p:control name="HTMLCheckbox19" r:id="rId20" imgW="257040" imgH="304920">
            <p:pic>
              <p:nvPicPr>
                <p:cNvPr id="101398" name="HTMLCheckbox19">
                  <a:extLst>
                    <a:ext uri="{FF2B5EF4-FFF2-40B4-BE49-F238E27FC236}">
                      <a16:creationId xmlns:a16="http://schemas.microsoft.com/office/drawing/2014/main" id="{A4ABC20A-C448-4E15-B40C-2A6D465A316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0506" name="HTMLCheckbox20" r:id="rId21" imgW="257040" imgH="304920"/>
        </mc:Choice>
        <mc:Fallback>
          <p:control name="HTMLCheckbox20" r:id="rId21" imgW="257040" imgH="304920">
            <p:pic>
              <p:nvPicPr>
                <p:cNvPr id="101399" name="HTMLCheckbox20">
                  <a:extLst>
                    <a:ext uri="{FF2B5EF4-FFF2-40B4-BE49-F238E27FC236}">
                      <a16:creationId xmlns:a16="http://schemas.microsoft.com/office/drawing/2014/main" id="{45EAB96D-C108-4749-891B-0ADB529A7E8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0507" name="HTMLCheckbox21" r:id="rId22" imgW="257040" imgH="304920"/>
        </mc:Choice>
        <mc:Fallback>
          <p:control name="HTMLCheckbox21" r:id="rId22" imgW="257040" imgH="304920">
            <p:pic>
              <p:nvPicPr>
                <p:cNvPr id="101400" name="HTMLCheckbox21">
                  <a:extLst>
                    <a:ext uri="{FF2B5EF4-FFF2-40B4-BE49-F238E27FC236}">
                      <a16:creationId xmlns:a16="http://schemas.microsoft.com/office/drawing/2014/main" id="{EAA3AC08-562A-47F7-A0DD-2E812E3FA707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0508" name="HTMLCheckbox22" r:id="rId23" imgW="257040" imgH="304920"/>
        </mc:Choice>
        <mc:Fallback>
          <p:control name="HTMLCheckbox22" r:id="rId23" imgW="257040" imgH="304920">
            <p:pic>
              <p:nvPicPr>
                <p:cNvPr id="101401" name="HTMLCheckbox22">
                  <a:extLst>
                    <a:ext uri="{FF2B5EF4-FFF2-40B4-BE49-F238E27FC236}">
                      <a16:creationId xmlns:a16="http://schemas.microsoft.com/office/drawing/2014/main" id="{4B1AE2F5-CF01-4B50-8F3B-4CA031CCB821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0509" name="HTMLCheckbox23" r:id="rId24" imgW="257040" imgH="304920"/>
        </mc:Choice>
        <mc:Fallback>
          <p:control name="HTMLCheckbox23" r:id="rId24" imgW="257040" imgH="304920">
            <p:pic>
              <p:nvPicPr>
                <p:cNvPr id="101402" name="HTMLCheckbox23">
                  <a:extLst>
                    <a:ext uri="{FF2B5EF4-FFF2-40B4-BE49-F238E27FC236}">
                      <a16:creationId xmlns:a16="http://schemas.microsoft.com/office/drawing/2014/main" id="{E558AB82-298A-4B5B-B2EF-FA31EA8A67C7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0510" name="HTMLCheckbox24" r:id="rId25" imgW="257040" imgH="304920"/>
        </mc:Choice>
        <mc:Fallback>
          <p:control name="HTMLCheckbox24" r:id="rId25" imgW="257040" imgH="304920">
            <p:pic>
              <p:nvPicPr>
                <p:cNvPr id="101403" name="HTMLCheckbox24">
                  <a:extLst>
                    <a:ext uri="{FF2B5EF4-FFF2-40B4-BE49-F238E27FC236}">
                      <a16:creationId xmlns:a16="http://schemas.microsoft.com/office/drawing/2014/main" id="{CC98E531-9C6F-429F-89EA-6F5484A280D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0511" name="HTMLCheckbox25" r:id="rId26" imgW="257040" imgH="304920"/>
        </mc:Choice>
        <mc:Fallback>
          <p:control name="HTMLCheckbox25" r:id="rId26" imgW="257040" imgH="304920">
            <p:pic>
              <p:nvPicPr>
                <p:cNvPr id="101404" name="HTMLCheckbox25">
                  <a:extLst>
                    <a:ext uri="{FF2B5EF4-FFF2-40B4-BE49-F238E27FC236}">
                      <a16:creationId xmlns:a16="http://schemas.microsoft.com/office/drawing/2014/main" id="{685899C7-F95A-4530-BB5C-5487E7D8723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0512" name="HTMLCheckbox26" r:id="rId27" imgW="257040" imgH="304920"/>
        </mc:Choice>
        <mc:Fallback>
          <p:control name="HTMLCheckbox26" r:id="rId27" imgW="257040" imgH="304920">
            <p:pic>
              <p:nvPicPr>
                <p:cNvPr id="101405" name="HTMLCheckbox26">
                  <a:extLst>
                    <a:ext uri="{FF2B5EF4-FFF2-40B4-BE49-F238E27FC236}">
                      <a16:creationId xmlns:a16="http://schemas.microsoft.com/office/drawing/2014/main" id="{965AA50E-DB26-47ED-A485-86CF2A219665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0513" name="HTMLCheckbox27" r:id="rId28" imgW="257040" imgH="304920"/>
        </mc:Choice>
        <mc:Fallback>
          <p:control name="HTMLCheckbox27" r:id="rId28" imgW="257040" imgH="304920">
            <p:pic>
              <p:nvPicPr>
                <p:cNvPr id="101406" name="HTMLCheckbox27">
                  <a:extLst>
                    <a:ext uri="{FF2B5EF4-FFF2-40B4-BE49-F238E27FC236}">
                      <a16:creationId xmlns:a16="http://schemas.microsoft.com/office/drawing/2014/main" id="{8ED6D7B5-E1B0-4AB2-9A1A-A711351A0E06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0514" name="HTMLCheckbox28" r:id="rId29" imgW="257040" imgH="304920"/>
        </mc:Choice>
        <mc:Fallback>
          <p:control name="HTMLCheckbox28" r:id="rId29" imgW="257040" imgH="304920">
            <p:pic>
              <p:nvPicPr>
                <p:cNvPr id="101407" name="HTMLCheckbox28">
                  <a:extLst>
                    <a:ext uri="{FF2B5EF4-FFF2-40B4-BE49-F238E27FC236}">
                      <a16:creationId xmlns:a16="http://schemas.microsoft.com/office/drawing/2014/main" id="{36FA172C-3403-40C0-A0B8-AF1CFBDD820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0515" name="HTMLCheckbox29" r:id="rId30" imgW="257040" imgH="304920"/>
        </mc:Choice>
        <mc:Fallback>
          <p:control name="HTMLCheckbox29" r:id="rId30" imgW="257040" imgH="304920">
            <p:pic>
              <p:nvPicPr>
                <p:cNvPr id="101408" name="HTMLCheckbox29">
                  <a:extLst>
                    <a:ext uri="{FF2B5EF4-FFF2-40B4-BE49-F238E27FC236}">
                      <a16:creationId xmlns:a16="http://schemas.microsoft.com/office/drawing/2014/main" id="{5FDA6C84-2A45-4CCE-8F3E-5FC12E29831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0516" name="HTMLCheckbox30" r:id="rId31" imgW="257040" imgH="304920"/>
        </mc:Choice>
        <mc:Fallback>
          <p:control name="HTMLCheckbox30" r:id="rId31" imgW="257040" imgH="304920">
            <p:pic>
              <p:nvPicPr>
                <p:cNvPr id="101409" name="HTMLCheckbox30">
                  <a:extLst>
                    <a:ext uri="{FF2B5EF4-FFF2-40B4-BE49-F238E27FC236}">
                      <a16:creationId xmlns:a16="http://schemas.microsoft.com/office/drawing/2014/main" id="{417B9BEB-6CF9-469A-A859-334AE7E6896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0517" name="HTMLCheckbox31" r:id="rId32" imgW="257040" imgH="304920"/>
        </mc:Choice>
        <mc:Fallback>
          <p:control name="HTMLCheckbox31" r:id="rId32" imgW="257040" imgH="304920">
            <p:pic>
              <p:nvPicPr>
                <p:cNvPr id="101410" name="HTMLCheckbox31">
                  <a:extLst>
                    <a:ext uri="{FF2B5EF4-FFF2-40B4-BE49-F238E27FC236}">
                      <a16:creationId xmlns:a16="http://schemas.microsoft.com/office/drawing/2014/main" id="{8D3D5100-4528-400E-A209-E20F89C70D8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0518" name="HTMLCheckbox32" r:id="rId33" imgW="257040" imgH="304920"/>
        </mc:Choice>
        <mc:Fallback>
          <p:control name="HTMLCheckbox32" r:id="rId33" imgW="257040" imgH="304920">
            <p:pic>
              <p:nvPicPr>
                <p:cNvPr id="101411" name="HTMLCheckbox32">
                  <a:extLst>
                    <a:ext uri="{FF2B5EF4-FFF2-40B4-BE49-F238E27FC236}">
                      <a16:creationId xmlns:a16="http://schemas.microsoft.com/office/drawing/2014/main" id="{71DC5D4D-7031-4DE5-83D5-48F70841366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0519" name="HTMLCheckbox33" r:id="rId34" imgW="257040" imgH="304920"/>
        </mc:Choice>
        <mc:Fallback>
          <p:control name="HTMLCheckbox33" r:id="rId34" imgW="257040" imgH="304920">
            <p:pic>
              <p:nvPicPr>
                <p:cNvPr id="101412" name="HTMLCheckbox33">
                  <a:extLst>
                    <a:ext uri="{FF2B5EF4-FFF2-40B4-BE49-F238E27FC236}">
                      <a16:creationId xmlns:a16="http://schemas.microsoft.com/office/drawing/2014/main" id="{6A9DCBF1-FE9D-41D9-B838-AADB8A6000F7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7517299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aixaDeTexto 36">
            <a:extLst>
              <a:ext uri="{FF2B5EF4-FFF2-40B4-BE49-F238E27FC236}">
                <a16:creationId xmlns:a16="http://schemas.microsoft.com/office/drawing/2014/main" id="{D1705583-789D-4ADB-91BA-DA26895378EA}"/>
              </a:ext>
            </a:extLst>
          </p:cNvPr>
          <p:cNvSpPr txBox="1"/>
          <p:nvPr/>
        </p:nvSpPr>
        <p:spPr>
          <a:xfrm>
            <a:off x="273631" y="1853503"/>
            <a:ext cx="9949173" cy="4524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t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pt-BR" sz="2400" b="1">
                <a:latin typeface="Calibri"/>
                <a:cs typeface="Calibri"/>
              </a:rPr>
              <a:t>Tópicos da RDC que requerem ajustes na escrita:</a:t>
            </a:r>
            <a:endParaRPr lang="pt-BR"/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63F2C5-BA83-4507-8AA1-E7293378F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440" y="466997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numCol="2" anchor="ctr">
            <a:spAutoFit/>
          </a:bodyPr>
          <a:lstStyle/>
          <a:p>
            <a:pPr>
              <a:defRPr/>
            </a:pPr>
            <a:endParaRPr lang="pt-BR" altLang="pt-BR" sz="1400" b="1">
              <a:latin typeface="Calibri"/>
              <a:cs typeface="Calibri"/>
            </a:endParaRPr>
          </a:p>
          <a:p>
            <a:pPr>
              <a:defRPr/>
            </a:pPr>
            <a:endParaRPr lang="pt-BR" sz="1400">
              <a:cs typeface="Calibri"/>
            </a:endParaRPr>
          </a:p>
        </p:txBody>
      </p:sp>
      <p:sp>
        <p:nvSpPr>
          <p:cNvPr id="101413" name="CaixaDeTexto 23">
            <a:extLst>
              <a:ext uri="{FF2B5EF4-FFF2-40B4-BE49-F238E27FC236}">
                <a16:creationId xmlns:a16="http://schemas.microsoft.com/office/drawing/2014/main" id="{AB684297-FC01-4639-8814-69B7AD0F0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25" y="852488"/>
            <a:ext cx="555613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525252"/>
                </a:solidFill>
                <a:latin typeface="Arial"/>
                <a:cs typeface="Arial"/>
              </a:rPr>
              <a:t>Consulta Pública Regional – ANVISA</a:t>
            </a:r>
          </a:p>
          <a:p>
            <a:r>
              <a:rPr lang="pt-BR" sz="2000" b="1">
                <a:latin typeface="Calibri"/>
                <a:cs typeface="Calibri"/>
              </a:rPr>
              <a:t>M10 – </a:t>
            </a:r>
            <a:r>
              <a:rPr lang="pt-BR" sz="2000" b="1" err="1">
                <a:latin typeface="Calibri"/>
                <a:cs typeface="Calibri"/>
              </a:rPr>
              <a:t>Bioanalytical</a:t>
            </a:r>
            <a:r>
              <a:rPr lang="pt-BR" sz="2000" b="1">
                <a:latin typeface="Calibri"/>
                <a:cs typeface="Calibri"/>
              </a:rPr>
              <a:t> </a:t>
            </a:r>
            <a:r>
              <a:rPr lang="pt-BR" sz="2000" b="1" err="1">
                <a:latin typeface="Calibri"/>
                <a:cs typeface="Calibri"/>
              </a:rPr>
              <a:t>Method</a:t>
            </a:r>
            <a:r>
              <a:rPr lang="pt-BR" sz="2000" b="1">
                <a:latin typeface="Calibri"/>
                <a:cs typeface="Calibri"/>
              </a:rPr>
              <a:t> </a:t>
            </a:r>
            <a:r>
              <a:rPr lang="pt-BR" sz="2000" b="1" err="1">
                <a:latin typeface="Calibri"/>
                <a:cs typeface="Calibri"/>
              </a:rPr>
              <a:t>Validation</a:t>
            </a:r>
            <a:endParaRPr lang="pt-BR" err="1"/>
          </a:p>
          <a:p>
            <a:pPr eaLnBrk="1" hangingPunct="1"/>
            <a:endParaRPr lang="pt-BR" altLang="pt-BR" sz="2000">
              <a:solidFill>
                <a:srgbClr val="5252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77641CF7-F39D-4839-BE6C-472E9F14E927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115378" y="2333376"/>
            <a:ext cx="6252951" cy="3201481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42535" name="HTMLCheckbox1" r:id="rId2" imgW="257040" imgH="304920"/>
        </mc:Choice>
        <mc:Fallback>
          <p:control name="HTMLCheckbox1" r:id="rId2" imgW="257040" imgH="304920">
            <p:pic>
              <p:nvPicPr>
                <p:cNvPr id="101380" name="HTMLCheckbox1">
                  <a:extLst>
                    <a:ext uri="{FF2B5EF4-FFF2-40B4-BE49-F238E27FC236}">
                      <a16:creationId xmlns:a16="http://schemas.microsoft.com/office/drawing/2014/main" id="{760CF99F-0EA8-4350-8E09-A3358042111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2536" name="HTMLCheckbox2" r:id="rId3" imgW="257040" imgH="304920"/>
        </mc:Choice>
        <mc:Fallback>
          <p:control name="HTMLCheckbox2" r:id="rId3" imgW="257040" imgH="304920">
            <p:pic>
              <p:nvPicPr>
                <p:cNvPr id="101381" name="HTMLCheckbox2">
                  <a:extLst>
                    <a:ext uri="{FF2B5EF4-FFF2-40B4-BE49-F238E27FC236}">
                      <a16:creationId xmlns:a16="http://schemas.microsoft.com/office/drawing/2014/main" id="{F721489A-F4D8-4C45-8E15-007F814D11AC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2537" name="HTMLCheckbox3" r:id="rId4" imgW="257040" imgH="304920"/>
        </mc:Choice>
        <mc:Fallback>
          <p:control name="HTMLCheckbox3" r:id="rId4" imgW="257040" imgH="304920">
            <p:pic>
              <p:nvPicPr>
                <p:cNvPr id="101382" name="HTMLCheckbox3">
                  <a:extLst>
                    <a:ext uri="{FF2B5EF4-FFF2-40B4-BE49-F238E27FC236}">
                      <a16:creationId xmlns:a16="http://schemas.microsoft.com/office/drawing/2014/main" id="{D1FC47CD-C5FA-441E-9D27-0E9E5BAC623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2538" name="HTMLCheckbox4" r:id="rId5" imgW="257040" imgH="304920"/>
        </mc:Choice>
        <mc:Fallback>
          <p:control name="HTMLCheckbox4" r:id="rId5" imgW="257040" imgH="304920">
            <p:pic>
              <p:nvPicPr>
                <p:cNvPr id="101383" name="HTMLCheckbox4">
                  <a:extLst>
                    <a:ext uri="{FF2B5EF4-FFF2-40B4-BE49-F238E27FC236}">
                      <a16:creationId xmlns:a16="http://schemas.microsoft.com/office/drawing/2014/main" id="{AEC0CBAE-B01E-4762-AA7B-F2947D0E91A6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2539" name="HTMLCheckbox5" r:id="rId6" imgW="257040" imgH="304920"/>
        </mc:Choice>
        <mc:Fallback>
          <p:control name="HTMLCheckbox5" r:id="rId6" imgW="257040" imgH="304920">
            <p:pic>
              <p:nvPicPr>
                <p:cNvPr id="101384" name="HTMLCheckbox5">
                  <a:extLst>
                    <a:ext uri="{FF2B5EF4-FFF2-40B4-BE49-F238E27FC236}">
                      <a16:creationId xmlns:a16="http://schemas.microsoft.com/office/drawing/2014/main" id="{846BC934-1D3A-4D82-BD29-3E4C5759A1C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2540" name="HTMLCheckbox6" r:id="rId7" imgW="257040" imgH="304920"/>
        </mc:Choice>
        <mc:Fallback>
          <p:control name="HTMLCheckbox6" r:id="rId7" imgW="257040" imgH="304920">
            <p:pic>
              <p:nvPicPr>
                <p:cNvPr id="101385" name="HTMLCheckbox6">
                  <a:extLst>
                    <a:ext uri="{FF2B5EF4-FFF2-40B4-BE49-F238E27FC236}">
                      <a16:creationId xmlns:a16="http://schemas.microsoft.com/office/drawing/2014/main" id="{B9DE119B-5217-4F77-9248-B0B663D0887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2541" name="HTMLCheckbox7" r:id="rId8" imgW="257040" imgH="304920"/>
        </mc:Choice>
        <mc:Fallback>
          <p:control name="HTMLCheckbox7" r:id="rId8" imgW="257040" imgH="304920">
            <p:pic>
              <p:nvPicPr>
                <p:cNvPr id="101386" name="HTMLCheckbox7">
                  <a:extLst>
                    <a:ext uri="{FF2B5EF4-FFF2-40B4-BE49-F238E27FC236}">
                      <a16:creationId xmlns:a16="http://schemas.microsoft.com/office/drawing/2014/main" id="{B4DE0758-ACC9-4293-B43C-4FE602731765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2542" name="HTMLCheckbox8" r:id="rId9" imgW="257040" imgH="304920"/>
        </mc:Choice>
        <mc:Fallback>
          <p:control name="HTMLCheckbox8" r:id="rId9" imgW="257040" imgH="304920">
            <p:pic>
              <p:nvPicPr>
                <p:cNvPr id="101387" name="HTMLCheckbox8">
                  <a:extLst>
                    <a:ext uri="{FF2B5EF4-FFF2-40B4-BE49-F238E27FC236}">
                      <a16:creationId xmlns:a16="http://schemas.microsoft.com/office/drawing/2014/main" id="{41333CE3-A20B-45CE-A7BF-C2B1A374717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2543" name="HTMLCheckbox9" r:id="rId10" imgW="257040" imgH="304920"/>
        </mc:Choice>
        <mc:Fallback>
          <p:control name="HTMLCheckbox9" r:id="rId10" imgW="257040" imgH="304920">
            <p:pic>
              <p:nvPicPr>
                <p:cNvPr id="101388" name="HTMLCheckbox9">
                  <a:extLst>
                    <a:ext uri="{FF2B5EF4-FFF2-40B4-BE49-F238E27FC236}">
                      <a16:creationId xmlns:a16="http://schemas.microsoft.com/office/drawing/2014/main" id="{A2B05343-9B98-49A1-A3F3-8AA9266DE60C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2544" name="HTMLCheckbox10" r:id="rId11" imgW="257040" imgH="304920"/>
        </mc:Choice>
        <mc:Fallback>
          <p:control name="HTMLCheckbox10" r:id="rId11" imgW="257040" imgH="304920">
            <p:pic>
              <p:nvPicPr>
                <p:cNvPr id="101389" name="HTMLCheckbox10">
                  <a:extLst>
                    <a:ext uri="{FF2B5EF4-FFF2-40B4-BE49-F238E27FC236}">
                      <a16:creationId xmlns:a16="http://schemas.microsoft.com/office/drawing/2014/main" id="{8ADCABD8-FB29-4294-BEF1-934453375A1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2545" name="HTMLCheckbox11" r:id="rId12" imgW="257040" imgH="304920"/>
        </mc:Choice>
        <mc:Fallback>
          <p:control name="HTMLCheckbox11" r:id="rId12" imgW="257040" imgH="304920">
            <p:pic>
              <p:nvPicPr>
                <p:cNvPr id="101390" name="HTMLCheckbox11">
                  <a:extLst>
                    <a:ext uri="{FF2B5EF4-FFF2-40B4-BE49-F238E27FC236}">
                      <a16:creationId xmlns:a16="http://schemas.microsoft.com/office/drawing/2014/main" id="{4C426F60-C623-403B-A529-7DBA6360177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2546" name="HTMLCheckbox12" r:id="rId13" imgW="257040" imgH="304920"/>
        </mc:Choice>
        <mc:Fallback>
          <p:control name="HTMLCheckbox12" r:id="rId13" imgW="257040" imgH="304920">
            <p:pic>
              <p:nvPicPr>
                <p:cNvPr id="101391" name="HTMLCheckbox12">
                  <a:extLst>
                    <a:ext uri="{FF2B5EF4-FFF2-40B4-BE49-F238E27FC236}">
                      <a16:creationId xmlns:a16="http://schemas.microsoft.com/office/drawing/2014/main" id="{BD0C7D8A-1780-4DEB-B507-0BB94F3D85D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2547" name="HTMLCheckbox13" r:id="rId14" imgW="257040" imgH="304920"/>
        </mc:Choice>
        <mc:Fallback>
          <p:control name="HTMLCheckbox13" r:id="rId14" imgW="257040" imgH="304920">
            <p:pic>
              <p:nvPicPr>
                <p:cNvPr id="101392" name="HTMLCheckbox13">
                  <a:extLst>
                    <a:ext uri="{FF2B5EF4-FFF2-40B4-BE49-F238E27FC236}">
                      <a16:creationId xmlns:a16="http://schemas.microsoft.com/office/drawing/2014/main" id="{94D2319C-99E4-49C2-A430-9A25CF2B3C6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2548" name="HTMLCheckbox14" r:id="rId15" imgW="257040" imgH="304920"/>
        </mc:Choice>
        <mc:Fallback>
          <p:control name="HTMLCheckbox14" r:id="rId15" imgW="257040" imgH="304920">
            <p:pic>
              <p:nvPicPr>
                <p:cNvPr id="101393" name="HTMLCheckbox14">
                  <a:extLst>
                    <a:ext uri="{FF2B5EF4-FFF2-40B4-BE49-F238E27FC236}">
                      <a16:creationId xmlns:a16="http://schemas.microsoft.com/office/drawing/2014/main" id="{38530D40-3C31-4CBE-AF48-46097A58CF3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2549" name="HTMLCheckbox15" r:id="rId16" imgW="257040" imgH="304920"/>
        </mc:Choice>
        <mc:Fallback>
          <p:control name="HTMLCheckbox15" r:id="rId16" imgW="257040" imgH="304920">
            <p:pic>
              <p:nvPicPr>
                <p:cNvPr id="101394" name="HTMLCheckbox15">
                  <a:extLst>
                    <a:ext uri="{FF2B5EF4-FFF2-40B4-BE49-F238E27FC236}">
                      <a16:creationId xmlns:a16="http://schemas.microsoft.com/office/drawing/2014/main" id="{EDA25EB9-55C0-4326-9B6D-58C2D265FD7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2550" name="HTMLCheckbox16" r:id="rId17" imgW="257040" imgH="304920"/>
        </mc:Choice>
        <mc:Fallback>
          <p:control name="HTMLCheckbox16" r:id="rId17" imgW="257040" imgH="304920">
            <p:pic>
              <p:nvPicPr>
                <p:cNvPr id="101395" name="HTMLCheckbox16">
                  <a:extLst>
                    <a:ext uri="{FF2B5EF4-FFF2-40B4-BE49-F238E27FC236}">
                      <a16:creationId xmlns:a16="http://schemas.microsoft.com/office/drawing/2014/main" id="{E5EC7A69-E15E-4117-ACD2-2F39A1F4BE5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2551" name="HTMLCheckbox17" r:id="rId18" imgW="257040" imgH="304920"/>
        </mc:Choice>
        <mc:Fallback>
          <p:control name="HTMLCheckbox17" r:id="rId18" imgW="257040" imgH="304920">
            <p:pic>
              <p:nvPicPr>
                <p:cNvPr id="101396" name="HTMLCheckbox17">
                  <a:extLst>
                    <a:ext uri="{FF2B5EF4-FFF2-40B4-BE49-F238E27FC236}">
                      <a16:creationId xmlns:a16="http://schemas.microsoft.com/office/drawing/2014/main" id="{CDF8C533-F1DA-4E05-8736-4B2379FA470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2552" name="HTMLCheckbox18" r:id="rId19" imgW="257040" imgH="304920"/>
        </mc:Choice>
        <mc:Fallback>
          <p:control name="HTMLCheckbox18" r:id="rId19" imgW="257040" imgH="304920">
            <p:pic>
              <p:nvPicPr>
                <p:cNvPr id="101397" name="HTMLCheckbox18">
                  <a:extLst>
                    <a:ext uri="{FF2B5EF4-FFF2-40B4-BE49-F238E27FC236}">
                      <a16:creationId xmlns:a16="http://schemas.microsoft.com/office/drawing/2014/main" id="{AE5B4578-7F5C-4FE7-8FDE-6EFF329A5CBC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2553" name="HTMLCheckbox19" r:id="rId20" imgW="257040" imgH="304920"/>
        </mc:Choice>
        <mc:Fallback>
          <p:control name="HTMLCheckbox19" r:id="rId20" imgW="257040" imgH="304920">
            <p:pic>
              <p:nvPicPr>
                <p:cNvPr id="101398" name="HTMLCheckbox19">
                  <a:extLst>
                    <a:ext uri="{FF2B5EF4-FFF2-40B4-BE49-F238E27FC236}">
                      <a16:creationId xmlns:a16="http://schemas.microsoft.com/office/drawing/2014/main" id="{A4ABC20A-C448-4E15-B40C-2A6D465A316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2554" name="HTMLCheckbox20" r:id="rId21" imgW="257040" imgH="304920"/>
        </mc:Choice>
        <mc:Fallback>
          <p:control name="HTMLCheckbox20" r:id="rId21" imgW="257040" imgH="304920">
            <p:pic>
              <p:nvPicPr>
                <p:cNvPr id="101399" name="HTMLCheckbox20">
                  <a:extLst>
                    <a:ext uri="{FF2B5EF4-FFF2-40B4-BE49-F238E27FC236}">
                      <a16:creationId xmlns:a16="http://schemas.microsoft.com/office/drawing/2014/main" id="{45EAB96D-C108-4749-891B-0ADB529A7E8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2555" name="HTMLCheckbox21" r:id="rId22" imgW="257040" imgH="304920"/>
        </mc:Choice>
        <mc:Fallback>
          <p:control name="HTMLCheckbox21" r:id="rId22" imgW="257040" imgH="304920">
            <p:pic>
              <p:nvPicPr>
                <p:cNvPr id="101400" name="HTMLCheckbox21">
                  <a:extLst>
                    <a:ext uri="{FF2B5EF4-FFF2-40B4-BE49-F238E27FC236}">
                      <a16:creationId xmlns:a16="http://schemas.microsoft.com/office/drawing/2014/main" id="{EAA3AC08-562A-47F7-A0DD-2E812E3FA707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2556" name="HTMLCheckbox22" r:id="rId23" imgW="257040" imgH="304920"/>
        </mc:Choice>
        <mc:Fallback>
          <p:control name="HTMLCheckbox22" r:id="rId23" imgW="257040" imgH="304920">
            <p:pic>
              <p:nvPicPr>
                <p:cNvPr id="101401" name="HTMLCheckbox22">
                  <a:extLst>
                    <a:ext uri="{FF2B5EF4-FFF2-40B4-BE49-F238E27FC236}">
                      <a16:creationId xmlns:a16="http://schemas.microsoft.com/office/drawing/2014/main" id="{4B1AE2F5-CF01-4B50-8F3B-4CA031CCB821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2557" name="HTMLCheckbox23" r:id="rId24" imgW="257040" imgH="304920"/>
        </mc:Choice>
        <mc:Fallback>
          <p:control name="HTMLCheckbox23" r:id="rId24" imgW="257040" imgH="304920">
            <p:pic>
              <p:nvPicPr>
                <p:cNvPr id="101402" name="HTMLCheckbox23">
                  <a:extLst>
                    <a:ext uri="{FF2B5EF4-FFF2-40B4-BE49-F238E27FC236}">
                      <a16:creationId xmlns:a16="http://schemas.microsoft.com/office/drawing/2014/main" id="{E558AB82-298A-4B5B-B2EF-FA31EA8A67C7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2558" name="HTMLCheckbox24" r:id="rId25" imgW="257040" imgH="304920"/>
        </mc:Choice>
        <mc:Fallback>
          <p:control name="HTMLCheckbox24" r:id="rId25" imgW="257040" imgH="304920">
            <p:pic>
              <p:nvPicPr>
                <p:cNvPr id="101403" name="HTMLCheckbox24">
                  <a:extLst>
                    <a:ext uri="{FF2B5EF4-FFF2-40B4-BE49-F238E27FC236}">
                      <a16:creationId xmlns:a16="http://schemas.microsoft.com/office/drawing/2014/main" id="{CC98E531-9C6F-429F-89EA-6F5484A280D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2559" name="HTMLCheckbox25" r:id="rId26" imgW="257040" imgH="304920"/>
        </mc:Choice>
        <mc:Fallback>
          <p:control name="HTMLCheckbox25" r:id="rId26" imgW="257040" imgH="304920">
            <p:pic>
              <p:nvPicPr>
                <p:cNvPr id="101404" name="HTMLCheckbox25">
                  <a:extLst>
                    <a:ext uri="{FF2B5EF4-FFF2-40B4-BE49-F238E27FC236}">
                      <a16:creationId xmlns:a16="http://schemas.microsoft.com/office/drawing/2014/main" id="{685899C7-F95A-4530-BB5C-5487E7D8723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2560" name="HTMLCheckbox26" r:id="rId27" imgW="257040" imgH="304920"/>
        </mc:Choice>
        <mc:Fallback>
          <p:control name="HTMLCheckbox26" r:id="rId27" imgW="257040" imgH="304920">
            <p:pic>
              <p:nvPicPr>
                <p:cNvPr id="101405" name="HTMLCheckbox26">
                  <a:extLst>
                    <a:ext uri="{FF2B5EF4-FFF2-40B4-BE49-F238E27FC236}">
                      <a16:creationId xmlns:a16="http://schemas.microsoft.com/office/drawing/2014/main" id="{965AA50E-DB26-47ED-A485-86CF2A219665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2561" name="HTMLCheckbox27" r:id="rId28" imgW="257040" imgH="304920"/>
        </mc:Choice>
        <mc:Fallback>
          <p:control name="HTMLCheckbox27" r:id="rId28" imgW="257040" imgH="304920">
            <p:pic>
              <p:nvPicPr>
                <p:cNvPr id="101406" name="HTMLCheckbox27">
                  <a:extLst>
                    <a:ext uri="{FF2B5EF4-FFF2-40B4-BE49-F238E27FC236}">
                      <a16:creationId xmlns:a16="http://schemas.microsoft.com/office/drawing/2014/main" id="{8ED6D7B5-E1B0-4AB2-9A1A-A711351A0E06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2562" name="HTMLCheckbox28" r:id="rId29" imgW="257040" imgH="304920"/>
        </mc:Choice>
        <mc:Fallback>
          <p:control name="HTMLCheckbox28" r:id="rId29" imgW="257040" imgH="304920">
            <p:pic>
              <p:nvPicPr>
                <p:cNvPr id="101407" name="HTMLCheckbox28">
                  <a:extLst>
                    <a:ext uri="{FF2B5EF4-FFF2-40B4-BE49-F238E27FC236}">
                      <a16:creationId xmlns:a16="http://schemas.microsoft.com/office/drawing/2014/main" id="{36FA172C-3403-40C0-A0B8-AF1CFBDD820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2563" name="HTMLCheckbox29" r:id="rId30" imgW="257040" imgH="304920"/>
        </mc:Choice>
        <mc:Fallback>
          <p:control name="HTMLCheckbox29" r:id="rId30" imgW="257040" imgH="304920">
            <p:pic>
              <p:nvPicPr>
                <p:cNvPr id="101408" name="HTMLCheckbox29">
                  <a:extLst>
                    <a:ext uri="{FF2B5EF4-FFF2-40B4-BE49-F238E27FC236}">
                      <a16:creationId xmlns:a16="http://schemas.microsoft.com/office/drawing/2014/main" id="{5FDA6C84-2A45-4CCE-8F3E-5FC12E29831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2564" name="HTMLCheckbox30" r:id="rId31" imgW="257040" imgH="304920"/>
        </mc:Choice>
        <mc:Fallback>
          <p:control name="HTMLCheckbox30" r:id="rId31" imgW="257040" imgH="304920">
            <p:pic>
              <p:nvPicPr>
                <p:cNvPr id="101409" name="HTMLCheckbox30">
                  <a:extLst>
                    <a:ext uri="{FF2B5EF4-FFF2-40B4-BE49-F238E27FC236}">
                      <a16:creationId xmlns:a16="http://schemas.microsoft.com/office/drawing/2014/main" id="{417B9BEB-6CF9-469A-A859-334AE7E6896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2565" name="HTMLCheckbox31" r:id="rId32" imgW="257040" imgH="304920"/>
        </mc:Choice>
        <mc:Fallback>
          <p:control name="HTMLCheckbox31" r:id="rId32" imgW="257040" imgH="304920">
            <p:pic>
              <p:nvPicPr>
                <p:cNvPr id="101410" name="HTMLCheckbox31">
                  <a:extLst>
                    <a:ext uri="{FF2B5EF4-FFF2-40B4-BE49-F238E27FC236}">
                      <a16:creationId xmlns:a16="http://schemas.microsoft.com/office/drawing/2014/main" id="{8D3D5100-4528-400E-A209-E20F89C70D8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2566" name="HTMLCheckbox32" r:id="rId33" imgW="257040" imgH="304920"/>
        </mc:Choice>
        <mc:Fallback>
          <p:control name="HTMLCheckbox32" r:id="rId33" imgW="257040" imgH="304920">
            <p:pic>
              <p:nvPicPr>
                <p:cNvPr id="101411" name="HTMLCheckbox32">
                  <a:extLst>
                    <a:ext uri="{FF2B5EF4-FFF2-40B4-BE49-F238E27FC236}">
                      <a16:creationId xmlns:a16="http://schemas.microsoft.com/office/drawing/2014/main" id="{71DC5D4D-7031-4DE5-83D5-48F70841366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2567" name="HTMLCheckbox33" r:id="rId34" imgW="257040" imgH="304920"/>
        </mc:Choice>
        <mc:Fallback>
          <p:control name="HTMLCheckbox33" r:id="rId34" imgW="257040" imgH="304920">
            <p:pic>
              <p:nvPicPr>
                <p:cNvPr id="101412" name="HTMLCheckbox33">
                  <a:extLst>
                    <a:ext uri="{FF2B5EF4-FFF2-40B4-BE49-F238E27FC236}">
                      <a16:creationId xmlns:a16="http://schemas.microsoft.com/office/drawing/2014/main" id="{6A9DCBF1-FE9D-41D9-B838-AADB8A6000F7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719311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aixaDeTexto 36">
            <a:extLst>
              <a:ext uri="{FF2B5EF4-FFF2-40B4-BE49-F238E27FC236}">
                <a16:creationId xmlns:a16="http://schemas.microsoft.com/office/drawing/2014/main" id="{D1705583-789D-4ADB-91BA-DA26895378EA}"/>
              </a:ext>
            </a:extLst>
          </p:cNvPr>
          <p:cNvSpPr txBox="1"/>
          <p:nvPr/>
        </p:nvSpPr>
        <p:spPr>
          <a:xfrm>
            <a:off x="487363" y="1825625"/>
            <a:ext cx="11612562" cy="4893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spAutoFit/>
          </a:bodyPr>
          <a:lstStyle/>
          <a:p>
            <a:pPr>
              <a:defRPr/>
            </a:pPr>
            <a:endParaRPr lang="pt-BR" sz="2400" b="1">
              <a:cs typeface="Calibri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pt-BR" sz="2400" b="1">
                <a:latin typeface="Calibri"/>
                <a:cs typeface="Calibri"/>
              </a:rPr>
              <a:t>Mudança na forma de realização de ensaios contemplados pela RDC:</a:t>
            </a: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63F2C5-BA83-4507-8AA1-E7293378F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440" y="466997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numCol="2" anchor="ctr">
            <a:spAutoFit/>
          </a:bodyPr>
          <a:lstStyle/>
          <a:p>
            <a:pPr>
              <a:defRPr/>
            </a:pPr>
            <a:endParaRPr lang="pt-BR" altLang="pt-BR" sz="1400" b="1">
              <a:latin typeface="Calibri"/>
              <a:cs typeface="Calibri"/>
            </a:endParaRPr>
          </a:p>
          <a:p>
            <a:pPr>
              <a:defRPr/>
            </a:pPr>
            <a:endParaRPr lang="pt-BR" sz="1400">
              <a:cs typeface="Calibri"/>
            </a:endParaRPr>
          </a:p>
        </p:txBody>
      </p:sp>
      <p:sp>
        <p:nvSpPr>
          <p:cNvPr id="101413" name="CaixaDeTexto 23">
            <a:extLst>
              <a:ext uri="{FF2B5EF4-FFF2-40B4-BE49-F238E27FC236}">
                <a16:creationId xmlns:a16="http://schemas.microsoft.com/office/drawing/2014/main" id="{AB684297-FC01-4639-8814-69B7AD0F0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25" y="852488"/>
            <a:ext cx="555613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525252"/>
                </a:solidFill>
                <a:latin typeface="Arial"/>
                <a:cs typeface="Arial"/>
              </a:rPr>
              <a:t>Consulta Pública Regional – ANVISA</a:t>
            </a:r>
          </a:p>
          <a:p>
            <a:r>
              <a:rPr lang="pt-BR" sz="2000" b="1">
                <a:latin typeface="Calibri"/>
                <a:cs typeface="Calibri"/>
              </a:rPr>
              <a:t>M10 – </a:t>
            </a:r>
            <a:r>
              <a:rPr lang="pt-BR" sz="2000" b="1" err="1">
                <a:latin typeface="Calibri"/>
                <a:cs typeface="Calibri"/>
              </a:rPr>
              <a:t>Bioanalytical</a:t>
            </a:r>
            <a:r>
              <a:rPr lang="pt-BR" sz="2000" b="1">
                <a:latin typeface="Calibri"/>
                <a:cs typeface="Calibri"/>
              </a:rPr>
              <a:t> </a:t>
            </a:r>
            <a:r>
              <a:rPr lang="pt-BR" sz="2000" b="1" err="1">
                <a:latin typeface="Calibri"/>
                <a:cs typeface="Calibri"/>
              </a:rPr>
              <a:t>Method</a:t>
            </a:r>
            <a:r>
              <a:rPr lang="pt-BR" sz="2000" b="1">
                <a:latin typeface="Calibri"/>
                <a:cs typeface="Calibri"/>
              </a:rPr>
              <a:t> </a:t>
            </a:r>
            <a:r>
              <a:rPr lang="pt-BR" sz="2000" b="1" err="1">
                <a:latin typeface="Calibri"/>
                <a:cs typeface="Calibri"/>
              </a:rPr>
              <a:t>Validation</a:t>
            </a:r>
            <a:endParaRPr lang="pt-BR" err="1"/>
          </a:p>
          <a:p>
            <a:pPr eaLnBrk="1" hangingPunct="1"/>
            <a:endParaRPr lang="pt-BR" altLang="pt-BR" sz="2000">
              <a:solidFill>
                <a:srgbClr val="5252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9A663096-F721-4063-94CC-F53BF25D4E28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324538" y="2779637"/>
            <a:ext cx="6518166" cy="354969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44583" name="HTMLCheckbox1" r:id="rId2" imgW="257040" imgH="304920"/>
        </mc:Choice>
        <mc:Fallback>
          <p:control name="HTMLCheckbox1" r:id="rId2" imgW="257040" imgH="304920">
            <p:pic>
              <p:nvPicPr>
                <p:cNvPr id="101380" name="HTMLCheckbox1">
                  <a:extLst>
                    <a:ext uri="{FF2B5EF4-FFF2-40B4-BE49-F238E27FC236}">
                      <a16:creationId xmlns:a16="http://schemas.microsoft.com/office/drawing/2014/main" id="{760CF99F-0EA8-4350-8E09-A3358042111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4584" name="HTMLCheckbox2" r:id="rId3" imgW="257040" imgH="304920"/>
        </mc:Choice>
        <mc:Fallback>
          <p:control name="HTMLCheckbox2" r:id="rId3" imgW="257040" imgH="304920">
            <p:pic>
              <p:nvPicPr>
                <p:cNvPr id="101381" name="HTMLCheckbox2">
                  <a:extLst>
                    <a:ext uri="{FF2B5EF4-FFF2-40B4-BE49-F238E27FC236}">
                      <a16:creationId xmlns:a16="http://schemas.microsoft.com/office/drawing/2014/main" id="{F721489A-F4D8-4C45-8E15-007F814D11AC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4585" name="HTMLCheckbox3" r:id="rId4" imgW="257040" imgH="304920"/>
        </mc:Choice>
        <mc:Fallback>
          <p:control name="HTMLCheckbox3" r:id="rId4" imgW="257040" imgH="304920">
            <p:pic>
              <p:nvPicPr>
                <p:cNvPr id="101382" name="HTMLCheckbox3">
                  <a:extLst>
                    <a:ext uri="{FF2B5EF4-FFF2-40B4-BE49-F238E27FC236}">
                      <a16:creationId xmlns:a16="http://schemas.microsoft.com/office/drawing/2014/main" id="{D1FC47CD-C5FA-441E-9D27-0E9E5BAC623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4586" name="HTMLCheckbox4" r:id="rId5" imgW="257040" imgH="304920"/>
        </mc:Choice>
        <mc:Fallback>
          <p:control name="HTMLCheckbox4" r:id="rId5" imgW="257040" imgH="304920">
            <p:pic>
              <p:nvPicPr>
                <p:cNvPr id="101383" name="HTMLCheckbox4">
                  <a:extLst>
                    <a:ext uri="{FF2B5EF4-FFF2-40B4-BE49-F238E27FC236}">
                      <a16:creationId xmlns:a16="http://schemas.microsoft.com/office/drawing/2014/main" id="{AEC0CBAE-B01E-4762-AA7B-F2947D0E91A6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4587" name="HTMLCheckbox5" r:id="rId6" imgW="257040" imgH="304920"/>
        </mc:Choice>
        <mc:Fallback>
          <p:control name="HTMLCheckbox5" r:id="rId6" imgW="257040" imgH="304920">
            <p:pic>
              <p:nvPicPr>
                <p:cNvPr id="101384" name="HTMLCheckbox5">
                  <a:extLst>
                    <a:ext uri="{FF2B5EF4-FFF2-40B4-BE49-F238E27FC236}">
                      <a16:creationId xmlns:a16="http://schemas.microsoft.com/office/drawing/2014/main" id="{846BC934-1D3A-4D82-BD29-3E4C5759A1C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4588" name="HTMLCheckbox6" r:id="rId7" imgW="257040" imgH="304920"/>
        </mc:Choice>
        <mc:Fallback>
          <p:control name="HTMLCheckbox6" r:id="rId7" imgW="257040" imgH="304920">
            <p:pic>
              <p:nvPicPr>
                <p:cNvPr id="101385" name="HTMLCheckbox6">
                  <a:extLst>
                    <a:ext uri="{FF2B5EF4-FFF2-40B4-BE49-F238E27FC236}">
                      <a16:creationId xmlns:a16="http://schemas.microsoft.com/office/drawing/2014/main" id="{B9DE119B-5217-4F77-9248-B0B663D0887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4589" name="HTMLCheckbox7" r:id="rId8" imgW="257040" imgH="304920"/>
        </mc:Choice>
        <mc:Fallback>
          <p:control name="HTMLCheckbox7" r:id="rId8" imgW="257040" imgH="304920">
            <p:pic>
              <p:nvPicPr>
                <p:cNvPr id="101386" name="HTMLCheckbox7">
                  <a:extLst>
                    <a:ext uri="{FF2B5EF4-FFF2-40B4-BE49-F238E27FC236}">
                      <a16:creationId xmlns:a16="http://schemas.microsoft.com/office/drawing/2014/main" id="{B4DE0758-ACC9-4293-B43C-4FE602731765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4590" name="HTMLCheckbox8" r:id="rId9" imgW="257040" imgH="304920"/>
        </mc:Choice>
        <mc:Fallback>
          <p:control name="HTMLCheckbox8" r:id="rId9" imgW="257040" imgH="304920">
            <p:pic>
              <p:nvPicPr>
                <p:cNvPr id="101387" name="HTMLCheckbox8">
                  <a:extLst>
                    <a:ext uri="{FF2B5EF4-FFF2-40B4-BE49-F238E27FC236}">
                      <a16:creationId xmlns:a16="http://schemas.microsoft.com/office/drawing/2014/main" id="{41333CE3-A20B-45CE-A7BF-C2B1A374717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4591" name="HTMLCheckbox9" r:id="rId10" imgW="257040" imgH="304920"/>
        </mc:Choice>
        <mc:Fallback>
          <p:control name="HTMLCheckbox9" r:id="rId10" imgW="257040" imgH="304920">
            <p:pic>
              <p:nvPicPr>
                <p:cNvPr id="101388" name="HTMLCheckbox9">
                  <a:extLst>
                    <a:ext uri="{FF2B5EF4-FFF2-40B4-BE49-F238E27FC236}">
                      <a16:creationId xmlns:a16="http://schemas.microsoft.com/office/drawing/2014/main" id="{A2B05343-9B98-49A1-A3F3-8AA9266DE60C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4592" name="HTMLCheckbox10" r:id="rId11" imgW="257040" imgH="304920"/>
        </mc:Choice>
        <mc:Fallback>
          <p:control name="HTMLCheckbox10" r:id="rId11" imgW="257040" imgH="304920">
            <p:pic>
              <p:nvPicPr>
                <p:cNvPr id="101389" name="HTMLCheckbox10">
                  <a:extLst>
                    <a:ext uri="{FF2B5EF4-FFF2-40B4-BE49-F238E27FC236}">
                      <a16:creationId xmlns:a16="http://schemas.microsoft.com/office/drawing/2014/main" id="{8ADCABD8-FB29-4294-BEF1-934453375A1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4593" name="HTMLCheckbox11" r:id="rId12" imgW="257040" imgH="304920"/>
        </mc:Choice>
        <mc:Fallback>
          <p:control name="HTMLCheckbox11" r:id="rId12" imgW="257040" imgH="304920">
            <p:pic>
              <p:nvPicPr>
                <p:cNvPr id="101390" name="HTMLCheckbox11">
                  <a:extLst>
                    <a:ext uri="{FF2B5EF4-FFF2-40B4-BE49-F238E27FC236}">
                      <a16:creationId xmlns:a16="http://schemas.microsoft.com/office/drawing/2014/main" id="{4C426F60-C623-403B-A529-7DBA6360177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4594" name="HTMLCheckbox12" r:id="rId13" imgW="257040" imgH="304920"/>
        </mc:Choice>
        <mc:Fallback>
          <p:control name="HTMLCheckbox12" r:id="rId13" imgW="257040" imgH="304920">
            <p:pic>
              <p:nvPicPr>
                <p:cNvPr id="101391" name="HTMLCheckbox12">
                  <a:extLst>
                    <a:ext uri="{FF2B5EF4-FFF2-40B4-BE49-F238E27FC236}">
                      <a16:creationId xmlns:a16="http://schemas.microsoft.com/office/drawing/2014/main" id="{BD0C7D8A-1780-4DEB-B507-0BB94F3D85D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4595" name="HTMLCheckbox13" r:id="rId14" imgW="257040" imgH="304920"/>
        </mc:Choice>
        <mc:Fallback>
          <p:control name="HTMLCheckbox13" r:id="rId14" imgW="257040" imgH="304920">
            <p:pic>
              <p:nvPicPr>
                <p:cNvPr id="101392" name="HTMLCheckbox13">
                  <a:extLst>
                    <a:ext uri="{FF2B5EF4-FFF2-40B4-BE49-F238E27FC236}">
                      <a16:creationId xmlns:a16="http://schemas.microsoft.com/office/drawing/2014/main" id="{94D2319C-99E4-49C2-A430-9A25CF2B3C6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4596" name="HTMLCheckbox14" r:id="rId15" imgW="257040" imgH="304920"/>
        </mc:Choice>
        <mc:Fallback>
          <p:control name="HTMLCheckbox14" r:id="rId15" imgW="257040" imgH="304920">
            <p:pic>
              <p:nvPicPr>
                <p:cNvPr id="101393" name="HTMLCheckbox14">
                  <a:extLst>
                    <a:ext uri="{FF2B5EF4-FFF2-40B4-BE49-F238E27FC236}">
                      <a16:creationId xmlns:a16="http://schemas.microsoft.com/office/drawing/2014/main" id="{38530D40-3C31-4CBE-AF48-46097A58CF3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4597" name="HTMLCheckbox15" r:id="rId16" imgW="257040" imgH="304920"/>
        </mc:Choice>
        <mc:Fallback>
          <p:control name="HTMLCheckbox15" r:id="rId16" imgW="257040" imgH="304920">
            <p:pic>
              <p:nvPicPr>
                <p:cNvPr id="101394" name="HTMLCheckbox15">
                  <a:extLst>
                    <a:ext uri="{FF2B5EF4-FFF2-40B4-BE49-F238E27FC236}">
                      <a16:creationId xmlns:a16="http://schemas.microsoft.com/office/drawing/2014/main" id="{EDA25EB9-55C0-4326-9B6D-58C2D265FD7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4598" name="HTMLCheckbox16" r:id="rId17" imgW="257040" imgH="304920"/>
        </mc:Choice>
        <mc:Fallback>
          <p:control name="HTMLCheckbox16" r:id="rId17" imgW="257040" imgH="304920">
            <p:pic>
              <p:nvPicPr>
                <p:cNvPr id="101395" name="HTMLCheckbox16">
                  <a:extLst>
                    <a:ext uri="{FF2B5EF4-FFF2-40B4-BE49-F238E27FC236}">
                      <a16:creationId xmlns:a16="http://schemas.microsoft.com/office/drawing/2014/main" id="{E5EC7A69-E15E-4117-ACD2-2F39A1F4BE5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4599" name="HTMLCheckbox17" r:id="rId18" imgW="257040" imgH="304920"/>
        </mc:Choice>
        <mc:Fallback>
          <p:control name="HTMLCheckbox17" r:id="rId18" imgW="257040" imgH="304920">
            <p:pic>
              <p:nvPicPr>
                <p:cNvPr id="101396" name="HTMLCheckbox17">
                  <a:extLst>
                    <a:ext uri="{FF2B5EF4-FFF2-40B4-BE49-F238E27FC236}">
                      <a16:creationId xmlns:a16="http://schemas.microsoft.com/office/drawing/2014/main" id="{CDF8C533-F1DA-4E05-8736-4B2379FA470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4600" name="HTMLCheckbox18" r:id="rId19" imgW="257040" imgH="304920"/>
        </mc:Choice>
        <mc:Fallback>
          <p:control name="HTMLCheckbox18" r:id="rId19" imgW="257040" imgH="304920">
            <p:pic>
              <p:nvPicPr>
                <p:cNvPr id="101397" name="HTMLCheckbox18">
                  <a:extLst>
                    <a:ext uri="{FF2B5EF4-FFF2-40B4-BE49-F238E27FC236}">
                      <a16:creationId xmlns:a16="http://schemas.microsoft.com/office/drawing/2014/main" id="{AE5B4578-7F5C-4FE7-8FDE-6EFF329A5CBC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4601" name="HTMLCheckbox19" r:id="rId20" imgW="257040" imgH="304920"/>
        </mc:Choice>
        <mc:Fallback>
          <p:control name="HTMLCheckbox19" r:id="rId20" imgW="257040" imgH="304920">
            <p:pic>
              <p:nvPicPr>
                <p:cNvPr id="101398" name="HTMLCheckbox19">
                  <a:extLst>
                    <a:ext uri="{FF2B5EF4-FFF2-40B4-BE49-F238E27FC236}">
                      <a16:creationId xmlns:a16="http://schemas.microsoft.com/office/drawing/2014/main" id="{A4ABC20A-C448-4E15-B40C-2A6D465A316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4602" name="HTMLCheckbox20" r:id="rId21" imgW="257040" imgH="304920"/>
        </mc:Choice>
        <mc:Fallback>
          <p:control name="HTMLCheckbox20" r:id="rId21" imgW="257040" imgH="304920">
            <p:pic>
              <p:nvPicPr>
                <p:cNvPr id="101399" name="HTMLCheckbox20">
                  <a:extLst>
                    <a:ext uri="{FF2B5EF4-FFF2-40B4-BE49-F238E27FC236}">
                      <a16:creationId xmlns:a16="http://schemas.microsoft.com/office/drawing/2014/main" id="{45EAB96D-C108-4749-891B-0ADB529A7E8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4603" name="HTMLCheckbox21" r:id="rId22" imgW="257040" imgH="304920"/>
        </mc:Choice>
        <mc:Fallback>
          <p:control name="HTMLCheckbox21" r:id="rId22" imgW="257040" imgH="304920">
            <p:pic>
              <p:nvPicPr>
                <p:cNvPr id="101400" name="HTMLCheckbox21">
                  <a:extLst>
                    <a:ext uri="{FF2B5EF4-FFF2-40B4-BE49-F238E27FC236}">
                      <a16:creationId xmlns:a16="http://schemas.microsoft.com/office/drawing/2014/main" id="{EAA3AC08-562A-47F7-A0DD-2E812E3FA707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4604" name="HTMLCheckbox22" r:id="rId23" imgW="257040" imgH="304920"/>
        </mc:Choice>
        <mc:Fallback>
          <p:control name="HTMLCheckbox22" r:id="rId23" imgW="257040" imgH="304920">
            <p:pic>
              <p:nvPicPr>
                <p:cNvPr id="101401" name="HTMLCheckbox22">
                  <a:extLst>
                    <a:ext uri="{FF2B5EF4-FFF2-40B4-BE49-F238E27FC236}">
                      <a16:creationId xmlns:a16="http://schemas.microsoft.com/office/drawing/2014/main" id="{4B1AE2F5-CF01-4B50-8F3B-4CA031CCB821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4605" name="HTMLCheckbox23" r:id="rId24" imgW="257040" imgH="304920"/>
        </mc:Choice>
        <mc:Fallback>
          <p:control name="HTMLCheckbox23" r:id="rId24" imgW="257040" imgH="304920">
            <p:pic>
              <p:nvPicPr>
                <p:cNvPr id="101402" name="HTMLCheckbox23">
                  <a:extLst>
                    <a:ext uri="{FF2B5EF4-FFF2-40B4-BE49-F238E27FC236}">
                      <a16:creationId xmlns:a16="http://schemas.microsoft.com/office/drawing/2014/main" id="{E558AB82-298A-4B5B-B2EF-FA31EA8A67C7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4606" name="HTMLCheckbox24" r:id="rId25" imgW="257040" imgH="304920"/>
        </mc:Choice>
        <mc:Fallback>
          <p:control name="HTMLCheckbox24" r:id="rId25" imgW="257040" imgH="304920">
            <p:pic>
              <p:nvPicPr>
                <p:cNvPr id="101403" name="HTMLCheckbox24">
                  <a:extLst>
                    <a:ext uri="{FF2B5EF4-FFF2-40B4-BE49-F238E27FC236}">
                      <a16:creationId xmlns:a16="http://schemas.microsoft.com/office/drawing/2014/main" id="{CC98E531-9C6F-429F-89EA-6F5484A280D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4607" name="HTMLCheckbox25" r:id="rId26" imgW="257040" imgH="304920"/>
        </mc:Choice>
        <mc:Fallback>
          <p:control name="HTMLCheckbox25" r:id="rId26" imgW="257040" imgH="304920">
            <p:pic>
              <p:nvPicPr>
                <p:cNvPr id="101404" name="HTMLCheckbox25">
                  <a:extLst>
                    <a:ext uri="{FF2B5EF4-FFF2-40B4-BE49-F238E27FC236}">
                      <a16:creationId xmlns:a16="http://schemas.microsoft.com/office/drawing/2014/main" id="{685899C7-F95A-4530-BB5C-5487E7D8723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4608" name="HTMLCheckbox26" r:id="rId27" imgW="257040" imgH="304920"/>
        </mc:Choice>
        <mc:Fallback>
          <p:control name="HTMLCheckbox26" r:id="rId27" imgW="257040" imgH="304920">
            <p:pic>
              <p:nvPicPr>
                <p:cNvPr id="101405" name="HTMLCheckbox26">
                  <a:extLst>
                    <a:ext uri="{FF2B5EF4-FFF2-40B4-BE49-F238E27FC236}">
                      <a16:creationId xmlns:a16="http://schemas.microsoft.com/office/drawing/2014/main" id="{965AA50E-DB26-47ED-A485-86CF2A219665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4609" name="HTMLCheckbox27" r:id="rId28" imgW="257040" imgH="304920"/>
        </mc:Choice>
        <mc:Fallback>
          <p:control name="HTMLCheckbox27" r:id="rId28" imgW="257040" imgH="304920">
            <p:pic>
              <p:nvPicPr>
                <p:cNvPr id="101406" name="HTMLCheckbox27">
                  <a:extLst>
                    <a:ext uri="{FF2B5EF4-FFF2-40B4-BE49-F238E27FC236}">
                      <a16:creationId xmlns:a16="http://schemas.microsoft.com/office/drawing/2014/main" id="{8ED6D7B5-E1B0-4AB2-9A1A-A711351A0E06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4610" name="HTMLCheckbox28" r:id="rId29" imgW="257040" imgH="304920"/>
        </mc:Choice>
        <mc:Fallback>
          <p:control name="HTMLCheckbox28" r:id="rId29" imgW="257040" imgH="304920">
            <p:pic>
              <p:nvPicPr>
                <p:cNvPr id="101407" name="HTMLCheckbox28">
                  <a:extLst>
                    <a:ext uri="{FF2B5EF4-FFF2-40B4-BE49-F238E27FC236}">
                      <a16:creationId xmlns:a16="http://schemas.microsoft.com/office/drawing/2014/main" id="{36FA172C-3403-40C0-A0B8-AF1CFBDD820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4611" name="HTMLCheckbox29" r:id="rId30" imgW="257040" imgH="304920"/>
        </mc:Choice>
        <mc:Fallback>
          <p:control name="HTMLCheckbox29" r:id="rId30" imgW="257040" imgH="304920">
            <p:pic>
              <p:nvPicPr>
                <p:cNvPr id="101408" name="HTMLCheckbox29">
                  <a:extLst>
                    <a:ext uri="{FF2B5EF4-FFF2-40B4-BE49-F238E27FC236}">
                      <a16:creationId xmlns:a16="http://schemas.microsoft.com/office/drawing/2014/main" id="{5FDA6C84-2A45-4CCE-8F3E-5FC12E29831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4612" name="HTMLCheckbox30" r:id="rId31" imgW="257040" imgH="304920"/>
        </mc:Choice>
        <mc:Fallback>
          <p:control name="HTMLCheckbox30" r:id="rId31" imgW="257040" imgH="304920">
            <p:pic>
              <p:nvPicPr>
                <p:cNvPr id="101409" name="HTMLCheckbox30">
                  <a:extLst>
                    <a:ext uri="{FF2B5EF4-FFF2-40B4-BE49-F238E27FC236}">
                      <a16:creationId xmlns:a16="http://schemas.microsoft.com/office/drawing/2014/main" id="{417B9BEB-6CF9-469A-A859-334AE7E6896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4613" name="HTMLCheckbox31" r:id="rId32" imgW="257040" imgH="304920"/>
        </mc:Choice>
        <mc:Fallback>
          <p:control name="HTMLCheckbox31" r:id="rId32" imgW="257040" imgH="304920">
            <p:pic>
              <p:nvPicPr>
                <p:cNvPr id="101410" name="HTMLCheckbox31">
                  <a:extLst>
                    <a:ext uri="{FF2B5EF4-FFF2-40B4-BE49-F238E27FC236}">
                      <a16:creationId xmlns:a16="http://schemas.microsoft.com/office/drawing/2014/main" id="{8D3D5100-4528-400E-A209-E20F89C70D8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4614" name="HTMLCheckbox32" r:id="rId33" imgW="257040" imgH="304920"/>
        </mc:Choice>
        <mc:Fallback>
          <p:control name="HTMLCheckbox32" r:id="rId33" imgW="257040" imgH="304920">
            <p:pic>
              <p:nvPicPr>
                <p:cNvPr id="101411" name="HTMLCheckbox32">
                  <a:extLst>
                    <a:ext uri="{FF2B5EF4-FFF2-40B4-BE49-F238E27FC236}">
                      <a16:creationId xmlns:a16="http://schemas.microsoft.com/office/drawing/2014/main" id="{71DC5D4D-7031-4DE5-83D5-48F70841366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4615" name="HTMLCheckbox33" r:id="rId34" imgW="257040" imgH="304920"/>
        </mc:Choice>
        <mc:Fallback>
          <p:control name="HTMLCheckbox33" r:id="rId34" imgW="257040" imgH="304920">
            <p:pic>
              <p:nvPicPr>
                <p:cNvPr id="101412" name="HTMLCheckbox33">
                  <a:extLst>
                    <a:ext uri="{FF2B5EF4-FFF2-40B4-BE49-F238E27FC236}">
                      <a16:creationId xmlns:a16="http://schemas.microsoft.com/office/drawing/2014/main" id="{6A9DCBF1-FE9D-41D9-B838-AADB8A6000F7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782331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aixaDeTexto 36">
            <a:extLst>
              <a:ext uri="{FF2B5EF4-FFF2-40B4-BE49-F238E27FC236}">
                <a16:creationId xmlns:a16="http://schemas.microsoft.com/office/drawing/2014/main" id="{D1705583-789D-4ADB-91BA-DA26895378EA}"/>
              </a:ext>
            </a:extLst>
          </p:cNvPr>
          <p:cNvSpPr txBox="1"/>
          <p:nvPr/>
        </p:nvSpPr>
        <p:spPr>
          <a:xfrm>
            <a:off x="487363" y="1825625"/>
            <a:ext cx="11361660" cy="4524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t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pt-BR" sz="2400" b="1">
                <a:latin typeface="Calibri"/>
                <a:cs typeface="Calibri"/>
              </a:rPr>
              <a:t>Tópicos inéditos:</a:t>
            </a:r>
            <a:endParaRPr lang="pt-BR"/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63F2C5-BA83-4507-8AA1-E7293378F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440" y="466997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numCol="2" anchor="ctr">
            <a:spAutoFit/>
          </a:bodyPr>
          <a:lstStyle/>
          <a:p>
            <a:pPr>
              <a:defRPr/>
            </a:pPr>
            <a:endParaRPr lang="pt-BR" altLang="pt-BR" sz="1400" b="1">
              <a:latin typeface="Calibri"/>
              <a:cs typeface="Calibri"/>
            </a:endParaRPr>
          </a:p>
          <a:p>
            <a:pPr>
              <a:defRPr/>
            </a:pPr>
            <a:endParaRPr lang="pt-BR" sz="1400">
              <a:cs typeface="Calibri"/>
            </a:endParaRPr>
          </a:p>
        </p:txBody>
      </p:sp>
      <p:sp>
        <p:nvSpPr>
          <p:cNvPr id="101413" name="CaixaDeTexto 23">
            <a:extLst>
              <a:ext uri="{FF2B5EF4-FFF2-40B4-BE49-F238E27FC236}">
                <a16:creationId xmlns:a16="http://schemas.microsoft.com/office/drawing/2014/main" id="{AB684297-FC01-4639-8814-69B7AD0F0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25" y="852488"/>
            <a:ext cx="555613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525252"/>
                </a:solidFill>
                <a:latin typeface="Arial"/>
                <a:cs typeface="Arial"/>
              </a:rPr>
              <a:t>Consulta Pública Regional – ANVISA</a:t>
            </a:r>
          </a:p>
          <a:p>
            <a:r>
              <a:rPr lang="pt-BR" sz="2000" b="1">
                <a:latin typeface="Calibri"/>
                <a:cs typeface="Calibri"/>
              </a:rPr>
              <a:t>M10 – </a:t>
            </a:r>
            <a:r>
              <a:rPr lang="pt-BR" sz="2000" b="1" err="1">
                <a:latin typeface="Calibri"/>
                <a:cs typeface="Calibri"/>
              </a:rPr>
              <a:t>Bioanalytical</a:t>
            </a:r>
            <a:r>
              <a:rPr lang="pt-BR" sz="2000" b="1">
                <a:latin typeface="Calibri"/>
                <a:cs typeface="Calibri"/>
              </a:rPr>
              <a:t> </a:t>
            </a:r>
            <a:r>
              <a:rPr lang="pt-BR" sz="2000" b="1" err="1">
                <a:latin typeface="Calibri"/>
                <a:cs typeface="Calibri"/>
              </a:rPr>
              <a:t>Method</a:t>
            </a:r>
            <a:r>
              <a:rPr lang="pt-BR" sz="2000" b="1">
                <a:latin typeface="Calibri"/>
                <a:cs typeface="Calibri"/>
              </a:rPr>
              <a:t> </a:t>
            </a:r>
            <a:r>
              <a:rPr lang="pt-BR" sz="2000" b="1" err="1">
                <a:latin typeface="Calibri"/>
                <a:cs typeface="Calibri"/>
              </a:rPr>
              <a:t>Validation</a:t>
            </a:r>
            <a:endParaRPr lang="pt-BR" err="1"/>
          </a:p>
          <a:p>
            <a:pPr eaLnBrk="1" hangingPunct="1"/>
            <a:endParaRPr lang="pt-BR" altLang="pt-BR" sz="2000">
              <a:solidFill>
                <a:srgbClr val="5252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861907B3-231F-46C5-88AE-EED2AF160519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322381" y="1994364"/>
            <a:ext cx="6964854" cy="38904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46631" name="HTMLCheckbox1" r:id="rId2" imgW="257040" imgH="304920"/>
        </mc:Choice>
        <mc:Fallback>
          <p:control name="HTMLCheckbox1" r:id="rId2" imgW="257040" imgH="304920">
            <p:pic>
              <p:nvPicPr>
                <p:cNvPr id="101380" name="HTMLCheckbox1">
                  <a:extLst>
                    <a:ext uri="{FF2B5EF4-FFF2-40B4-BE49-F238E27FC236}">
                      <a16:creationId xmlns:a16="http://schemas.microsoft.com/office/drawing/2014/main" id="{760CF99F-0EA8-4350-8E09-A3358042111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6632" name="HTMLCheckbox2" r:id="rId3" imgW="257040" imgH="304920"/>
        </mc:Choice>
        <mc:Fallback>
          <p:control name="HTMLCheckbox2" r:id="rId3" imgW="257040" imgH="304920">
            <p:pic>
              <p:nvPicPr>
                <p:cNvPr id="101381" name="HTMLCheckbox2">
                  <a:extLst>
                    <a:ext uri="{FF2B5EF4-FFF2-40B4-BE49-F238E27FC236}">
                      <a16:creationId xmlns:a16="http://schemas.microsoft.com/office/drawing/2014/main" id="{F721489A-F4D8-4C45-8E15-007F814D11AC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6633" name="HTMLCheckbox3" r:id="rId4" imgW="257040" imgH="304920"/>
        </mc:Choice>
        <mc:Fallback>
          <p:control name="HTMLCheckbox3" r:id="rId4" imgW="257040" imgH="304920">
            <p:pic>
              <p:nvPicPr>
                <p:cNvPr id="101382" name="HTMLCheckbox3">
                  <a:extLst>
                    <a:ext uri="{FF2B5EF4-FFF2-40B4-BE49-F238E27FC236}">
                      <a16:creationId xmlns:a16="http://schemas.microsoft.com/office/drawing/2014/main" id="{D1FC47CD-C5FA-441E-9D27-0E9E5BAC623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6634" name="HTMLCheckbox4" r:id="rId5" imgW="257040" imgH="304920"/>
        </mc:Choice>
        <mc:Fallback>
          <p:control name="HTMLCheckbox4" r:id="rId5" imgW="257040" imgH="304920">
            <p:pic>
              <p:nvPicPr>
                <p:cNvPr id="101383" name="HTMLCheckbox4">
                  <a:extLst>
                    <a:ext uri="{FF2B5EF4-FFF2-40B4-BE49-F238E27FC236}">
                      <a16:creationId xmlns:a16="http://schemas.microsoft.com/office/drawing/2014/main" id="{AEC0CBAE-B01E-4762-AA7B-F2947D0E91A6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6635" name="HTMLCheckbox5" r:id="rId6" imgW="257040" imgH="304920"/>
        </mc:Choice>
        <mc:Fallback>
          <p:control name="HTMLCheckbox5" r:id="rId6" imgW="257040" imgH="304920">
            <p:pic>
              <p:nvPicPr>
                <p:cNvPr id="101384" name="HTMLCheckbox5">
                  <a:extLst>
                    <a:ext uri="{FF2B5EF4-FFF2-40B4-BE49-F238E27FC236}">
                      <a16:creationId xmlns:a16="http://schemas.microsoft.com/office/drawing/2014/main" id="{846BC934-1D3A-4D82-BD29-3E4C5759A1C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6636" name="HTMLCheckbox6" r:id="rId7" imgW="257040" imgH="304920"/>
        </mc:Choice>
        <mc:Fallback>
          <p:control name="HTMLCheckbox6" r:id="rId7" imgW="257040" imgH="304920">
            <p:pic>
              <p:nvPicPr>
                <p:cNvPr id="101385" name="HTMLCheckbox6">
                  <a:extLst>
                    <a:ext uri="{FF2B5EF4-FFF2-40B4-BE49-F238E27FC236}">
                      <a16:creationId xmlns:a16="http://schemas.microsoft.com/office/drawing/2014/main" id="{B9DE119B-5217-4F77-9248-B0B663D0887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6637" name="HTMLCheckbox7" r:id="rId8" imgW="257040" imgH="304920"/>
        </mc:Choice>
        <mc:Fallback>
          <p:control name="HTMLCheckbox7" r:id="rId8" imgW="257040" imgH="304920">
            <p:pic>
              <p:nvPicPr>
                <p:cNvPr id="101386" name="HTMLCheckbox7">
                  <a:extLst>
                    <a:ext uri="{FF2B5EF4-FFF2-40B4-BE49-F238E27FC236}">
                      <a16:creationId xmlns:a16="http://schemas.microsoft.com/office/drawing/2014/main" id="{B4DE0758-ACC9-4293-B43C-4FE602731765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6638" name="HTMLCheckbox8" r:id="rId9" imgW="257040" imgH="304920"/>
        </mc:Choice>
        <mc:Fallback>
          <p:control name="HTMLCheckbox8" r:id="rId9" imgW="257040" imgH="304920">
            <p:pic>
              <p:nvPicPr>
                <p:cNvPr id="101387" name="HTMLCheckbox8">
                  <a:extLst>
                    <a:ext uri="{FF2B5EF4-FFF2-40B4-BE49-F238E27FC236}">
                      <a16:creationId xmlns:a16="http://schemas.microsoft.com/office/drawing/2014/main" id="{41333CE3-A20B-45CE-A7BF-C2B1A374717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6639" name="HTMLCheckbox9" r:id="rId10" imgW="257040" imgH="304920"/>
        </mc:Choice>
        <mc:Fallback>
          <p:control name="HTMLCheckbox9" r:id="rId10" imgW="257040" imgH="304920">
            <p:pic>
              <p:nvPicPr>
                <p:cNvPr id="101388" name="HTMLCheckbox9">
                  <a:extLst>
                    <a:ext uri="{FF2B5EF4-FFF2-40B4-BE49-F238E27FC236}">
                      <a16:creationId xmlns:a16="http://schemas.microsoft.com/office/drawing/2014/main" id="{A2B05343-9B98-49A1-A3F3-8AA9266DE60C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6640" name="HTMLCheckbox10" r:id="rId11" imgW="257040" imgH="304920"/>
        </mc:Choice>
        <mc:Fallback>
          <p:control name="HTMLCheckbox10" r:id="rId11" imgW="257040" imgH="304920">
            <p:pic>
              <p:nvPicPr>
                <p:cNvPr id="101389" name="HTMLCheckbox10">
                  <a:extLst>
                    <a:ext uri="{FF2B5EF4-FFF2-40B4-BE49-F238E27FC236}">
                      <a16:creationId xmlns:a16="http://schemas.microsoft.com/office/drawing/2014/main" id="{8ADCABD8-FB29-4294-BEF1-934453375A1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6641" name="HTMLCheckbox11" r:id="rId12" imgW="257040" imgH="304920"/>
        </mc:Choice>
        <mc:Fallback>
          <p:control name="HTMLCheckbox11" r:id="rId12" imgW="257040" imgH="304920">
            <p:pic>
              <p:nvPicPr>
                <p:cNvPr id="101390" name="HTMLCheckbox11">
                  <a:extLst>
                    <a:ext uri="{FF2B5EF4-FFF2-40B4-BE49-F238E27FC236}">
                      <a16:creationId xmlns:a16="http://schemas.microsoft.com/office/drawing/2014/main" id="{4C426F60-C623-403B-A529-7DBA6360177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6642" name="HTMLCheckbox12" r:id="rId13" imgW="257040" imgH="304920"/>
        </mc:Choice>
        <mc:Fallback>
          <p:control name="HTMLCheckbox12" r:id="rId13" imgW="257040" imgH="304920">
            <p:pic>
              <p:nvPicPr>
                <p:cNvPr id="101391" name="HTMLCheckbox12">
                  <a:extLst>
                    <a:ext uri="{FF2B5EF4-FFF2-40B4-BE49-F238E27FC236}">
                      <a16:creationId xmlns:a16="http://schemas.microsoft.com/office/drawing/2014/main" id="{BD0C7D8A-1780-4DEB-B507-0BB94F3D85D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6643" name="HTMLCheckbox13" r:id="rId14" imgW="257040" imgH="304920"/>
        </mc:Choice>
        <mc:Fallback>
          <p:control name="HTMLCheckbox13" r:id="rId14" imgW="257040" imgH="304920">
            <p:pic>
              <p:nvPicPr>
                <p:cNvPr id="101392" name="HTMLCheckbox13">
                  <a:extLst>
                    <a:ext uri="{FF2B5EF4-FFF2-40B4-BE49-F238E27FC236}">
                      <a16:creationId xmlns:a16="http://schemas.microsoft.com/office/drawing/2014/main" id="{94D2319C-99E4-49C2-A430-9A25CF2B3C6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6644" name="HTMLCheckbox14" r:id="rId15" imgW="257040" imgH="304920"/>
        </mc:Choice>
        <mc:Fallback>
          <p:control name="HTMLCheckbox14" r:id="rId15" imgW="257040" imgH="304920">
            <p:pic>
              <p:nvPicPr>
                <p:cNvPr id="101393" name="HTMLCheckbox14">
                  <a:extLst>
                    <a:ext uri="{FF2B5EF4-FFF2-40B4-BE49-F238E27FC236}">
                      <a16:creationId xmlns:a16="http://schemas.microsoft.com/office/drawing/2014/main" id="{38530D40-3C31-4CBE-AF48-46097A58CF3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6645" name="HTMLCheckbox15" r:id="rId16" imgW="257040" imgH="304920"/>
        </mc:Choice>
        <mc:Fallback>
          <p:control name="HTMLCheckbox15" r:id="rId16" imgW="257040" imgH="304920">
            <p:pic>
              <p:nvPicPr>
                <p:cNvPr id="101394" name="HTMLCheckbox15">
                  <a:extLst>
                    <a:ext uri="{FF2B5EF4-FFF2-40B4-BE49-F238E27FC236}">
                      <a16:creationId xmlns:a16="http://schemas.microsoft.com/office/drawing/2014/main" id="{EDA25EB9-55C0-4326-9B6D-58C2D265FD7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6646" name="HTMLCheckbox16" r:id="rId17" imgW="257040" imgH="304920"/>
        </mc:Choice>
        <mc:Fallback>
          <p:control name="HTMLCheckbox16" r:id="rId17" imgW="257040" imgH="304920">
            <p:pic>
              <p:nvPicPr>
                <p:cNvPr id="101395" name="HTMLCheckbox16">
                  <a:extLst>
                    <a:ext uri="{FF2B5EF4-FFF2-40B4-BE49-F238E27FC236}">
                      <a16:creationId xmlns:a16="http://schemas.microsoft.com/office/drawing/2014/main" id="{E5EC7A69-E15E-4117-ACD2-2F39A1F4BE5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6647" name="HTMLCheckbox17" r:id="rId18" imgW="257040" imgH="304920"/>
        </mc:Choice>
        <mc:Fallback>
          <p:control name="HTMLCheckbox17" r:id="rId18" imgW="257040" imgH="304920">
            <p:pic>
              <p:nvPicPr>
                <p:cNvPr id="101396" name="HTMLCheckbox17">
                  <a:extLst>
                    <a:ext uri="{FF2B5EF4-FFF2-40B4-BE49-F238E27FC236}">
                      <a16:creationId xmlns:a16="http://schemas.microsoft.com/office/drawing/2014/main" id="{CDF8C533-F1DA-4E05-8736-4B2379FA470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6648" name="HTMLCheckbox18" r:id="rId19" imgW="257040" imgH="304920"/>
        </mc:Choice>
        <mc:Fallback>
          <p:control name="HTMLCheckbox18" r:id="rId19" imgW="257040" imgH="304920">
            <p:pic>
              <p:nvPicPr>
                <p:cNvPr id="101397" name="HTMLCheckbox18">
                  <a:extLst>
                    <a:ext uri="{FF2B5EF4-FFF2-40B4-BE49-F238E27FC236}">
                      <a16:creationId xmlns:a16="http://schemas.microsoft.com/office/drawing/2014/main" id="{AE5B4578-7F5C-4FE7-8FDE-6EFF329A5CBC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6649" name="HTMLCheckbox19" r:id="rId20" imgW="257040" imgH="304920"/>
        </mc:Choice>
        <mc:Fallback>
          <p:control name="HTMLCheckbox19" r:id="rId20" imgW="257040" imgH="304920">
            <p:pic>
              <p:nvPicPr>
                <p:cNvPr id="101398" name="HTMLCheckbox19">
                  <a:extLst>
                    <a:ext uri="{FF2B5EF4-FFF2-40B4-BE49-F238E27FC236}">
                      <a16:creationId xmlns:a16="http://schemas.microsoft.com/office/drawing/2014/main" id="{A4ABC20A-C448-4E15-B40C-2A6D465A316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6650" name="HTMLCheckbox20" r:id="rId21" imgW="257040" imgH="304920"/>
        </mc:Choice>
        <mc:Fallback>
          <p:control name="HTMLCheckbox20" r:id="rId21" imgW="257040" imgH="304920">
            <p:pic>
              <p:nvPicPr>
                <p:cNvPr id="101399" name="HTMLCheckbox20">
                  <a:extLst>
                    <a:ext uri="{FF2B5EF4-FFF2-40B4-BE49-F238E27FC236}">
                      <a16:creationId xmlns:a16="http://schemas.microsoft.com/office/drawing/2014/main" id="{45EAB96D-C108-4749-891B-0ADB529A7E8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6651" name="HTMLCheckbox21" r:id="rId22" imgW="257040" imgH="304920"/>
        </mc:Choice>
        <mc:Fallback>
          <p:control name="HTMLCheckbox21" r:id="rId22" imgW="257040" imgH="304920">
            <p:pic>
              <p:nvPicPr>
                <p:cNvPr id="101400" name="HTMLCheckbox21">
                  <a:extLst>
                    <a:ext uri="{FF2B5EF4-FFF2-40B4-BE49-F238E27FC236}">
                      <a16:creationId xmlns:a16="http://schemas.microsoft.com/office/drawing/2014/main" id="{EAA3AC08-562A-47F7-A0DD-2E812E3FA707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6652" name="HTMLCheckbox22" r:id="rId23" imgW="257040" imgH="304920"/>
        </mc:Choice>
        <mc:Fallback>
          <p:control name="HTMLCheckbox22" r:id="rId23" imgW="257040" imgH="304920">
            <p:pic>
              <p:nvPicPr>
                <p:cNvPr id="101401" name="HTMLCheckbox22">
                  <a:extLst>
                    <a:ext uri="{FF2B5EF4-FFF2-40B4-BE49-F238E27FC236}">
                      <a16:creationId xmlns:a16="http://schemas.microsoft.com/office/drawing/2014/main" id="{4B1AE2F5-CF01-4B50-8F3B-4CA031CCB821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6653" name="HTMLCheckbox23" r:id="rId24" imgW="257040" imgH="304920"/>
        </mc:Choice>
        <mc:Fallback>
          <p:control name="HTMLCheckbox23" r:id="rId24" imgW="257040" imgH="304920">
            <p:pic>
              <p:nvPicPr>
                <p:cNvPr id="101402" name="HTMLCheckbox23">
                  <a:extLst>
                    <a:ext uri="{FF2B5EF4-FFF2-40B4-BE49-F238E27FC236}">
                      <a16:creationId xmlns:a16="http://schemas.microsoft.com/office/drawing/2014/main" id="{E558AB82-298A-4B5B-B2EF-FA31EA8A67C7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6654" name="HTMLCheckbox24" r:id="rId25" imgW="257040" imgH="304920"/>
        </mc:Choice>
        <mc:Fallback>
          <p:control name="HTMLCheckbox24" r:id="rId25" imgW="257040" imgH="304920">
            <p:pic>
              <p:nvPicPr>
                <p:cNvPr id="101403" name="HTMLCheckbox24">
                  <a:extLst>
                    <a:ext uri="{FF2B5EF4-FFF2-40B4-BE49-F238E27FC236}">
                      <a16:creationId xmlns:a16="http://schemas.microsoft.com/office/drawing/2014/main" id="{CC98E531-9C6F-429F-89EA-6F5484A280D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6655" name="HTMLCheckbox25" r:id="rId26" imgW="257040" imgH="304920"/>
        </mc:Choice>
        <mc:Fallback>
          <p:control name="HTMLCheckbox25" r:id="rId26" imgW="257040" imgH="304920">
            <p:pic>
              <p:nvPicPr>
                <p:cNvPr id="101404" name="HTMLCheckbox25">
                  <a:extLst>
                    <a:ext uri="{FF2B5EF4-FFF2-40B4-BE49-F238E27FC236}">
                      <a16:creationId xmlns:a16="http://schemas.microsoft.com/office/drawing/2014/main" id="{685899C7-F95A-4530-BB5C-5487E7D8723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6656" name="HTMLCheckbox26" r:id="rId27" imgW="257040" imgH="304920"/>
        </mc:Choice>
        <mc:Fallback>
          <p:control name="HTMLCheckbox26" r:id="rId27" imgW="257040" imgH="304920">
            <p:pic>
              <p:nvPicPr>
                <p:cNvPr id="101405" name="HTMLCheckbox26">
                  <a:extLst>
                    <a:ext uri="{FF2B5EF4-FFF2-40B4-BE49-F238E27FC236}">
                      <a16:creationId xmlns:a16="http://schemas.microsoft.com/office/drawing/2014/main" id="{965AA50E-DB26-47ED-A485-86CF2A219665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6657" name="HTMLCheckbox27" r:id="rId28" imgW="257040" imgH="304920"/>
        </mc:Choice>
        <mc:Fallback>
          <p:control name="HTMLCheckbox27" r:id="rId28" imgW="257040" imgH="304920">
            <p:pic>
              <p:nvPicPr>
                <p:cNvPr id="101406" name="HTMLCheckbox27">
                  <a:extLst>
                    <a:ext uri="{FF2B5EF4-FFF2-40B4-BE49-F238E27FC236}">
                      <a16:creationId xmlns:a16="http://schemas.microsoft.com/office/drawing/2014/main" id="{8ED6D7B5-E1B0-4AB2-9A1A-A711351A0E06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6658" name="HTMLCheckbox28" r:id="rId29" imgW="257040" imgH="304920"/>
        </mc:Choice>
        <mc:Fallback>
          <p:control name="HTMLCheckbox28" r:id="rId29" imgW="257040" imgH="304920">
            <p:pic>
              <p:nvPicPr>
                <p:cNvPr id="101407" name="HTMLCheckbox28">
                  <a:extLst>
                    <a:ext uri="{FF2B5EF4-FFF2-40B4-BE49-F238E27FC236}">
                      <a16:creationId xmlns:a16="http://schemas.microsoft.com/office/drawing/2014/main" id="{36FA172C-3403-40C0-A0B8-AF1CFBDD820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6659" name="HTMLCheckbox29" r:id="rId30" imgW="257040" imgH="304920"/>
        </mc:Choice>
        <mc:Fallback>
          <p:control name="HTMLCheckbox29" r:id="rId30" imgW="257040" imgH="304920">
            <p:pic>
              <p:nvPicPr>
                <p:cNvPr id="101408" name="HTMLCheckbox29">
                  <a:extLst>
                    <a:ext uri="{FF2B5EF4-FFF2-40B4-BE49-F238E27FC236}">
                      <a16:creationId xmlns:a16="http://schemas.microsoft.com/office/drawing/2014/main" id="{5FDA6C84-2A45-4CCE-8F3E-5FC12E29831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6660" name="HTMLCheckbox30" r:id="rId31" imgW="257040" imgH="304920"/>
        </mc:Choice>
        <mc:Fallback>
          <p:control name="HTMLCheckbox30" r:id="rId31" imgW="257040" imgH="304920">
            <p:pic>
              <p:nvPicPr>
                <p:cNvPr id="101409" name="HTMLCheckbox30">
                  <a:extLst>
                    <a:ext uri="{FF2B5EF4-FFF2-40B4-BE49-F238E27FC236}">
                      <a16:creationId xmlns:a16="http://schemas.microsoft.com/office/drawing/2014/main" id="{417B9BEB-6CF9-469A-A859-334AE7E6896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6661" name="HTMLCheckbox31" r:id="rId32" imgW="257040" imgH="304920"/>
        </mc:Choice>
        <mc:Fallback>
          <p:control name="HTMLCheckbox31" r:id="rId32" imgW="257040" imgH="304920">
            <p:pic>
              <p:nvPicPr>
                <p:cNvPr id="101410" name="HTMLCheckbox31">
                  <a:extLst>
                    <a:ext uri="{FF2B5EF4-FFF2-40B4-BE49-F238E27FC236}">
                      <a16:creationId xmlns:a16="http://schemas.microsoft.com/office/drawing/2014/main" id="{8D3D5100-4528-400E-A209-E20F89C70D8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6662" name="HTMLCheckbox32" r:id="rId33" imgW="257040" imgH="304920"/>
        </mc:Choice>
        <mc:Fallback>
          <p:control name="HTMLCheckbox32" r:id="rId33" imgW="257040" imgH="304920">
            <p:pic>
              <p:nvPicPr>
                <p:cNvPr id="101411" name="HTMLCheckbox32">
                  <a:extLst>
                    <a:ext uri="{FF2B5EF4-FFF2-40B4-BE49-F238E27FC236}">
                      <a16:creationId xmlns:a16="http://schemas.microsoft.com/office/drawing/2014/main" id="{71DC5D4D-7031-4DE5-83D5-48F70841366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6663" name="HTMLCheckbox33" r:id="rId34" imgW="257040" imgH="304920"/>
        </mc:Choice>
        <mc:Fallback>
          <p:control name="HTMLCheckbox33" r:id="rId34" imgW="257040" imgH="304920">
            <p:pic>
              <p:nvPicPr>
                <p:cNvPr id="101412" name="HTMLCheckbox33">
                  <a:extLst>
                    <a:ext uri="{FF2B5EF4-FFF2-40B4-BE49-F238E27FC236}">
                      <a16:creationId xmlns:a16="http://schemas.microsoft.com/office/drawing/2014/main" id="{6A9DCBF1-FE9D-41D9-B838-AADB8A6000F7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71730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aixaDeTexto 36">
            <a:extLst>
              <a:ext uri="{FF2B5EF4-FFF2-40B4-BE49-F238E27FC236}">
                <a16:creationId xmlns:a16="http://schemas.microsoft.com/office/drawing/2014/main" id="{D1705583-789D-4ADB-91BA-DA26895378EA}"/>
              </a:ext>
            </a:extLst>
          </p:cNvPr>
          <p:cNvSpPr txBox="1"/>
          <p:nvPr/>
        </p:nvSpPr>
        <p:spPr>
          <a:xfrm>
            <a:off x="487363" y="1825625"/>
            <a:ext cx="11343075" cy="4524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t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pt-BR" sz="2400" b="1">
                <a:latin typeface="Calibri"/>
                <a:cs typeface="Calibri"/>
              </a:rPr>
              <a:t>Impacto Regulatório:</a:t>
            </a:r>
            <a:endParaRPr lang="pt-BR"/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  <a:p>
            <a:pPr>
              <a:defRPr/>
            </a:pPr>
            <a:endParaRPr lang="pt-BR" sz="2400" b="1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63F2C5-BA83-4507-8AA1-E7293378F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440" y="466997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numCol="2" anchor="ctr">
            <a:spAutoFit/>
          </a:bodyPr>
          <a:lstStyle/>
          <a:p>
            <a:pPr>
              <a:defRPr/>
            </a:pPr>
            <a:endParaRPr lang="pt-BR" altLang="pt-BR" sz="1400" b="1">
              <a:latin typeface="Calibri"/>
              <a:cs typeface="Calibri"/>
            </a:endParaRPr>
          </a:p>
          <a:p>
            <a:pPr>
              <a:defRPr/>
            </a:pPr>
            <a:endParaRPr lang="pt-BR" sz="1400">
              <a:cs typeface="Calibri"/>
            </a:endParaRPr>
          </a:p>
        </p:txBody>
      </p:sp>
      <p:sp>
        <p:nvSpPr>
          <p:cNvPr id="101413" name="CaixaDeTexto 23">
            <a:extLst>
              <a:ext uri="{FF2B5EF4-FFF2-40B4-BE49-F238E27FC236}">
                <a16:creationId xmlns:a16="http://schemas.microsoft.com/office/drawing/2014/main" id="{AB684297-FC01-4639-8814-69B7AD0F0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25" y="852488"/>
            <a:ext cx="555613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525252"/>
                </a:solidFill>
                <a:latin typeface="Arial"/>
                <a:cs typeface="Arial"/>
              </a:rPr>
              <a:t>Consulta Pública Regional – ANVISA</a:t>
            </a:r>
          </a:p>
          <a:p>
            <a:r>
              <a:rPr lang="pt-BR" sz="2000" b="1">
                <a:latin typeface="Calibri"/>
                <a:cs typeface="Calibri"/>
              </a:rPr>
              <a:t>M10 – </a:t>
            </a:r>
            <a:r>
              <a:rPr lang="pt-BR" sz="2000" b="1" err="1">
                <a:latin typeface="Calibri"/>
                <a:cs typeface="Calibri"/>
              </a:rPr>
              <a:t>Bioanalytical</a:t>
            </a:r>
            <a:r>
              <a:rPr lang="pt-BR" sz="2000" b="1">
                <a:latin typeface="Calibri"/>
                <a:cs typeface="Calibri"/>
              </a:rPr>
              <a:t> </a:t>
            </a:r>
            <a:r>
              <a:rPr lang="pt-BR" sz="2000" b="1" err="1">
                <a:latin typeface="Calibri"/>
                <a:cs typeface="Calibri"/>
              </a:rPr>
              <a:t>Method</a:t>
            </a:r>
            <a:r>
              <a:rPr lang="pt-BR" sz="2000" b="1">
                <a:latin typeface="Calibri"/>
                <a:cs typeface="Calibri"/>
              </a:rPr>
              <a:t> </a:t>
            </a:r>
            <a:r>
              <a:rPr lang="pt-BR" sz="2000" b="1" err="1">
                <a:latin typeface="Calibri"/>
                <a:cs typeface="Calibri"/>
              </a:rPr>
              <a:t>Validation</a:t>
            </a:r>
            <a:endParaRPr lang="pt-BR" err="1"/>
          </a:p>
          <a:p>
            <a:pPr eaLnBrk="1" hangingPunct="1"/>
            <a:endParaRPr lang="pt-BR" altLang="pt-BR" sz="2000">
              <a:solidFill>
                <a:srgbClr val="5252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 descr="Uma imagem contendo texto&#10;&#10;Descrição gerada com muito alta confiança">
            <a:extLst>
              <a:ext uri="{FF2B5EF4-FFF2-40B4-BE49-F238E27FC236}">
                <a16:creationId xmlns:a16="http://schemas.microsoft.com/office/drawing/2014/main" id="{F46038A9-EF55-4FB5-B757-23C225DC7667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878445" y="1927589"/>
            <a:ext cx="5705216" cy="3759695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48679" name="HTMLCheckbox1" r:id="rId2" imgW="257040" imgH="304920"/>
        </mc:Choice>
        <mc:Fallback>
          <p:control name="HTMLCheckbox1" r:id="rId2" imgW="257040" imgH="304920">
            <p:pic>
              <p:nvPicPr>
                <p:cNvPr id="101380" name="HTMLCheckbox1">
                  <a:extLst>
                    <a:ext uri="{FF2B5EF4-FFF2-40B4-BE49-F238E27FC236}">
                      <a16:creationId xmlns:a16="http://schemas.microsoft.com/office/drawing/2014/main" id="{760CF99F-0EA8-4350-8E09-A3358042111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8680" name="HTMLCheckbox2" r:id="rId3" imgW="257040" imgH="304920"/>
        </mc:Choice>
        <mc:Fallback>
          <p:control name="HTMLCheckbox2" r:id="rId3" imgW="257040" imgH="304920">
            <p:pic>
              <p:nvPicPr>
                <p:cNvPr id="101381" name="HTMLCheckbox2">
                  <a:extLst>
                    <a:ext uri="{FF2B5EF4-FFF2-40B4-BE49-F238E27FC236}">
                      <a16:creationId xmlns:a16="http://schemas.microsoft.com/office/drawing/2014/main" id="{F721489A-F4D8-4C45-8E15-007F814D11AC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8681" name="HTMLCheckbox3" r:id="rId4" imgW="257040" imgH="304920"/>
        </mc:Choice>
        <mc:Fallback>
          <p:control name="HTMLCheckbox3" r:id="rId4" imgW="257040" imgH="304920">
            <p:pic>
              <p:nvPicPr>
                <p:cNvPr id="101382" name="HTMLCheckbox3">
                  <a:extLst>
                    <a:ext uri="{FF2B5EF4-FFF2-40B4-BE49-F238E27FC236}">
                      <a16:creationId xmlns:a16="http://schemas.microsoft.com/office/drawing/2014/main" id="{D1FC47CD-C5FA-441E-9D27-0E9E5BAC623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8682" name="HTMLCheckbox4" r:id="rId5" imgW="257040" imgH="304920"/>
        </mc:Choice>
        <mc:Fallback>
          <p:control name="HTMLCheckbox4" r:id="rId5" imgW="257040" imgH="304920">
            <p:pic>
              <p:nvPicPr>
                <p:cNvPr id="101383" name="HTMLCheckbox4">
                  <a:extLst>
                    <a:ext uri="{FF2B5EF4-FFF2-40B4-BE49-F238E27FC236}">
                      <a16:creationId xmlns:a16="http://schemas.microsoft.com/office/drawing/2014/main" id="{AEC0CBAE-B01E-4762-AA7B-F2947D0E91A6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8683" name="HTMLCheckbox5" r:id="rId6" imgW="257040" imgH="304920"/>
        </mc:Choice>
        <mc:Fallback>
          <p:control name="HTMLCheckbox5" r:id="rId6" imgW="257040" imgH="304920">
            <p:pic>
              <p:nvPicPr>
                <p:cNvPr id="101384" name="HTMLCheckbox5">
                  <a:extLst>
                    <a:ext uri="{FF2B5EF4-FFF2-40B4-BE49-F238E27FC236}">
                      <a16:creationId xmlns:a16="http://schemas.microsoft.com/office/drawing/2014/main" id="{846BC934-1D3A-4D82-BD29-3E4C5759A1C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8684" name="HTMLCheckbox6" r:id="rId7" imgW="257040" imgH="304920"/>
        </mc:Choice>
        <mc:Fallback>
          <p:control name="HTMLCheckbox6" r:id="rId7" imgW="257040" imgH="304920">
            <p:pic>
              <p:nvPicPr>
                <p:cNvPr id="101385" name="HTMLCheckbox6">
                  <a:extLst>
                    <a:ext uri="{FF2B5EF4-FFF2-40B4-BE49-F238E27FC236}">
                      <a16:creationId xmlns:a16="http://schemas.microsoft.com/office/drawing/2014/main" id="{B9DE119B-5217-4F77-9248-B0B663D0887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8685" name="HTMLCheckbox7" r:id="rId8" imgW="257040" imgH="304920"/>
        </mc:Choice>
        <mc:Fallback>
          <p:control name="HTMLCheckbox7" r:id="rId8" imgW="257040" imgH="304920">
            <p:pic>
              <p:nvPicPr>
                <p:cNvPr id="101386" name="HTMLCheckbox7">
                  <a:extLst>
                    <a:ext uri="{FF2B5EF4-FFF2-40B4-BE49-F238E27FC236}">
                      <a16:creationId xmlns:a16="http://schemas.microsoft.com/office/drawing/2014/main" id="{B4DE0758-ACC9-4293-B43C-4FE602731765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8686" name="HTMLCheckbox8" r:id="rId9" imgW="257040" imgH="304920"/>
        </mc:Choice>
        <mc:Fallback>
          <p:control name="HTMLCheckbox8" r:id="rId9" imgW="257040" imgH="304920">
            <p:pic>
              <p:nvPicPr>
                <p:cNvPr id="101387" name="HTMLCheckbox8">
                  <a:extLst>
                    <a:ext uri="{FF2B5EF4-FFF2-40B4-BE49-F238E27FC236}">
                      <a16:creationId xmlns:a16="http://schemas.microsoft.com/office/drawing/2014/main" id="{41333CE3-A20B-45CE-A7BF-C2B1A374717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8687" name="HTMLCheckbox9" r:id="rId10" imgW="257040" imgH="304920"/>
        </mc:Choice>
        <mc:Fallback>
          <p:control name="HTMLCheckbox9" r:id="rId10" imgW="257040" imgH="304920">
            <p:pic>
              <p:nvPicPr>
                <p:cNvPr id="101388" name="HTMLCheckbox9">
                  <a:extLst>
                    <a:ext uri="{FF2B5EF4-FFF2-40B4-BE49-F238E27FC236}">
                      <a16:creationId xmlns:a16="http://schemas.microsoft.com/office/drawing/2014/main" id="{A2B05343-9B98-49A1-A3F3-8AA9266DE60C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8688" name="HTMLCheckbox10" r:id="rId11" imgW="257040" imgH="304920"/>
        </mc:Choice>
        <mc:Fallback>
          <p:control name="HTMLCheckbox10" r:id="rId11" imgW="257040" imgH="304920">
            <p:pic>
              <p:nvPicPr>
                <p:cNvPr id="101389" name="HTMLCheckbox10">
                  <a:extLst>
                    <a:ext uri="{FF2B5EF4-FFF2-40B4-BE49-F238E27FC236}">
                      <a16:creationId xmlns:a16="http://schemas.microsoft.com/office/drawing/2014/main" id="{8ADCABD8-FB29-4294-BEF1-934453375A1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8689" name="HTMLCheckbox11" r:id="rId12" imgW="257040" imgH="304920"/>
        </mc:Choice>
        <mc:Fallback>
          <p:control name="HTMLCheckbox11" r:id="rId12" imgW="257040" imgH="304920">
            <p:pic>
              <p:nvPicPr>
                <p:cNvPr id="101390" name="HTMLCheckbox11">
                  <a:extLst>
                    <a:ext uri="{FF2B5EF4-FFF2-40B4-BE49-F238E27FC236}">
                      <a16:creationId xmlns:a16="http://schemas.microsoft.com/office/drawing/2014/main" id="{4C426F60-C623-403B-A529-7DBA6360177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8690" name="HTMLCheckbox12" r:id="rId13" imgW="257040" imgH="304920"/>
        </mc:Choice>
        <mc:Fallback>
          <p:control name="HTMLCheckbox12" r:id="rId13" imgW="257040" imgH="304920">
            <p:pic>
              <p:nvPicPr>
                <p:cNvPr id="101391" name="HTMLCheckbox12">
                  <a:extLst>
                    <a:ext uri="{FF2B5EF4-FFF2-40B4-BE49-F238E27FC236}">
                      <a16:creationId xmlns:a16="http://schemas.microsoft.com/office/drawing/2014/main" id="{BD0C7D8A-1780-4DEB-B507-0BB94F3D85D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8691" name="HTMLCheckbox13" r:id="rId14" imgW="257040" imgH="304920"/>
        </mc:Choice>
        <mc:Fallback>
          <p:control name="HTMLCheckbox13" r:id="rId14" imgW="257040" imgH="304920">
            <p:pic>
              <p:nvPicPr>
                <p:cNvPr id="101392" name="HTMLCheckbox13">
                  <a:extLst>
                    <a:ext uri="{FF2B5EF4-FFF2-40B4-BE49-F238E27FC236}">
                      <a16:creationId xmlns:a16="http://schemas.microsoft.com/office/drawing/2014/main" id="{94D2319C-99E4-49C2-A430-9A25CF2B3C6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8692" name="HTMLCheckbox14" r:id="rId15" imgW="257040" imgH="304920"/>
        </mc:Choice>
        <mc:Fallback>
          <p:control name="HTMLCheckbox14" r:id="rId15" imgW="257040" imgH="304920">
            <p:pic>
              <p:nvPicPr>
                <p:cNvPr id="101393" name="HTMLCheckbox14">
                  <a:extLst>
                    <a:ext uri="{FF2B5EF4-FFF2-40B4-BE49-F238E27FC236}">
                      <a16:creationId xmlns:a16="http://schemas.microsoft.com/office/drawing/2014/main" id="{38530D40-3C31-4CBE-AF48-46097A58CF3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8693" name="HTMLCheckbox15" r:id="rId16" imgW="257040" imgH="304920"/>
        </mc:Choice>
        <mc:Fallback>
          <p:control name="HTMLCheckbox15" r:id="rId16" imgW="257040" imgH="304920">
            <p:pic>
              <p:nvPicPr>
                <p:cNvPr id="101394" name="HTMLCheckbox15">
                  <a:extLst>
                    <a:ext uri="{FF2B5EF4-FFF2-40B4-BE49-F238E27FC236}">
                      <a16:creationId xmlns:a16="http://schemas.microsoft.com/office/drawing/2014/main" id="{EDA25EB9-55C0-4326-9B6D-58C2D265FD7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8694" name="HTMLCheckbox16" r:id="rId17" imgW="257040" imgH="304920"/>
        </mc:Choice>
        <mc:Fallback>
          <p:control name="HTMLCheckbox16" r:id="rId17" imgW="257040" imgH="304920">
            <p:pic>
              <p:nvPicPr>
                <p:cNvPr id="101395" name="HTMLCheckbox16">
                  <a:extLst>
                    <a:ext uri="{FF2B5EF4-FFF2-40B4-BE49-F238E27FC236}">
                      <a16:creationId xmlns:a16="http://schemas.microsoft.com/office/drawing/2014/main" id="{E5EC7A69-E15E-4117-ACD2-2F39A1F4BE5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8695" name="HTMLCheckbox17" r:id="rId18" imgW="257040" imgH="304920"/>
        </mc:Choice>
        <mc:Fallback>
          <p:control name="HTMLCheckbox17" r:id="rId18" imgW="257040" imgH="304920">
            <p:pic>
              <p:nvPicPr>
                <p:cNvPr id="101396" name="HTMLCheckbox17">
                  <a:extLst>
                    <a:ext uri="{FF2B5EF4-FFF2-40B4-BE49-F238E27FC236}">
                      <a16:creationId xmlns:a16="http://schemas.microsoft.com/office/drawing/2014/main" id="{CDF8C533-F1DA-4E05-8736-4B2379FA470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8696" name="HTMLCheckbox18" r:id="rId19" imgW="257040" imgH="304920"/>
        </mc:Choice>
        <mc:Fallback>
          <p:control name="HTMLCheckbox18" r:id="rId19" imgW="257040" imgH="304920">
            <p:pic>
              <p:nvPicPr>
                <p:cNvPr id="101397" name="HTMLCheckbox18">
                  <a:extLst>
                    <a:ext uri="{FF2B5EF4-FFF2-40B4-BE49-F238E27FC236}">
                      <a16:creationId xmlns:a16="http://schemas.microsoft.com/office/drawing/2014/main" id="{AE5B4578-7F5C-4FE7-8FDE-6EFF329A5CBC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8697" name="HTMLCheckbox19" r:id="rId20" imgW="257040" imgH="304920"/>
        </mc:Choice>
        <mc:Fallback>
          <p:control name="HTMLCheckbox19" r:id="rId20" imgW="257040" imgH="304920">
            <p:pic>
              <p:nvPicPr>
                <p:cNvPr id="101398" name="HTMLCheckbox19">
                  <a:extLst>
                    <a:ext uri="{FF2B5EF4-FFF2-40B4-BE49-F238E27FC236}">
                      <a16:creationId xmlns:a16="http://schemas.microsoft.com/office/drawing/2014/main" id="{A4ABC20A-C448-4E15-B40C-2A6D465A316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8698" name="HTMLCheckbox20" r:id="rId21" imgW="257040" imgH="304920"/>
        </mc:Choice>
        <mc:Fallback>
          <p:control name="HTMLCheckbox20" r:id="rId21" imgW="257040" imgH="304920">
            <p:pic>
              <p:nvPicPr>
                <p:cNvPr id="101399" name="HTMLCheckbox20">
                  <a:extLst>
                    <a:ext uri="{FF2B5EF4-FFF2-40B4-BE49-F238E27FC236}">
                      <a16:creationId xmlns:a16="http://schemas.microsoft.com/office/drawing/2014/main" id="{45EAB96D-C108-4749-891B-0ADB529A7E8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8699" name="HTMLCheckbox21" r:id="rId22" imgW="257040" imgH="304920"/>
        </mc:Choice>
        <mc:Fallback>
          <p:control name="HTMLCheckbox21" r:id="rId22" imgW="257040" imgH="304920">
            <p:pic>
              <p:nvPicPr>
                <p:cNvPr id="101400" name="HTMLCheckbox21">
                  <a:extLst>
                    <a:ext uri="{FF2B5EF4-FFF2-40B4-BE49-F238E27FC236}">
                      <a16:creationId xmlns:a16="http://schemas.microsoft.com/office/drawing/2014/main" id="{EAA3AC08-562A-47F7-A0DD-2E812E3FA707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8700" name="HTMLCheckbox22" r:id="rId23" imgW="257040" imgH="304920"/>
        </mc:Choice>
        <mc:Fallback>
          <p:control name="HTMLCheckbox22" r:id="rId23" imgW="257040" imgH="304920">
            <p:pic>
              <p:nvPicPr>
                <p:cNvPr id="101401" name="HTMLCheckbox22">
                  <a:extLst>
                    <a:ext uri="{FF2B5EF4-FFF2-40B4-BE49-F238E27FC236}">
                      <a16:creationId xmlns:a16="http://schemas.microsoft.com/office/drawing/2014/main" id="{4B1AE2F5-CF01-4B50-8F3B-4CA031CCB821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8701" name="HTMLCheckbox23" r:id="rId24" imgW="257040" imgH="304920"/>
        </mc:Choice>
        <mc:Fallback>
          <p:control name="HTMLCheckbox23" r:id="rId24" imgW="257040" imgH="304920">
            <p:pic>
              <p:nvPicPr>
                <p:cNvPr id="101402" name="HTMLCheckbox23">
                  <a:extLst>
                    <a:ext uri="{FF2B5EF4-FFF2-40B4-BE49-F238E27FC236}">
                      <a16:creationId xmlns:a16="http://schemas.microsoft.com/office/drawing/2014/main" id="{E558AB82-298A-4B5B-B2EF-FA31EA8A67C7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8702" name="HTMLCheckbox24" r:id="rId25" imgW="257040" imgH="304920"/>
        </mc:Choice>
        <mc:Fallback>
          <p:control name="HTMLCheckbox24" r:id="rId25" imgW="257040" imgH="304920">
            <p:pic>
              <p:nvPicPr>
                <p:cNvPr id="101403" name="HTMLCheckbox24">
                  <a:extLst>
                    <a:ext uri="{FF2B5EF4-FFF2-40B4-BE49-F238E27FC236}">
                      <a16:creationId xmlns:a16="http://schemas.microsoft.com/office/drawing/2014/main" id="{CC98E531-9C6F-429F-89EA-6F5484A280D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8703" name="HTMLCheckbox25" r:id="rId26" imgW="257040" imgH="304920"/>
        </mc:Choice>
        <mc:Fallback>
          <p:control name="HTMLCheckbox25" r:id="rId26" imgW="257040" imgH="304920">
            <p:pic>
              <p:nvPicPr>
                <p:cNvPr id="101404" name="HTMLCheckbox25">
                  <a:extLst>
                    <a:ext uri="{FF2B5EF4-FFF2-40B4-BE49-F238E27FC236}">
                      <a16:creationId xmlns:a16="http://schemas.microsoft.com/office/drawing/2014/main" id="{685899C7-F95A-4530-BB5C-5487E7D8723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8704" name="HTMLCheckbox26" r:id="rId27" imgW="257040" imgH="304920"/>
        </mc:Choice>
        <mc:Fallback>
          <p:control name="HTMLCheckbox26" r:id="rId27" imgW="257040" imgH="304920">
            <p:pic>
              <p:nvPicPr>
                <p:cNvPr id="101405" name="HTMLCheckbox26">
                  <a:extLst>
                    <a:ext uri="{FF2B5EF4-FFF2-40B4-BE49-F238E27FC236}">
                      <a16:creationId xmlns:a16="http://schemas.microsoft.com/office/drawing/2014/main" id="{965AA50E-DB26-47ED-A485-86CF2A219665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8705" name="HTMLCheckbox27" r:id="rId28" imgW="257040" imgH="304920"/>
        </mc:Choice>
        <mc:Fallback>
          <p:control name="HTMLCheckbox27" r:id="rId28" imgW="257040" imgH="304920">
            <p:pic>
              <p:nvPicPr>
                <p:cNvPr id="101406" name="HTMLCheckbox27">
                  <a:extLst>
                    <a:ext uri="{FF2B5EF4-FFF2-40B4-BE49-F238E27FC236}">
                      <a16:creationId xmlns:a16="http://schemas.microsoft.com/office/drawing/2014/main" id="{8ED6D7B5-E1B0-4AB2-9A1A-A711351A0E06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8706" name="HTMLCheckbox28" r:id="rId29" imgW="257040" imgH="304920"/>
        </mc:Choice>
        <mc:Fallback>
          <p:control name="HTMLCheckbox28" r:id="rId29" imgW="257040" imgH="304920">
            <p:pic>
              <p:nvPicPr>
                <p:cNvPr id="101407" name="HTMLCheckbox28">
                  <a:extLst>
                    <a:ext uri="{FF2B5EF4-FFF2-40B4-BE49-F238E27FC236}">
                      <a16:creationId xmlns:a16="http://schemas.microsoft.com/office/drawing/2014/main" id="{36FA172C-3403-40C0-A0B8-AF1CFBDD820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8707" name="HTMLCheckbox29" r:id="rId30" imgW="257040" imgH="304920"/>
        </mc:Choice>
        <mc:Fallback>
          <p:control name="HTMLCheckbox29" r:id="rId30" imgW="257040" imgH="304920">
            <p:pic>
              <p:nvPicPr>
                <p:cNvPr id="101408" name="HTMLCheckbox29">
                  <a:extLst>
                    <a:ext uri="{FF2B5EF4-FFF2-40B4-BE49-F238E27FC236}">
                      <a16:creationId xmlns:a16="http://schemas.microsoft.com/office/drawing/2014/main" id="{5FDA6C84-2A45-4CCE-8F3E-5FC12E29831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8708" name="HTMLCheckbox30" r:id="rId31" imgW="257040" imgH="304920"/>
        </mc:Choice>
        <mc:Fallback>
          <p:control name="HTMLCheckbox30" r:id="rId31" imgW="257040" imgH="304920">
            <p:pic>
              <p:nvPicPr>
                <p:cNvPr id="101409" name="HTMLCheckbox30">
                  <a:extLst>
                    <a:ext uri="{FF2B5EF4-FFF2-40B4-BE49-F238E27FC236}">
                      <a16:creationId xmlns:a16="http://schemas.microsoft.com/office/drawing/2014/main" id="{417B9BEB-6CF9-469A-A859-334AE7E6896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8709" name="HTMLCheckbox31" r:id="rId32" imgW="257040" imgH="304920"/>
        </mc:Choice>
        <mc:Fallback>
          <p:control name="HTMLCheckbox31" r:id="rId32" imgW="257040" imgH="304920">
            <p:pic>
              <p:nvPicPr>
                <p:cNvPr id="101410" name="HTMLCheckbox31">
                  <a:extLst>
                    <a:ext uri="{FF2B5EF4-FFF2-40B4-BE49-F238E27FC236}">
                      <a16:creationId xmlns:a16="http://schemas.microsoft.com/office/drawing/2014/main" id="{8D3D5100-4528-400E-A209-E20F89C70D8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8710" name="HTMLCheckbox32" r:id="rId33" imgW="257040" imgH="304920"/>
        </mc:Choice>
        <mc:Fallback>
          <p:control name="HTMLCheckbox32" r:id="rId33" imgW="257040" imgH="304920">
            <p:pic>
              <p:nvPicPr>
                <p:cNvPr id="101411" name="HTMLCheckbox32">
                  <a:extLst>
                    <a:ext uri="{FF2B5EF4-FFF2-40B4-BE49-F238E27FC236}">
                      <a16:creationId xmlns:a16="http://schemas.microsoft.com/office/drawing/2014/main" id="{71DC5D4D-7031-4DE5-83D5-48F70841366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8711" name="HTMLCheckbox33" r:id="rId34" imgW="257040" imgH="304920"/>
        </mc:Choice>
        <mc:Fallback>
          <p:control name="HTMLCheckbox33" r:id="rId34" imgW="257040" imgH="304920">
            <p:pic>
              <p:nvPicPr>
                <p:cNvPr id="101412" name="HTMLCheckbox33">
                  <a:extLst>
                    <a:ext uri="{FF2B5EF4-FFF2-40B4-BE49-F238E27FC236}">
                      <a16:creationId xmlns:a16="http://schemas.microsoft.com/office/drawing/2014/main" id="{6A9DCBF1-FE9D-41D9-B838-AADB8A6000F7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74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875896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CaixaDeTexto 23">
            <a:extLst>
              <a:ext uri="{FF2B5EF4-FFF2-40B4-BE49-F238E27FC236}">
                <a16:creationId xmlns:a16="http://schemas.microsoft.com/office/drawing/2014/main" id="{106DD97E-0E30-4C43-BE2B-5A71E81A2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25" y="852488"/>
            <a:ext cx="555613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525252"/>
                </a:solidFill>
                <a:latin typeface="Arial"/>
                <a:cs typeface="Arial"/>
              </a:rPr>
              <a:t>Consulta Pública Regional – ANVISA</a:t>
            </a:r>
          </a:p>
          <a:p>
            <a:r>
              <a:rPr lang="en-US" sz="2000" b="1">
                <a:latin typeface="Arial"/>
                <a:cs typeface="Arial"/>
              </a:rPr>
              <a:t>M10 – Bioanalytical Method Validation</a:t>
            </a:r>
            <a:endParaRPr lang="en-US" sz="2000">
              <a:latin typeface="Calibri"/>
              <a:cs typeface="Calibri"/>
            </a:endParaRPr>
          </a:p>
          <a:p>
            <a:endParaRPr lang="pt-BR" altLang="pt-BR" sz="2000" b="1">
              <a:solidFill>
                <a:srgbClr val="000000"/>
              </a:solidFill>
              <a:cs typeface="Calibri"/>
            </a:endParaRPr>
          </a:p>
          <a:p>
            <a:pPr eaLnBrk="1" hangingPunct="1"/>
            <a:endParaRPr lang="pt-BR" altLang="pt-BR" sz="2000">
              <a:solidFill>
                <a:srgbClr val="5252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283" name="CaixaDeTexto 24">
            <a:extLst>
              <a:ext uri="{FF2B5EF4-FFF2-40B4-BE49-F238E27FC236}">
                <a16:creationId xmlns:a16="http://schemas.microsoft.com/office/drawing/2014/main" id="{6C0B9F10-B62E-4F74-BDF8-35730E96E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775" y="1038225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 sz="1400">
              <a:solidFill>
                <a:srgbClr val="5252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FC437AC-8062-4619-9761-A447784D71DF}"/>
              </a:ext>
            </a:extLst>
          </p:cNvPr>
          <p:cNvSpPr txBox="1"/>
          <p:nvPr/>
        </p:nvSpPr>
        <p:spPr>
          <a:xfrm>
            <a:off x="352619" y="1883937"/>
            <a:ext cx="11022012" cy="36471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spAutoFit/>
          </a:bodyPr>
          <a:lstStyle/>
          <a:p>
            <a:pPr marL="342900" indent="-342900">
              <a:spcBef>
                <a:spcPts val="300"/>
              </a:spcBef>
              <a:buFont typeface="Arial,Sans-Serif"/>
              <a:buChar char="•"/>
              <a:defRPr/>
            </a:pPr>
            <a:r>
              <a:rPr lang="pt-BR" sz="2400">
                <a:latin typeface="Calibri"/>
                <a:cs typeface="Calibri"/>
              </a:rPr>
              <a:t>O grupo encontra-se no </a:t>
            </a:r>
            <a:r>
              <a:rPr lang="pt-BR" sz="2400" err="1">
                <a:latin typeface="Calibri"/>
                <a:cs typeface="Calibri"/>
              </a:rPr>
              <a:t>step</a:t>
            </a:r>
            <a:r>
              <a:rPr lang="pt-BR" sz="2400">
                <a:latin typeface="Calibri"/>
                <a:cs typeface="Calibri"/>
              </a:rPr>
              <a:t> 3 </a:t>
            </a:r>
            <a:endParaRPr lang="pt-BR" sz="2400">
              <a:cs typeface="Calibri"/>
            </a:endParaRPr>
          </a:p>
          <a:p>
            <a:pPr>
              <a:spcBef>
                <a:spcPts val="300"/>
              </a:spcBef>
              <a:defRPr/>
            </a:pPr>
            <a:endParaRPr lang="pt-BR" sz="2400">
              <a:cs typeface="Calibri"/>
            </a:endParaRPr>
          </a:p>
          <a:p>
            <a:pPr>
              <a:spcBef>
                <a:spcPts val="300"/>
              </a:spcBef>
              <a:defRPr/>
            </a:pPr>
            <a:r>
              <a:rPr lang="pt-BR" sz="2400">
                <a:latin typeface="Calibri"/>
                <a:cs typeface="Calibri"/>
              </a:rPr>
              <a:t> </a:t>
            </a:r>
            <a:r>
              <a:rPr lang="pt-BR" sz="2400" b="1">
                <a:latin typeface="Calibri"/>
                <a:cs typeface="Calibri"/>
              </a:rPr>
              <a:t>Publicado o Edital de Chamamento Público n. 4, de 16 de abril de 2019, que estabelece o prazo de 120 dias para contribuições na</a:t>
            </a:r>
            <a:r>
              <a:rPr lang="pt-BR" sz="2400">
                <a:latin typeface="Calibri"/>
                <a:cs typeface="Calibri"/>
              </a:rPr>
              <a:t> </a:t>
            </a:r>
            <a:r>
              <a:rPr lang="pt-BR" sz="2400" b="1">
                <a:latin typeface="Calibri"/>
                <a:cs typeface="Calibri"/>
              </a:rPr>
              <a:t>Consulta Pública Regional.</a:t>
            </a:r>
            <a:r>
              <a:rPr lang="pt-BR" sz="2400">
                <a:latin typeface="Calibri"/>
                <a:cs typeface="Calibri"/>
              </a:rPr>
              <a:t> (</a:t>
            </a:r>
            <a:r>
              <a:rPr lang="pt-BR" sz="2400">
                <a:latin typeface="Calibri"/>
                <a:cs typeface="Calibri"/>
                <a:hlinkClick r:id="rId3"/>
              </a:rPr>
              <a:t>https://pesquisa.anvisa.gov.br/index.php/471296?lang=pt-BR</a:t>
            </a:r>
            <a:r>
              <a:rPr lang="pt-BR" sz="2400">
                <a:latin typeface="Calibri"/>
                <a:cs typeface="Calibri"/>
              </a:rPr>
              <a:t>)</a:t>
            </a:r>
            <a:endParaRPr lang="pt-BR" sz="2400">
              <a:cs typeface="Calibri"/>
            </a:endParaRPr>
          </a:p>
          <a:p>
            <a:pPr>
              <a:spcBef>
                <a:spcPts val="300"/>
              </a:spcBef>
              <a:defRPr/>
            </a:pPr>
            <a:endParaRPr lang="pt-BR" sz="2400">
              <a:latin typeface="Calibri"/>
              <a:cs typeface="Calibri"/>
            </a:endParaRPr>
          </a:p>
          <a:p>
            <a:pPr marL="342900" indent="-342900">
              <a:spcBef>
                <a:spcPts val="300"/>
              </a:spcBef>
              <a:buFont typeface="Arial,Sans-Serif"/>
              <a:buChar char="•"/>
              <a:defRPr/>
            </a:pPr>
            <a:r>
              <a:rPr lang="pt-BR" sz="2400">
                <a:latin typeface="Calibri"/>
                <a:cs typeface="Calibri"/>
              </a:rPr>
              <a:t>Não haverá reunião presencial em Amsterdam</a:t>
            </a:r>
            <a:endParaRPr lang="pt-BR" sz="2400">
              <a:cs typeface="Calibri"/>
            </a:endParaRPr>
          </a:p>
          <a:p>
            <a:pPr>
              <a:spcBef>
                <a:spcPts val="300"/>
              </a:spcBef>
              <a:defRPr/>
            </a:pPr>
            <a:endParaRPr lang="pt-BR" sz="2400">
              <a:latin typeface="Calibri"/>
              <a:cs typeface="Calibri"/>
            </a:endParaRPr>
          </a:p>
          <a:p>
            <a:pPr marL="342900" indent="-342900">
              <a:spcBef>
                <a:spcPts val="300"/>
              </a:spcBef>
              <a:buFont typeface="Arial,Sans-Serif"/>
              <a:buChar char="•"/>
              <a:defRPr/>
            </a:pPr>
            <a:r>
              <a:rPr lang="pt-BR" sz="2400">
                <a:latin typeface="Calibri"/>
                <a:cs typeface="Calibri"/>
              </a:rPr>
              <a:t>Previsão de Implementação: Revisão da RDC nº 27/2012 e RE 895/2003</a:t>
            </a:r>
          </a:p>
        </p:txBody>
      </p:sp>
    </p:spTree>
    <p:extLst>
      <p:ext uri="{BB962C8B-B14F-4D97-AF65-F5344CB8AC3E}">
        <p14:creationId xmlns:p14="http://schemas.microsoft.com/office/powerpoint/2010/main" val="17950458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ctrTitle" idx="4294967295"/>
          </p:nvPr>
        </p:nvSpPr>
        <p:spPr bwMode="auto">
          <a:xfrm>
            <a:off x="3200400" y="2724150"/>
            <a:ext cx="6858000" cy="126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3600" dirty="0" err="1">
                <a:solidFill>
                  <a:srgbClr val="FF0000"/>
                </a:solidFill>
                <a:latin typeface="Calibri" pitchFamily="34" charset="0"/>
              </a:rPr>
              <a:t>Consulta</a:t>
            </a:r>
            <a:r>
              <a:rPr lang="en-US" sz="3600" dirty="0">
                <a:solidFill>
                  <a:srgbClr val="FF0000"/>
                </a:solidFill>
                <a:latin typeface="Calibri" pitchFamily="34" charset="0"/>
              </a:rPr>
              <a:t> Regional – E8</a:t>
            </a:r>
            <a:endParaRPr lang="pt-BR" altLang="pt-BR" dirty="0">
              <a:solidFill>
                <a:srgbClr val="FF0000"/>
              </a:solidFill>
            </a:endParaRPr>
          </a:p>
        </p:txBody>
      </p:sp>
      <p:sp>
        <p:nvSpPr>
          <p:cNvPr id="11267" name="Subtítulo 2"/>
          <p:cNvSpPr>
            <a:spLocks noGrp="1"/>
          </p:cNvSpPr>
          <p:nvPr>
            <p:ph type="subTitle" idx="4294967295"/>
          </p:nvPr>
        </p:nvSpPr>
        <p:spPr bwMode="auto">
          <a:xfrm>
            <a:off x="3200400" y="3699272"/>
            <a:ext cx="6858000" cy="124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r>
              <a:rPr lang="pt-BR" altLang="pt-BR" dirty="0">
                <a:solidFill>
                  <a:srgbClr val="525252"/>
                </a:solidFill>
              </a:rPr>
              <a:t>Flávia Regina Souza Sobral</a:t>
            </a:r>
          </a:p>
          <a:p>
            <a:pPr algn="r" eaLnBrk="1" hangingPunct="1"/>
            <a:r>
              <a:rPr lang="pt-BR" altLang="pt-BR" dirty="0">
                <a:solidFill>
                  <a:srgbClr val="525252"/>
                </a:solidFill>
              </a:rPr>
              <a:t>21/05/2019</a:t>
            </a:r>
          </a:p>
          <a:p>
            <a:pPr algn="ctr" eaLnBrk="1" hangingPunct="1"/>
            <a:endParaRPr lang="pt-BR" altLang="pt-BR" dirty="0">
              <a:solidFill>
                <a:srgbClr val="525252"/>
              </a:solidFill>
              <a:latin typeface="Arial" panose="020B0604020202020204" pitchFamily="34" charset="0"/>
            </a:endParaRPr>
          </a:p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5230749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524000" y="1000126"/>
            <a:ext cx="8229600" cy="557213"/>
          </a:xfrm>
          <a:prstGeom prst="rect">
            <a:avLst/>
          </a:prstGeom>
        </p:spPr>
        <p:txBody>
          <a:bodyPr/>
          <a:lstStyle/>
          <a:p>
            <a:r>
              <a:rPr lang="pt-BR" sz="2800" dirty="0">
                <a:solidFill>
                  <a:srgbClr val="FF0000"/>
                </a:solidFill>
              </a:rPr>
              <a:t>Atualização do Guia E8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775520" y="2060849"/>
            <a:ext cx="822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/>
              <a:t>Adotado em 1997 e não passou por revisão.</a:t>
            </a:r>
          </a:p>
          <a:p>
            <a:endParaRPr lang="pt-BR" dirty="0"/>
          </a:p>
          <a:p>
            <a:r>
              <a:rPr lang="pt-BR" dirty="0"/>
              <a:t>Contexto Atual:</a:t>
            </a:r>
          </a:p>
          <a:p>
            <a:pPr marL="285750" indent="-285750">
              <a:buFontTx/>
              <a:buChar char="-"/>
            </a:pPr>
            <a:r>
              <a:rPr lang="pt-BR" dirty="0"/>
              <a:t>Modernização de desenhos de estudos não abordados no guia E8.</a:t>
            </a:r>
          </a:p>
          <a:p>
            <a:endParaRPr lang="pt-BR" dirty="0"/>
          </a:p>
          <a:p>
            <a:r>
              <a:rPr lang="pt-BR" dirty="0"/>
              <a:t>Objetivo:</a:t>
            </a:r>
          </a:p>
          <a:p>
            <a:pPr marL="285750" indent="-285750" algn="just">
              <a:buFontTx/>
              <a:buChar char="-"/>
            </a:pPr>
            <a:r>
              <a:rPr lang="pt-BR" dirty="0"/>
              <a:t>Identificar fatores críticos para a qualidade na elaboração e planejamento de estudos clínicos visando a proteção de participantes de pesquisa e a confiabilidade dos dados produzidos na Pesquisa.</a:t>
            </a:r>
          </a:p>
          <a:p>
            <a:pPr marL="285750" indent="-285750" algn="just">
              <a:buFontTx/>
              <a:buChar char="-"/>
            </a:pPr>
            <a:r>
              <a:rPr lang="pt-BR" dirty="0"/>
              <a:t>Abordar uma gama maior de modelos de estudos clínicos mais adaptada ao contexto atual.</a:t>
            </a:r>
          </a:p>
          <a:p>
            <a:pPr marL="285750" indent="-285750" algn="just">
              <a:buFontTx/>
              <a:buChar char="-"/>
            </a:pPr>
            <a:r>
              <a:rPr lang="pt-BR" dirty="0"/>
              <a:t>fornecer referências cruzadas de todos os outros guias do ICH que informam o planejamento, e condução da pesquisa clínica.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524000" y="1000126"/>
            <a:ext cx="8229600" cy="55721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Histórico do plano de trabalho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775520" y="1818077"/>
            <a:ext cx="82089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- Novembro de 2017: Endossado o </a:t>
            </a:r>
            <a:r>
              <a:rPr lang="pt-BR" sz="2000" i="1" dirty="0" err="1"/>
              <a:t>Concept</a:t>
            </a:r>
            <a:r>
              <a:rPr lang="pt-BR" sz="2000" i="1" dirty="0"/>
              <a:t> </a:t>
            </a:r>
            <a:r>
              <a:rPr lang="pt-BR" sz="2000" i="1" dirty="0" err="1"/>
              <a:t>Paper</a:t>
            </a:r>
            <a:r>
              <a:rPr lang="pt-BR" sz="2000" i="1" dirty="0"/>
              <a:t>.</a:t>
            </a:r>
          </a:p>
          <a:p>
            <a:pPr algn="just"/>
            <a:endParaRPr lang="pt-BR" sz="2000" i="1" dirty="0"/>
          </a:p>
          <a:p>
            <a:pPr marL="342900" indent="-342900" algn="just">
              <a:buFontTx/>
              <a:buChar char="-"/>
            </a:pPr>
            <a:r>
              <a:rPr lang="pt-BR" sz="2000" dirty="0"/>
              <a:t>Abril de 2019: </a:t>
            </a:r>
            <a:r>
              <a:rPr lang="pt-BR" sz="2000" dirty="0" err="1"/>
              <a:t>Step</a:t>
            </a:r>
            <a:r>
              <a:rPr lang="pt-BR" sz="2000" dirty="0"/>
              <a:t> 1: Participantes do grupo assinaram o Documento Técnico.</a:t>
            </a:r>
          </a:p>
          <a:p>
            <a:pPr marL="342900" indent="-342900" algn="just">
              <a:buFontTx/>
              <a:buChar char="-"/>
            </a:pPr>
            <a:endParaRPr lang="pt-BR" sz="2000" dirty="0"/>
          </a:p>
          <a:p>
            <a:pPr marL="342900" indent="-342900" algn="just">
              <a:buFontTx/>
              <a:buChar char="-"/>
            </a:pPr>
            <a:r>
              <a:rPr lang="pt-BR" sz="2000" dirty="0"/>
              <a:t>Maio de 2019: </a:t>
            </a:r>
            <a:r>
              <a:rPr lang="pt-BR" sz="2000" dirty="0" err="1"/>
              <a:t>Step</a:t>
            </a:r>
            <a:r>
              <a:rPr lang="pt-BR" sz="2000" dirty="0"/>
              <a:t> 2a e 2b: Assinatura do documento pelos membros da Assembleia.</a:t>
            </a:r>
          </a:p>
          <a:p>
            <a:pPr marL="342900" indent="-342900" algn="just">
              <a:buFontTx/>
              <a:buChar char="-"/>
            </a:pPr>
            <a:r>
              <a:rPr lang="pt-BR" sz="2000" dirty="0"/>
              <a:t>Outubro de 2019: Fim da Consulta Regional</a:t>
            </a:r>
          </a:p>
          <a:p>
            <a:pPr marL="342900" indent="-342900" algn="just">
              <a:buFontTx/>
              <a:buChar char="-"/>
            </a:pPr>
            <a:r>
              <a:rPr lang="pt-BR" sz="2000" dirty="0"/>
              <a:t>Junho de 2020: Adoção do guia.</a:t>
            </a:r>
          </a:p>
          <a:p>
            <a:pPr marL="342900" indent="-342900" algn="just">
              <a:buFontTx/>
              <a:buChar char="-"/>
            </a:pPr>
            <a:endParaRPr lang="pt-BR" sz="2000" dirty="0"/>
          </a:p>
          <a:p>
            <a:pPr marL="342900" indent="-342900" algn="just">
              <a:buFontTx/>
              <a:buChar char="-"/>
            </a:pPr>
            <a:r>
              <a:rPr lang="pt-BR" sz="2000" dirty="0"/>
              <a:t>Participantes na Anvisa: Miriam Motizuki Onishi (Titular) e Flávia Regina Souza Sobral (Suplente).</a:t>
            </a:r>
          </a:p>
          <a:p>
            <a:pPr marL="342900" indent="-342900" algn="just">
              <a:buFontTx/>
              <a:buChar char="-"/>
            </a:pPr>
            <a:endParaRPr lang="pt-BR" sz="2000" dirty="0"/>
          </a:p>
          <a:p>
            <a:pPr marL="342900" indent="-342900" algn="just">
              <a:buFontTx/>
              <a:buChar char="-"/>
            </a:pPr>
            <a:r>
              <a:rPr lang="pt-BR" sz="2000" dirty="0"/>
              <a:t>Trâmites na Anvisa: Abertura de processo pela área técnica para aprovação pela Diretoria da Consulta Regional.</a:t>
            </a:r>
          </a:p>
          <a:p>
            <a:pPr algn="just"/>
            <a:r>
              <a:rPr lang="pt-BR" sz="2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75251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23">
            <a:extLst>
              <a:ext uri="{FF2B5EF4-FFF2-40B4-BE49-F238E27FC236}">
                <a16:creationId xmlns:a16="http://schemas.microsoft.com/office/drawing/2014/main" id="{8D5AB2A7-083B-4CDF-A180-587474BFB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846138"/>
            <a:ext cx="6421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Diálogos Regulatórios Internacionais - ICH</a:t>
            </a:r>
          </a:p>
        </p:txBody>
      </p:sp>
      <p:sp>
        <p:nvSpPr>
          <p:cNvPr id="17411" name="CaixaDeTexto 24">
            <a:extLst>
              <a:ext uri="{FF2B5EF4-FFF2-40B4-BE49-F238E27FC236}">
                <a16:creationId xmlns:a16="http://schemas.microsoft.com/office/drawing/2014/main" id="{5F225299-DE78-4E05-BECE-C648B20AF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38" y="12160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 sz="1400">
              <a:solidFill>
                <a:srgbClr val="5252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Rectangle 6">
            <a:extLst>
              <a:ext uri="{FF2B5EF4-FFF2-40B4-BE49-F238E27FC236}">
                <a16:creationId xmlns:a16="http://schemas.microsoft.com/office/drawing/2014/main" id="{6C197CDD-D977-4455-B846-2B22F635E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1295400"/>
            <a:ext cx="3152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Membros Outubro 2018</a:t>
            </a:r>
          </a:p>
        </p:txBody>
      </p:sp>
      <p:sp>
        <p:nvSpPr>
          <p:cNvPr id="17413" name="Text Box 9">
            <a:extLst>
              <a:ext uri="{FF2B5EF4-FFF2-40B4-BE49-F238E27FC236}">
                <a16:creationId xmlns:a16="http://schemas.microsoft.com/office/drawing/2014/main" id="{691B3CBF-CB2F-4B7A-9E13-749576F5D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513" y="1890713"/>
            <a:ext cx="4816475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t-BR" altLang="pt-BR" sz="2000" b="1">
                <a:solidFill>
                  <a:srgbClr val="00B050"/>
                </a:solidFill>
                <a:latin typeface="Calibri"/>
                <a:cs typeface="Calibri"/>
              </a:rPr>
              <a:t>Membros Fundadores Reguladores: </a:t>
            </a:r>
            <a:endParaRPr lang="pt-BR" altLang="pt-BR" sz="2000" b="1">
              <a:solidFill>
                <a:srgbClr val="00B050"/>
              </a:solidFill>
            </a:endParaRPr>
          </a:p>
          <a:p>
            <a:pPr>
              <a:defRPr/>
            </a:pPr>
            <a:r>
              <a:rPr lang="pt-BR" altLang="pt-BR" sz="2000" b="1">
                <a:latin typeface="Calibri"/>
                <a:cs typeface="Calibri"/>
              </a:rPr>
              <a:t>FDA, Estados Unidos</a:t>
            </a:r>
          </a:p>
          <a:p>
            <a:pPr>
              <a:defRPr/>
            </a:pPr>
            <a:r>
              <a:rPr lang="pt-BR" altLang="pt-BR" sz="2000" b="1">
                <a:latin typeface="Calibri"/>
                <a:cs typeface="Calibri"/>
              </a:rPr>
              <a:t>EC, Europa</a:t>
            </a:r>
          </a:p>
          <a:p>
            <a:pPr>
              <a:defRPr/>
            </a:pPr>
            <a:r>
              <a:rPr lang="pt-BR" altLang="pt-BR" sz="2000" b="1">
                <a:latin typeface="Calibri"/>
                <a:cs typeface="Calibri"/>
              </a:rPr>
              <a:t>MHLW/PMDA, Japão</a:t>
            </a:r>
          </a:p>
          <a:p>
            <a:pPr>
              <a:defRPr/>
            </a:pPr>
            <a:endParaRPr lang="pt-BR" altLang="pt-BR" sz="1500" b="1"/>
          </a:p>
          <a:p>
            <a:pPr>
              <a:defRPr/>
            </a:pPr>
            <a:r>
              <a:rPr lang="pt-BR" altLang="pt-BR" sz="2000" b="1">
                <a:solidFill>
                  <a:srgbClr val="00B050"/>
                </a:solidFill>
                <a:latin typeface="Calibri"/>
                <a:cs typeface="Calibri"/>
              </a:rPr>
              <a:t>Membros Reguladores</a:t>
            </a:r>
            <a:r>
              <a:rPr lang="pt-BR" altLang="pt-BR" sz="2000" b="1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:</a:t>
            </a:r>
          </a:p>
          <a:p>
            <a:pPr>
              <a:defRPr/>
            </a:pPr>
            <a:r>
              <a:rPr lang="pt-BR" altLang="pt-BR" sz="2000" b="1">
                <a:highlight>
                  <a:srgbClr val="FFFF00"/>
                </a:highlight>
                <a:latin typeface="Calibri"/>
                <a:cs typeface="Calibri"/>
              </a:rPr>
              <a:t>ANVISA, Brasil</a:t>
            </a:r>
          </a:p>
          <a:p>
            <a:pPr>
              <a:defRPr/>
            </a:pPr>
            <a:r>
              <a:rPr lang="pt-BR" altLang="pt-BR" sz="2000" b="1">
                <a:latin typeface="Calibri"/>
                <a:cs typeface="Calibri"/>
              </a:rPr>
              <a:t>NMPA*, China</a:t>
            </a:r>
          </a:p>
          <a:p>
            <a:pPr>
              <a:defRPr/>
            </a:pPr>
            <a:r>
              <a:rPr lang="pt-BR" altLang="pt-BR" sz="2000" b="1">
                <a:latin typeface="Calibri"/>
                <a:cs typeface="Calibri"/>
              </a:rPr>
              <a:t>HSA, Cingapura</a:t>
            </a:r>
          </a:p>
          <a:p>
            <a:pPr>
              <a:defRPr/>
            </a:pPr>
            <a:r>
              <a:rPr lang="pt-BR" altLang="pt-BR" sz="2000" b="1">
                <a:latin typeface="Calibri"/>
                <a:cs typeface="Calibri"/>
              </a:rPr>
              <a:t>MFDS, Korea</a:t>
            </a:r>
          </a:p>
          <a:p>
            <a:pPr>
              <a:defRPr/>
            </a:pPr>
            <a:r>
              <a:rPr lang="pt-BR" altLang="pt-BR" sz="2000" b="1">
                <a:latin typeface="Calibri"/>
                <a:cs typeface="Calibri"/>
              </a:rPr>
              <a:t>TFDA, Taipei</a:t>
            </a:r>
          </a:p>
          <a:p>
            <a:pPr>
              <a:defRPr/>
            </a:pPr>
            <a:endParaRPr lang="pt-BR" altLang="pt-BR" sz="1500" b="1"/>
          </a:p>
          <a:p>
            <a:pPr>
              <a:defRPr/>
            </a:pPr>
            <a:r>
              <a:rPr lang="pt-BR" altLang="pt-BR" sz="2000" b="1">
                <a:solidFill>
                  <a:srgbClr val="00B050"/>
                </a:solidFill>
                <a:latin typeface="Calibri"/>
                <a:cs typeface="Calibri"/>
              </a:rPr>
              <a:t>Membros Permanentes Reguladores:</a:t>
            </a:r>
          </a:p>
          <a:p>
            <a:pPr>
              <a:defRPr/>
            </a:pPr>
            <a:r>
              <a:rPr lang="pt-BR" altLang="pt-BR" sz="2000" b="1">
                <a:latin typeface="Calibri"/>
                <a:cs typeface="Calibri"/>
              </a:rPr>
              <a:t>Health Canada, Canada</a:t>
            </a:r>
          </a:p>
          <a:p>
            <a:pPr>
              <a:defRPr/>
            </a:pPr>
            <a:r>
              <a:rPr lang="pt-BR" altLang="pt-BR" sz="2000" b="1" err="1">
                <a:latin typeface="Calibri"/>
                <a:cs typeface="Calibri"/>
              </a:rPr>
              <a:t>Swissmedic</a:t>
            </a:r>
            <a:r>
              <a:rPr lang="pt-BR" altLang="pt-BR" sz="2000" b="1">
                <a:latin typeface="Calibri"/>
                <a:cs typeface="Calibri"/>
              </a:rPr>
              <a:t>, Suíça</a:t>
            </a:r>
            <a:endParaRPr lang="pt-BR" altLang="pt-BR">
              <a:latin typeface="Calibri"/>
              <a:cs typeface="Calibri"/>
            </a:endParaRPr>
          </a:p>
        </p:txBody>
      </p:sp>
      <p:sp>
        <p:nvSpPr>
          <p:cNvPr id="17414" name="Text Box 9">
            <a:extLst>
              <a:ext uri="{FF2B5EF4-FFF2-40B4-BE49-F238E27FC236}">
                <a16:creationId xmlns:a16="http://schemas.microsoft.com/office/drawing/2014/main" id="{4350FFE7-A306-4973-B47C-24083C637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175" y="1947863"/>
            <a:ext cx="481647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000" b="1">
                <a:solidFill>
                  <a:srgbClr val="00B050"/>
                </a:solidFill>
                <a:latin typeface="Calibri"/>
                <a:cs typeface="Calibri"/>
              </a:rPr>
              <a:t>Membros Fundadores da Indústria:</a:t>
            </a:r>
          </a:p>
          <a:p>
            <a:r>
              <a:rPr lang="pt-BR" altLang="pt-BR" sz="2000" b="1">
                <a:latin typeface="Calibri"/>
                <a:cs typeface="Calibri"/>
              </a:rPr>
              <a:t>EFPIA</a:t>
            </a:r>
          </a:p>
          <a:p>
            <a:r>
              <a:rPr lang="pt-BR" altLang="pt-BR" sz="2000" b="1">
                <a:latin typeface="Calibri"/>
                <a:cs typeface="Calibri"/>
              </a:rPr>
              <a:t>JPMA</a:t>
            </a:r>
          </a:p>
          <a:p>
            <a:r>
              <a:rPr lang="pt-BR" altLang="pt-BR" sz="2000" b="1" err="1">
                <a:latin typeface="Calibri"/>
                <a:cs typeface="Calibri"/>
              </a:rPr>
              <a:t>PhRMA</a:t>
            </a:r>
          </a:p>
          <a:p>
            <a:endParaRPr lang="pt-BR" altLang="pt-BR" sz="2000"/>
          </a:p>
          <a:p>
            <a:r>
              <a:rPr lang="pt-BR" altLang="pt-BR" sz="2000" b="1">
                <a:solidFill>
                  <a:srgbClr val="00B050"/>
                </a:solidFill>
                <a:latin typeface="Calibri"/>
                <a:cs typeface="Calibri"/>
              </a:rPr>
              <a:t>Membros da Indústria:</a:t>
            </a:r>
          </a:p>
          <a:p>
            <a:r>
              <a:rPr lang="pt-BR" altLang="pt-BR" sz="2000" b="1">
                <a:latin typeface="Calibri"/>
                <a:cs typeface="Calibri"/>
              </a:rPr>
              <a:t>BIO</a:t>
            </a:r>
          </a:p>
          <a:p>
            <a:r>
              <a:rPr lang="pt-BR" altLang="pt-BR" sz="2000" b="1">
                <a:latin typeface="Calibri"/>
                <a:cs typeface="Calibri"/>
              </a:rPr>
              <a:t>IGBA</a:t>
            </a:r>
          </a:p>
          <a:p>
            <a:r>
              <a:rPr lang="pt-BR" altLang="pt-BR" sz="2000" b="1">
                <a:latin typeface="Calibri"/>
                <a:cs typeface="Calibri"/>
              </a:rPr>
              <a:t>WSMI</a:t>
            </a:r>
          </a:p>
          <a:p>
            <a:endParaRPr lang="pt-BR" altLang="pt-BR" sz="2000"/>
          </a:p>
          <a:p>
            <a:r>
              <a:rPr lang="pt-BR" altLang="pt-BR" sz="2000">
                <a:highlight>
                  <a:srgbClr val="FFFF00"/>
                </a:highlight>
                <a:latin typeface="Calibri"/>
                <a:cs typeface="Calibri"/>
              </a:rPr>
              <a:t>Totalizando 16 Membros</a:t>
            </a:r>
          </a:p>
          <a:p>
            <a:r>
              <a:rPr lang="pt-BR" altLang="pt-BR" sz="2000">
                <a:highlight>
                  <a:srgbClr val="FFFF00"/>
                </a:highlight>
                <a:latin typeface="Calibri"/>
                <a:cs typeface="Calibri"/>
              </a:rPr>
              <a:t>(10 reguladores e 6 Indústria)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279576" y="908721"/>
            <a:ext cx="8229600" cy="557213"/>
          </a:xfrm>
          <a:prstGeom prst="rect">
            <a:avLst/>
          </a:prstGeom>
        </p:spPr>
        <p:txBody>
          <a:bodyPr/>
          <a:lstStyle/>
          <a:p>
            <a:r>
              <a:rPr lang="pt-BR" sz="2800" dirty="0">
                <a:solidFill>
                  <a:srgbClr val="FF0000"/>
                </a:solidFill>
              </a:rPr>
              <a:t>Principais pontos abordados na atualização do guia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022764" y="1884219"/>
            <a:ext cx="8159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-</a:t>
            </a:r>
            <a:r>
              <a:rPr lang="pt-BR" sz="2400" b="1" dirty="0"/>
              <a:t>Estrutura do Documento: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1- Objetivos: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2- Princípios gerais: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3- Qualidade em Ensaios Clínicos: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4- Plano de Desenvolvimento do medicamento experimental: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5- Parâmetros  do desenho para estudos clínicos:</a:t>
            </a:r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629604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279576" y="980729"/>
            <a:ext cx="8229600" cy="557213"/>
          </a:xfrm>
          <a:prstGeom prst="rect">
            <a:avLst/>
          </a:prstGeom>
        </p:spPr>
        <p:txBody>
          <a:bodyPr/>
          <a:lstStyle/>
          <a:p>
            <a:r>
              <a:rPr lang="pt-BR" sz="2800" dirty="0">
                <a:solidFill>
                  <a:srgbClr val="FF0000"/>
                </a:solidFill>
              </a:rPr>
              <a:t>Principais pontos abordados na atualização do guia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953665" y="1988840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-</a:t>
            </a:r>
            <a:r>
              <a:rPr lang="pt-BR" sz="2400" b="1" dirty="0"/>
              <a:t>Estrutura do Documento: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6- Condução e Relatório: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7- Considerações na identificação de fatores críticos para a qualidade: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8- Anexo 1: Tipos de estudos.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9- Anexo 2: Referências de guias do ICH.</a:t>
            </a:r>
          </a:p>
        </p:txBody>
      </p:sp>
    </p:spTree>
    <p:extLst>
      <p:ext uri="{BB962C8B-B14F-4D97-AF65-F5344CB8AC3E}">
        <p14:creationId xmlns:p14="http://schemas.microsoft.com/office/powerpoint/2010/main" val="25099605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279576" y="908721"/>
            <a:ext cx="8229600" cy="557213"/>
          </a:xfrm>
          <a:prstGeom prst="rect">
            <a:avLst/>
          </a:prstGeom>
        </p:spPr>
        <p:txBody>
          <a:bodyPr/>
          <a:lstStyle/>
          <a:p>
            <a:r>
              <a:rPr lang="pt-BR" sz="2800" dirty="0">
                <a:solidFill>
                  <a:srgbClr val="FF0000"/>
                </a:solidFill>
              </a:rPr>
              <a:t>Principais pontos abordados na atualização do guia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022764" y="1884219"/>
            <a:ext cx="81594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-</a:t>
            </a:r>
            <a:r>
              <a:rPr lang="pt-BR" sz="2400" b="1" dirty="0"/>
              <a:t>Estrutura do Documento: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1- Objetivos:</a:t>
            </a:r>
          </a:p>
          <a:p>
            <a:pPr algn="just"/>
            <a:endParaRPr lang="pt-BR" sz="2400" dirty="0"/>
          </a:p>
          <a:p>
            <a:pPr algn="just"/>
            <a:r>
              <a:rPr lang="pt-BR" sz="2000" dirty="0"/>
              <a:t>Descrição de princípios e práticas aceitas,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Considerações de qualidade no desenho e condução de estudos clínicos,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Overview de tipos de estudos clínicos,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Diretriz de Documentos de eficácia que devem ser consultados na elaboração e planejamento de estudos clínicos.</a:t>
            </a:r>
          </a:p>
        </p:txBody>
      </p:sp>
    </p:spTree>
    <p:extLst>
      <p:ext uri="{BB962C8B-B14F-4D97-AF65-F5344CB8AC3E}">
        <p14:creationId xmlns:p14="http://schemas.microsoft.com/office/powerpoint/2010/main" val="19743273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351584" y="980729"/>
            <a:ext cx="8229600" cy="557213"/>
          </a:xfrm>
          <a:prstGeom prst="rect">
            <a:avLst/>
          </a:prstGeom>
        </p:spPr>
        <p:txBody>
          <a:bodyPr/>
          <a:lstStyle/>
          <a:p>
            <a:r>
              <a:rPr lang="pt-BR" sz="2800" dirty="0">
                <a:solidFill>
                  <a:srgbClr val="FF0000"/>
                </a:solidFill>
              </a:rPr>
              <a:t>Principais pontos abordados na atualização do guia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022764" y="1884218"/>
            <a:ext cx="8159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-</a:t>
            </a:r>
            <a:r>
              <a:rPr lang="pt-BR" sz="2400" b="1" dirty="0"/>
              <a:t>Estrutura do Documento: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2- Princípios gerais:</a:t>
            </a:r>
          </a:p>
          <a:p>
            <a:pPr algn="just"/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Proteção dos participantes de pesquisa,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Considerações cientificas par o desenho, condução e análise de estudos clínicos,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B0F0"/>
                </a:solidFill>
              </a:rPr>
              <a:t>Considerações dos pacientes no desenho do estudo.</a:t>
            </a:r>
          </a:p>
        </p:txBody>
      </p:sp>
    </p:spTree>
    <p:extLst>
      <p:ext uri="{BB962C8B-B14F-4D97-AF65-F5344CB8AC3E}">
        <p14:creationId xmlns:p14="http://schemas.microsoft.com/office/powerpoint/2010/main" val="33142306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351584" y="908721"/>
            <a:ext cx="8229600" cy="557213"/>
          </a:xfrm>
          <a:prstGeom prst="rect">
            <a:avLst/>
          </a:prstGeom>
        </p:spPr>
        <p:txBody>
          <a:bodyPr/>
          <a:lstStyle/>
          <a:p>
            <a:r>
              <a:rPr lang="pt-BR" sz="2800" dirty="0">
                <a:solidFill>
                  <a:srgbClr val="FF0000"/>
                </a:solidFill>
              </a:rPr>
              <a:t>Principais pontos abordados na atualização do guia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207568" y="1916832"/>
            <a:ext cx="8159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-</a:t>
            </a:r>
            <a:r>
              <a:rPr lang="pt-BR" sz="2400" b="1" dirty="0"/>
              <a:t>Estrutura do Documento: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3- Qualidade em Ensaios Clínicos: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err="1">
                <a:solidFill>
                  <a:srgbClr val="00B0F0"/>
                </a:solidFill>
              </a:rPr>
              <a:t>Quality</a:t>
            </a:r>
            <a:r>
              <a:rPr lang="pt-BR" sz="2400" dirty="0">
                <a:solidFill>
                  <a:srgbClr val="00B0F0"/>
                </a:solidFill>
              </a:rPr>
              <a:t> </a:t>
            </a:r>
            <a:r>
              <a:rPr lang="pt-BR" sz="2400" dirty="0" err="1">
                <a:solidFill>
                  <a:srgbClr val="00B0F0"/>
                </a:solidFill>
              </a:rPr>
              <a:t>by</a:t>
            </a:r>
            <a:r>
              <a:rPr lang="pt-BR" sz="2400" dirty="0">
                <a:solidFill>
                  <a:srgbClr val="00B0F0"/>
                </a:solidFill>
              </a:rPr>
              <a:t> Design</a:t>
            </a:r>
            <a:r>
              <a:rPr lang="pt-BR" sz="2400" dirty="0"/>
              <a:t> em estudos clínicos (Agir prospectivamente),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>
                <a:solidFill>
                  <a:srgbClr val="00B0F0"/>
                </a:solidFill>
              </a:rPr>
              <a:t>Fatores críticos de qualidade</a:t>
            </a:r>
            <a:r>
              <a:rPr lang="pt-BR" sz="2400" dirty="0"/>
              <a:t> (Identificação, diálogo aberto com </a:t>
            </a:r>
            <a:r>
              <a:rPr lang="pt-BR" sz="2400" i="1" dirty="0" err="1"/>
              <a:t>Stakeholders</a:t>
            </a:r>
            <a:r>
              <a:rPr lang="pt-BR" sz="2400" dirty="0"/>
              <a:t>),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257919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279576" y="980729"/>
            <a:ext cx="8229600" cy="557213"/>
          </a:xfrm>
          <a:prstGeom prst="rect">
            <a:avLst/>
          </a:prstGeom>
        </p:spPr>
        <p:txBody>
          <a:bodyPr/>
          <a:lstStyle/>
          <a:p>
            <a:r>
              <a:rPr lang="pt-BR" sz="2800" dirty="0">
                <a:solidFill>
                  <a:srgbClr val="FF0000"/>
                </a:solidFill>
              </a:rPr>
              <a:t>Principais pontos abordados na atualização do guia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022764" y="1884218"/>
            <a:ext cx="81594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-</a:t>
            </a:r>
            <a:r>
              <a:rPr lang="pt-BR" sz="2400" b="1" dirty="0"/>
              <a:t>Estrutura do Documento: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4- Plano de Desenvolvimento do medicamento experimental: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Estudos não clínicos, clínicos, informações de qualidade, populações especiais, viabilidade (</a:t>
            </a:r>
            <a:r>
              <a:rPr lang="pt-BR" sz="2400" i="1" dirty="0" err="1"/>
              <a:t>Feasibility</a:t>
            </a:r>
            <a:r>
              <a:rPr lang="pt-BR" sz="2400" dirty="0"/>
              <a:t>).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Buscou-se não limitar os conceitos como na versão anterior: </a:t>
            </a:r>
            <a:r>
              <a:rPr lang="en-US" sz="2400" i="1" dirty="0"/>
              <a:t>usually referred to as Phase 1; usually referred to as Phase 2 or Phase 3.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0726398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279576" y="980729"/>
            <a:ext cx="8229600" cy="557213"/>
          </a:xfrm>
          <a:prstGeom prst="rect">
            <a:avLst/>
          </a:prstGeom>
        </p:spPr>
        <p:txBody>
          <a:bodyPr/>
          <a:lstStyle/>
          <a:p>
            <a:r>
              <a:rPr lang="pt-BR" sz="2800" dirty="0">
                <a:solidFill>
                  <a:srgbClr val="FF0000"/>
                </a:solidFill>
              </a:rPr>
              <a:t>Principais pontos abordados na atualização do guia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952596" y="2132856"/>
            <a:ext cx="8159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-</a:t>
            </a:r>
            <a:r>
              <a:rPr lang="pt-BR" sz="2400" b="1" dirty="0"/>
              <a:t>Estrutura do Documento: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5- Parâmetros do desenho para estudos clínicos: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- População, intervenção, grupo controle, variáveis da resposta, métodos para reduzir ou avaliar vieses, análise estatística, dados do estudo. </a:t>
            </a:r>
          </a:p>
        </p:txBody>
      </p:sp>
    </p:spTree>
    <p:extLst>
      <p:ext uri="{BB962C8B-B14F-4D97-AF65-F5344CB8AC3E}">
        <p14:creationId xmlns:p14="http://schemas.microsoft.com/office/powerpoint/2010/main" val="37886413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351584" y="980729"/>
            <a:ext cx="8229600" cy="557213"/>
          </a:xfrm>
          <a:prstGeom prst="rect">
            <a:avLst/>
          </a:prstGeom>
        </p:spPr>
        <p:txBody>
          <a:bodyPr/>
          <a:lstStyle/>
          <a:p>
            <a:r>
              <a:rPr lang="pt-BR" sz="2800" dirty="0">
                <a:solidFill>
                  <a:srgbClr val="FF0000"/>
                </a:solidFill>
              </a:rPr>
              <a:t>Principais pontos abordados na atualização do guia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925243" y="2132856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-</a:t>
            </a:r>
            <a:r>
              <a:rPr lang="pt-BR" sz="2400" b="1" dirty="0"/>
              <a:t>Estrutura do Documento: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6- Condução e Relatório: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- Condução, aderência, treinamento, gerenciamento de dados, </a:t>
            </a:r>
            <a:r>
              <a:rPr lang="pt-BR" sz="2400" dirty="0">
                <a:solidFill>
                  <a:srgbClr val="00B0F0"/>
                </a:solidFill>
              </a:rPr>
              <a:t>acesso</a:t>
            </a:r>
            <a:r>
              <a:rPr lang="pt-BR" sz="2400" dirty="0"/>
              <a:t> </a:t>
            </a:r>
            <a:r>
              <a:rPr lang="pt-BR" sz="2400" dirty="0">
                <a:solidFill>
                  <a:srgbClr val="00B0F0"/>
                </a:solidFill>
              </a:rPr>
              <a:t>a</a:t>
            </a:r>
            <a:r>
              <a:rPr lang="pt-BR" sz="2400" dirty="0"/>
              <a:t> </a:t>
            </a:r>
            <a:r>
              <a:rPr lang="pt-BR" sz="2400" dirty="0">
                <a:solidFill>
                  <a:srgbClr val="00B0F0"/>
                </a:solidFill>
              </a:rPr>
              <a:t>dados</a:t>
            </a:r>
            <a:r>
              <a:rPr lang="pt-BR" sz="2400" dirty="0"/>
              <a:t> </a:t>
            </a:r>
            <a:r>
              <a:rPr lang="pt-BR" sz="2400" dirty="0">
                <a:solidFill>
                  <a:srgbClr val="00B0F0"/>
                </a:solidFill>
              </a:rPr>
              <a:t>interinos</a:t>
            </a:r>
            <a:r>
              <a:rPr lang="pt-BR" sz="2400" dirty="0"/>
              <a:t>, segurança do participante, monitoramento de segurança, </a:t>
            </a:r>
            <a:r>
              <a:rPr lang="pt-BR" sz="2400" dirty="0">
                <a:solidFill>
                  <a:srgbClr val="00B0F0"/>
                </a:solidFill>
              </a:rPr>
              <a:t>critérios de retirada (</a:t>
            </a:r>
            <a:r>
              <a:rPr lang="pt-BR" sz="2400" i="1" dirty="0" err="1">
                <a:solidFill>
                  <a:srgbClr val="00B0F0"/>
                </a:solidFill>
              </a:rPr>
              <a:t>stopping</a:t>
            </a:r>
            <a:r>
              <a:rPr lang="pt-BR" sz="2400" i="1" dirty="0">
                <a:solidFill>
                  <a:srgbClr val="00B0F0"/>
                </a:solidFill>
              </a:rPr>
              <a:t> </a:t>
            </a:r>
            <a:r>
              <a:rPr lang="pt-BR" sz="2400" i="1" dirty="0" err="1">
                <a:solidFill>
                  <a:srgbClr val="00B0F0"/>
                </a:solidFill>
              </a:rPr>
              <a:t>rule</a:t>
            </a:r>
            <a:r>
              <a:rPr lang="pt-BR" sz="2400" i="1" dirty="0">
                <a:solidFill>
                  <a:srgbClr val="00B0F0"/>
                </a:solidFill>
              </a:rPr>
              <a:t>), </a:t>
            </a:r>
            <a:r>
              <a:rPr lang="pt-BR" sz="2400" dirty="0">
                <a:solidFill>
                  <a:srgbClr val="00B0F0"/>
                </a:solidFill>
              </a:rPr>
              <a:t>comitê de monitoramento de dados, </a:t>
            </a:r>
            <a:r>
              <a:rPr lang="pt-BR" sz="2400" dirty="0"/>
              <a:t>relatórios. </a:t>
            </a:r>
          </a:p>
        </p:txBody>
      </p:sp>
    </p:spTree>
    <p:extLst>
      <p:ext uri="{BB962C8B-B14F-4D97-AF65-F5344CB8AC3E}">
        <p14:creationId xmlns:p14="http://schemas.microsoft.com/office/powerpoint/2010/main" val="17086061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279576" y="908721"/>
            <a:ext cx="8229600" cy="557213"/>
          </a:xfrm>
          <a:prstGeom prst="rect">
            <a:avLst/>
          </a:prstGeom>
        </p:spPr>
        <p:txBody>
          <a:bodyPr/>
          <a:lstStyle/>
          <a:p>
            <a:r>
              <a:rPr lang="pt-BR" sz="2800" dirty="0">
                <a:solidFill>
                  <a:srgbClr val="FF0000"/>
                </a:solidFill>
              </a:rPr>
              <a:t>Principais pontos abordados na atualização do guia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925243" y="2132856"/>
            <a:ext cx="822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-</a:t>
            </a:r>
            <a:r>
              <a:rPr lang="pt-BR" sz="2400" b="1" dirty="0"/>
              <a:t>Estrutura do Documento: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7- Considerações na identificação de fatores críticos para a qualidade: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Engajamento de </a:t>
            </a:r>
            <a:r>
              <a:rPr lang="pt-BR" sz="2400" i="1" dirty="0" err="1"/>
              <a:t>Stakeholders</a:t>
            </a:r>
            <a:r>
              <a:rPr lang="pt-BR" sz="2400" i="1" dirty="0"/>
              <a:t>,</a:t>
            </a:r>
          </a:p>
          <a:p>
            <a:pPr algn="just"/>
            <a:endParaRPr lang="pt-BR" sz="2400" i="1" dirty="0"/>
          </a:p>
          <a:p>
            <a:pPr algn="just"/>
            <a:r>
              <a:rPr lang="pt-BR" sz="2400" dirty="0"/>
              <a:t>Prévio embasamento para estudo proposto,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Objetivos baseados em questões científicas relevantes,</a:t>
            </a:r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729830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207568" y="908721"/>
            <a:ext cx="8229600" cy="557213"/>
          </a:xfrm>
          <a:prstGeom prst="rect">
            <a:avLst/>
          </a:prstGeom>
        </p:spPr>
        <p:txBody>
          <a:bodyPr/>
          <a:lstStyle/>
          <a:p>
            <a:r>
              <a:rPr lang="pt-BR" sz="2800" dirty="0">
                <a:solidFill>
                  <a:srgbClr val="FF0000"/>
                </a:solidFill>
              </a:rPr>
              <a:t>Principais pontos abordados na atualização do guia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926134" y="1766548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-</a:t>
            </a:r>
            <a:r>
              <a:rPr lang="pt-BR" sz="2400" b="1" dirty="0"/>
              <a:t>Estrutura do Documento: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7- Considerações na identificação de fatores críticos para a qualidade: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Medidas adequadas para proteger participantes de pesquisa,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Viabilidade,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Medidas para minimizar vieses,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Plano de análise estatística </a:t>
            </a:r>
            <a:r>
              <a:rPr lang="pt-BR" sz="2400" dirty="0" err="1"/>
              <a:t>pré</a:t>
            </a:r>
            <a:r>
              <a:rPr lang="pt-BR" sz="2400" dirty="0"/>
              <a:t>-específico.</a:t>
            </a:r>
          </a:p>
        </p:txBody>
      </p:sp>
    </p:spTree>
    <p:extLst>
      <p:ext uri="{BB962C8B-B14F-4D97-AF65-F5344CB8AC3E}">
        <p14:creationId xmlns:p14="http://schemas.microsoft.com/office/powerpoint/2010/main" val="3382119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23">
            <a:extLst>
              <a:ext uri="{FF2B5EF4-FFF2-40B4-BE49-F238E27FC236}">
                <a16:creationId xmlns:a16="http://schemas.microsoft.com/office/drawing/2014/main" id="{109E7FC7-3675-4C85-8485-3A52AF788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846138"/>
            <a:ext cx="6421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Diálogos Regulatórios Internacionais - ICH</a:t>
            </a:r>
          </a:p>
        </p:txBody>
      </p:sp>
      <p:sp>
        <p:nvSpPr>
          <p:cNvPr id="19459" name="CaixaDeTexto 24">
            <a:extLst>
              <a:ext uri="{FF2B5EF4-FFF2-40B4-BE49-F238E27FC236}">
                <a16:creationId xmlns:a16="http://schemas.microsoft.com/office/drawing/2014/main" id="{7C136DB2-396A-474D-93EE-D824B2401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38" y="12160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 sz="1400">
              <a:solidFill>
                <a:srgbClr val="5252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Rectangle 6">
            <a:extLst>
              <a:ext uri="{FF2B5EF4-FFF2-40B4-BE49-F238E27FC236}">
                <a16:creationId xmlns:a16="http://schemas.microsoft.com/office/drawing/2014/main" id="{4076F4D2-C8D6-416D-9A43-2B474005F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1295400"/>
            <a:ext cx="1633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Observadores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705A6063-82D0-4B9B-9678-8273E81BE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890713"/>
            <a:ext cx="4676775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t-BR" altLang="pt-BR" sz="1750" b="1">
                <a:solidFill>
                  <a:srgbClr val="00B050"/>
                </a:solidFill>
                <a:latin typeface="Calibri"/>
                <a:cs typeface="Calibri"/>
              </a:rPr>
              <a:t>Observadores Permanentes:</a:t>
            </a:r>
          </a:p>
          <a:p>
            <a:pPr>
              <a:defRPr/>
            </a:pPr>
            <a:r>
              <a:rPr lang="pt-BR" altLang="pt-BR" b="1">
                <a:latin typeface="Calibri"/>
                <a:cs typeface="Calibri"/>
              </a:rPr>
              <a:t>IFPMA </a:t>
            </a:r>
            <a:endParaRPr lang="pt-BR" altLang="pt-BR" b="1">
              <a:cs typeface="Calibri"/>
            </a:endParaRPr>
          </a:p>
          <a:p>
            <a:pPr>
              <a:defRPr/>
            </a:pPr>
            <a:r>
              <a:rPr lang="pt-BR" altLang="pt-BR" b="1">
                <a:latin typeface="Calibri"/>
                <a:cs typeface="Calibri"/>
              </a:rPr>
              <a:t>OMS</a:t>
            </a:r>
          </a:p>
          <a:p>
            <a:pPr>
              <a:defRPr/>
            </a:pPr>
            <a:r>
              <a:rPr lang="pt-BR" altLang="pt-BR" b="1">
                <a:solidFill>
                  <a:srgbClr val="00B050"/>
                </a:solidFill>
                <a:latin typeface="Calibri"/>
                <a:cs typeface="Calibri"/>
              </a:rPr>
              <a:t>Autoridade Administrativas ou Legislativas</a:t>
            </a:r>
          </a:p>
          <a:p>
            <a:pPr>
              <a:defRPr/>
            </a:pPr>
            <a:r>
              <a:rPr lang="pt-BR" altLang="pt-BR" sz="1600" b="1">
                <a:latin typeface="Calibri"/>
                <a:cs typeface="Calibri"/>
              </a:rPr>
              <a:t>CDSCO, Índia</a:t>
            </a:r>
          </a:p>
          <a:p>
            <a:pPr>
              <a:defRPr/>
            </a:pPr>
            <a:r>
              <a:rPr lang="pt-BR" altLang="pt-BR" sz="1600" b="1">
                <a:highlight>
                  <a:srgbClr val="FFFF00"/>
                </a:highlight>
                <a:latin typeface="Calibri"/>
                <a:cs typeface="Calibri"/>
              </a:rPr>
              <a:t>CECMED, Cuba</a:t>
            </a:r>
          </a:p>
          <a:p>
            <a:pPr>
              <a:defRPr/>
            </a:pPr>
            <a:r>
              <a:rPr lang="pt-BR" altLang="pt-BR" sz="1600" b="1">
                <a:highlight>
                  <a:srgbClr val="FFFF00"/>
                </a:highlight>
                <a:latin typeface="Calibri"/>
                <a:cs typeface="Calibri"/>
              </a:rPr>
              <a:t>COFEPRIS, México</a:t>
            </a:r>
          </a:p>
          <a:p>
            <a:pPr>
              <a:defRPr/>
            </a:pPr>
            <a:r>
              <a:rPr lang="pt-BR" altLang="pt-BR" sz="1600" b="1">
                <a:highlight>
                  <a:srgbClr val="FFFF00"/>
                </a:highlight>
                <a:latin typeface="Calibri"/>
                <a:cs typeface="Calibri"/>
              </a:rPr>
              <a:t>INVIMA, Colômbia</a:t>
            </a:r>
          </a:p>
          <a:p>
            <a:pPr>
              <a:defRPr/>
            </a:pPr>
            <a:r>
              <a:rPr lang="pt-BR" altLang="pt-BR" sz="1600" b="1">
                <a:latin typeface="Calibri"/>
                <a:cs typeface="Calibri"/>
              </a:rPr>
              <a:t>MMDA, Moldova</a:t>
            </a:r>
          </a:p>
          <a:p>
            <a:pPr>
              <a:defRPr/>
            </a:pPr>
            <a:r>
              <a:rPr lang="pt-BR" altLang="pt-BR" sz="1600" b="1">
                <a:latin typeface="Calibri"/>
                <a:cs typeface="Calibri"/>
              </a:rPr>
              <a:t>NATIONAL CENTER, </a:t>
            </a:r>
            <a:r>
              <a:rPr lang="pt-BR" altLang="pt-BR" sz="1600" b="1" err="1">
                <a:latin typeface="Calibri"/>
                <a:cs typeface="Calibri"/>
              </a:rPr>
              <a:t>Kazakhstan</a:t>
            </a:r>
            <a:endParaRPr lang="pt-BR" altLang="pt-BR" sz="1600" b="1">
              <a:latin typeface="Calibri"/>
              <a:cs typeface="Calibri"/>
            </a:endParaRPr>
          </a:p>
          <a:p>
            <a:pPr>
              <a:defRPr/>
            </a:pPr>
            <a:r>
              <a:rPr lang="pt-BR" altLang="pt-BR" sz="1600" b="1">
                <a:latin typeface="Calibri"/>
                <a:cs typeface="Calibri"/>
              </a:rPr>
              <a:t>NPRA, </a:t>
            </a:r>
            <a:r>
              <a:rPr lang="pt-BR" altLang="pt-BR" sz="1600" b="1" err="1">
                <a:latin typeface="Calibri"/>
                <a:cs typeface="Calibri"/>
              </a:rPr>
              <a:t>Malasia</a:t>
            </a:r>
            <a:endParaRPr lang="pt-BR" altLang="pt-BR" sz="1600" b="1">
              <a:latin typeface="Calibri"/>
              <a:cs typeface="Calibri"/>
            </a:endParaRPr>
          </a:p>
          <a:p>
            <a:pPr>
              <a:defRPr/>
            </a:pPr>
            <a:r>
              <a:rPr lang="pt-BR" altLang="pt-BR" sz="1600" b="1">
                <a:latin typeface="Calibri"/>
                <a:cs typeface="Calibri"/>
              </a:rPr>
              <a:t>ROSZDRAVNADZR, </a:t>
            </a:r>
            <a:r>
              <a:rPr lang="pt-BR" altLang="pt-BR" sz="1600" b="1" err="1">
                <a:latin typeface="Calibri"/>
                <a:cs typeface="Calibri"/>
              </a:rPr>
              <a:t>Russia</a:t>
            </a:r>
            <a:endParaRPr lang="pt-BR" altLang="pt-BR" sz="1600" b="1">
              <a:latin typeface="Calibri"/>
              <a:cs typeface="Calibri"/>
            </a:endParaRPr>
          </a:p>
          <a:p>
            <a:pPr>
              <a:defRPr/>
            </a:pPr>
            <a:r>
              <a:rPr lang="pt-BR" altLang="pt-BR" sz="1600" b="1">
                <a:latin typeface="Calibri"/>
                <a:cs typeface="Calibri"/>
              </a:rPr>
              <a:t>SAPRAH, África do Sul</a:t>
            </a:r>
          </a:p>
          <a:p>
            <a:pPr>
              <a:defRPr/>
            </a:pPr>
            <a:r>
              <a:rPr lang="pt-BR" altLang="pt-BR" sz="1600" b="1">
                <a:latin typeface="Calibri"/>
                <a:cs typeface="Calibri"/>
              </a:rPr>
              <a:t>SCDMTE, </a:t>
            </a:r>
            <a:r>
              <a:rPr lang="pt-BR" altLang="pt-BR" sz="1600" b="1" err="1">
                <a:latin typeface="Calibri"/>
                <a:cs typeface="Calibri"/>
              </a:rPr>
              <a:t>Armenia</a:t>
            </a:r>
            <a:endParaRPr lang="pt-BR" altLang="pt-BR" sz="1600" b="1">
              <a:latin typeface="Calibri"/>
              <a:cs typeface="Calibri"/>
            </a:endParaRPr>
          </a:p>
          <a:p>
            <a:pPr>
              <a:defRPr/>
            </a:pPr>
            <a:r>
              <a:rPr lang="pt-BR" altLang="pt-BR" sz="1600" b="1">
                <a:latin typeface="Calibri"/>
                <a:cs typeface="Calibri"/>
              </a:rPr>
              <a:t>TGA, Austrália</a:t>
            </a:r>
          </a:p>
          <a:p>
            <a:pPr>
              <a:defRPr/>
            </a:pPr>
            <a:r>
              <a:rPr lang="pt-BR" altLang="pt-BR" sz="1600" b="1">
                <a:latin typeface="Calibri"/>
                <a:cs typeface="Calibri"/>
              </a:rPr>
              <a:t>TITCK, Turquia</a:t>
            </a:r>
          </a:p>
          <a:p>
            <a:pPr>
              <a:defRPr/>
            </a:pPr>
            <a:r>
              <a:rPr lang="pt-BR" altLang="pt-BR">
                <a:latin typeface="Calibri"/>
                <a:cs typeface="Calibri"/>
                <a:hlinkClick r:id="rId3"/>
              </a:rPr>
              <a:t>http://www.ich.org/about/membership.html</a:t>
            </a:r>
            <a:endParaRPr lang="pt-BR" altLang="pt-BR">
              <a:latin typeface="Calibri"/>
              <a:cs typeface="Calibri"/>
            </a:endParaRPr>
          </a:p>
          <a:p>
            <a:pPr>
              <a:spcBef>
                <a:spcPct val="50000"/>
              </a:spcBef>
              <a:defRPr/>
            </a:pPr>
            <a:endParaRPr lang="pt-BR" altLang="pt-BR"/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5F03D011-5389-4141-9888-BA17FE64D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2525" y="1844675"/>
            <a:ext cx="6723063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t-BR" altLang="pt-BR" sz="1750" b="1">
                <a:solidFill>
                  <a:srgbClr val="00B050"/>
                </a:solidFill>
              </a:rPr>
              <a:t>Iniciativas de Harmonização Regional</a:t>
            </a:r>
          </a:p>
          <a:p>
            <a:pPr>
              <a:defRPr/>
            </a:pPr>
            <a:r>
              <a:rPr lang="pt-BR" altLang="pt-BR" sz="1750" b="1"/>
              <a:t>APEC</a:t>
            </a:r>
          </a:p>
          <a:p>
            <a:pPr>
              <a:defRPr/>
            </a:pPr>
            <a:r>
              <a:rPr lang="pt-BR" altLang="pt-BR" sz="1750" b="1"/>
              <a:t>ASEAN</a:t>
            </a:r>
          </a:p>
          <a:p>
            <a:pPr>
              <a:defRPr/>
            </a:pPr>
            <a:r>
              <a:rPr lang="pt-BR" altLang="pt-BR" sz="1750" b="1"/>
              <a:t>EAC</a:t>
            </a:r>
          </a:p>
          <a:p>
            <a:pPr>
              <a:defRPr/>
            </a:pPr>
            <a:r>
              <a:rPr lang="pt-BR" altLang="pt-BR" sz="1750" b="1"/>
              <a:t>GHC</a:t>
            </a:r>
          </a:p>
          <a:p>
            <a:pPr>
              <a:defRPr/>
            </a:pPr>
            <a:r>
              <a:rPr lang="pt-BR" altLang="pt-BR" sz="1750" b="1"/>
              <a:t>PANDRH</a:t>
            </a:r>
          </a:p>
          <a:p>
            <a:pPr>
              <a:defRPr/>
            </a:pPr>
            <a:r>
              <a:rPr lang="pt-BR" altLang="pt-BR" sz="1750" b="1"/>
              <a:t>SADC</a:t>
            </a:r>
          </a:p>
          <a:p>
            <a:pPr>
              <a:defRPr/>
            </a:pPr>
            <a:endParaRPr lang="pt-BR" altLang="pt-BR" sz="1000"/>
          </a:p>
          <a:p>
            <a:pPr>
              <a:defRPr/>
            </a:pPr>
            <a:r>
              <a:rPr lang="pt-BR" altLang="pt-BR" sz="1750" b="1">
                <a:solidFill>
                  <a:srgbClr val="00B050"/>
                </a:solidFill>
              </a:rPr>
              <a:t>Organizações da Indústria Farmacêutica Internacional</a:t>
            </a:r>
          </a:p>
          <a:p>
            <a:pPr>
              <a:defRPr/>
            </a:pPr>
            <a:r>
              <a:rPr lang="pt-BR" altLang="pt-BR" sz="1750" b="1"/>
              <a:t>APIC</a:t>
            </a:r>
          </a:p>
          <a:p>
            <a:pPr>
              <a:defRPr/>
            </a:pPr>
            <a:endParaRPr lang="pt-BR" altLang="pt-BR" sz="1000"/>
          </a:p>
          <a:p>
            <a:pPr>
              <a:defRPr/>
            </a:pPr>
            <a:r>
              <a:rPr lang="pt-BR" altLang="pt-BR" sz="1750" b="1">
                <a:solidFill>
                  <a:srgbClr val="00B050"/>
                </a:solidFill>
              </a:rPr>
              <a:t>Organizações Internacionais Reguladas ou Afetadas pelos Guias ICH</a:t>
            </a:r>
          </a:p>
          <a:p>
            <a:pPr>
              <a:defRPr/>
            </a:pPr>
            <a:r>
              <a:rPr lang="pt-BR" altLang="pt-BR" sz="1750" b="1"/>
              <a:t>Bill&amp; Melinda Gates Foundation</a:t>
            </a:r>
          </a:p>
          <a:p>
            <a:pPr>
              <a:defRPr/>
            </a:pPr>
            <a:r>
              <a:rPr lang="pt-BR" altLang="pt-BR" sz="1750" b="1"/>
              <a:t>CIOMS</a:t>
            </a:r>
          </a:p>
          <a:p>
            <a:pPr>
              <a:defRPr/>
            </a:pPr>
            <a:r>
              <a:rPr lang="pt-BR" altLang="pt-BR" sz="1750" b="1"/>
              <a:t>EDQM</a:t>
            </a:r>
          </a:p>
          <a:p>
            <a:pPr>
              <a:defRPr/>
            </a:pPr>
            <a:r>
              <a:rPr lang="pt-BR" altLang="pt-BR" sz="1750" b="1"/>
              <a:t>IPEC</a:t>
            </a:r>
          </a:p>
          <a:p>
            <a:pPr>
              <a:defRPr/>
            </a:pPr>
            <a:r>
              <a:rPr lang="pt-BR" altLang="pt-BR" sz="1750" b="1"/>
              <a:t>PIC/S</a:t>
            </a:r>
          </a:p>
          <a:p>
            <a:pPr>
              <a:defRPr/>
            </a:pPr>
            <a:r>
              <a:rPr lang="pt-BR" altLang="pt-BR" sz="1750" b="1"/>
              <a:t>USP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063552" y="836713"/>
            <a:ext cx="8229600" cy="55721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Próximos passos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926134" y="1766547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pt-BR" sz="2400" dirty="0"/>
              <a:t>Consulta Regional.</a:t>
            </a:r>
          </a:p>
          <a:p>
            <a:pPr marL="342900" indent="-342900" algn="just">
              <a:buFontTx/>
              <a:buChar char="-"/>
            </a:pPr>
            <a:endParaRPr lang="pt-BR" sz="2400" dirty="0"/>
          </a:p>
          <a:p>
            <a:pPr marL="342900" indent="-342900" algn="just">
              <a:buFontTx/>
              <a:buChar char="-"/>
            </a:pPr>
            <a:r>
              <a:rPr lang="pt-BR" sz="2400" dirty="0"/>
              <a:t>Versão draft disponível em: </a:t>
            </a:r>
            <a:r>
              <a:rPr lang="pt-BR" sz="2400" dirty="0">
                <a:hlinkClick r:id="rId3"/>
              </a:rPr>
              <a:t>https://www.ich.org/fileadmin/Public_Web_Site/ICH_Products/Guidelines/Efficacy/E8/E8-R1EWG_Step2_DraftGuideline_2019_0508.pdf</a:t>
            </a:r>
            <a:endParaRPr lang="pt-BR" sz="2400" dirty="0"/>
          </a:p>
          <a:p>
            <a:pPr marL="342900" indent="-342900" algn="just">
              <a:buFontTx/>
              <a:buChar char="-"/>
            </a:pPr>
            <a:endParaRPr lang="pt-BR" sz="2400" dirty="0"/>
          </a:p>
          <a:p>
            <a:pPr marL="342900" indent="-342900" algn="just">
              <a:buFontTx/>
              <a:buChar char="-"/>
            </a:pPr>
            <a:r>
              <a:rPr lang="pt-BR" sz="2400" dirty="0"/>
              <a:t>Impacto de implementação para o setor regulado: </a:t>
            </a:r>
            <a:r>
              <a:rPr lang="pt-BR" sz="2400" b="1" dirty="0"/>
              <a:t>Baixo</a:t>
            </a:r>
            <a:r>
              <a:rPr lang="pt-BR" sz="2400" dirty="0"/>
              <a:t>, mas é extremamente importante para controlar e minimizar riscos em estudos clínicos.</a:t>
            </a:r>
          </a:p>
        </p:txBody>
      </p:sp>
    </p:spTree>
    <p:extLst>
      <p:ext uri="{BB962C8B-B14F-4D97-AF65-F5344CB8AC3E}">
        <p14:creationId xmlns:p14="http://schemas.microsoft.com/office/powerpoint/2010/main" val="42088880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524000" y="2505076"/>
            <a:ext cx="8229600" cy="557213"/>
          </a:xfrm>
          <a:prstGeom prst="rect">
            <a:avLst/>
          </a:prstGeom>
        </p:spPr>
        <p:txBody>
          <a:bodyPr/>
          <a:lstStyle/>
          <a:p>
            <a:r>
              <a:rPr lang="pt-BR" sz="2800" dirty="0"/>
              <a:t>Dúvidas e Comentários?</a:t>
            </a:r>
            <a:br>
              <a:rPr lang="pt-BR" sz="2800" dirty="0"/>
            </a:br>
            <a:br>
              <a:rPr lang="pt-BR" sz="2800" dirty="0"/>
            </a:br>
            <a:br>
              <a:rPr lang="pt-BR" sz="2800" dirty="0"/>
            </a:br>
            <a:r>
              <a:rPr lang="pt-BR" sz="2800" dirty="0"/>
              <a:t>Obrigada!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279576" y="3068960"/>
            <a:ext cx="237626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919536" y="1628801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	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16595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CaixaDeTexto 23">
            <a:extLst>
              <a:ext uri="{FF2B5EF4-FFF2-40B4-BE49-F238E27FC236}">
                <a16:creationId xmlns:a16="http://schemas.microsoft.com/office/drawing/2014/main" id="{8839C470-4351-45CC-81DE-E63717832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846138"/>
            <a:ext cx="6165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800">
                <a:solidFill>
                  <a:srgbClr val="254061"/>
                </a:solidFill>
              </a:rPr>
              <a:t>Implementação dos Guias ICH na ANVISA</a:t>
            </a:r>
          </a:p>
        </p:txBody>
      </p:sp>
      <p:sp>
        <p:nvSpPr>
          <p:cNvPr id="14339" name="Rectangle 12">
            <a:extLst>
              <a:ext uri="{FF2B5EF4-FFF2-40B4-BE49-F238E27FC236}">
                <a16:creationId xmlns:a16="http://schemas.microsoft.com/office/drawing/2014/main" id="{9CB11825-68EC-4552-8628-51C92C97F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960" y="1894662"/>
            <a:ext cx="11591925" cy="424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defRPr/>
            </a:pPr>
            <a:r>
              <a:rPr lang="pt-BR" altLang="pt-BR" b="1">
                <a:solidFill>
                  <a:srgbClr val="254061"/>
                </a:solidFill>
              </a:rPr>
              <a:t>Nível 1 - Imediato</a:t>
            </a:r>
          </a:p>
          <a:p>
            <a:pPr>
              <a:defRPr/>
            </a:pPr>
            <a:r>
              <a:rPr lang="pt-BR" altLang="pt-BR">
                <a:solidFill>
                  <a:srgbClr val="254061"/>
                </a:solidFill>
              </a:rPr>
              <a:t>. Q1: Diretrizes para Testes de Estabilidade; </a:t>
            </a:r>
            <a:r>
              <a:rPr lang="pt-BR" altLang="pt-BR">
                <a:solidFill>
                  <a:srgbClr val="254061"/>
                </a:solidFill>
                <a:hlinkClick r:id="rId3"/>
              </a:rPr>
              <a:t>https://www.ich.org/trainings/training.html</a:t>
            </a:r>
            <a:endParaRPr lang="pt-BR" altLang="pt-BR">
              <a:solidFill>
                <a:srgbClr val="254061"/>
              </a:solidFill>
            </a:endParaRPr>
          </a:p>
          <a:p>
            <a:pPr>
              <a:defRPr/>
            </a:pPr>
            <a:r>
              <a:rPr lang="pt-BR" altLang="pt-BR">
                <a:solidFill>
                  <a:srgbClr val="254061"/>
                </a:solidFill>
              </a:rPr>
              <a:t>. Q7: Guia de Boas Práticas de Fabricação para insumos farmacêuticos ativos; e</a:t>
            </a:r>
          </a:p>
          <a:p>
            <a:pPr>
              <a:defRPr/>
            </a:pPr>
            <a:r>
              <a:rPr lang="pt-BR" altLang="pt-BR">
                <a:solidFill>
                  <a:srgbClr val="254061"/>
                </a:solidFill>
              </a:rPr>
              <a:t>. E6: Diretrizes para Boas Práticas Clínicas.</a:t>
            </a:r>
          </a:p>
          <a:p>
            <a:pPr>
              <a:defRPr/>
            </a:pPr>
            <a:endParaRPr lang="pt-BR" altLang="pt-BR">
              <a:solidFill>
                <a:srgbClr val="254061"/>
              </a:solidFill>
            </a:endParaRPr>
          </a:p>
          <a:p>
            <a:pPr>
              <a:defRPr/>
            </a:pPr>
            <a:r>
              <a:rPr lang="pt-BR" altLang="pt-BR" b="1">
                <a:solidFill>
                  <a:srgbClr val="254061"/>
                </a:solidFill>
              </a:rPr>
              <a:t>Nível 2 – 5 anos – novembro de 2021		</a:t>
            </a:r>
          </a:p>
          <a:p>
            <a:pPr>
              <a:defRPr/>
            </a:pPr>
            <a:r>
              <a:rPr lang="pt-BR" altLang="pt-BR">
                <a:solidFill>
                  <a:srgbClr val="254061"/>
                </a:solidFill>
              </a:rPr>
              <a:t>. </a:t>
            </a:r>
            <a:r>
              <a:rPr lang="pt-BR" altLang="pt-BR" b="1">
                <a:solidFill>
                  <a:srgbClr val="254061"/>
                </a:solidFill>
              </a:rPr>
              <a:t>E2A: Gestão de Dados de Segurança Clínica: Definições e Padrões;</a:t>
            </a:r>
          </a:p>
          <a:p>
            <a:pPr>
              <a:defRPr/>
            </a:pPr>
            <a:r>
              <a:rPr lang="pt-BR" altLang="pt-BR">
                <a:solidFill>
                  <a:srgbClr val="254061"/>
                </a:solidFill>
              </a:rPr>
              <a:t>. E2B: Elementos de dados para transmissão de Relatórios de Casos Individuais de Segurança;</a:t>
            </a:r>
          </a:p>
          <a:p>
            <a:pPr>
              <a:defRPr/>
            </a:pPr>
            <a:r>
              <a:rPr lang="pt-BR" altLang="pt-BR">
                <a:solidFill>
                  <a:srgbClr val="254061"/>
                </a:solidFill>
              </a:rPr>
              <a:t>. E2D: Gerenciamento de Dados de Segurança Pós-Aprovação: Definições e Padrões para Relatórios Expeditos;</a:t>
            </a:r>
          </a:p>
          <a:p>
            <a:pPr>
              <a:defRPr/>
            </a:pPr>
            <a:r>
              <a:rPr lang="pt-BR" altLang="pt-BR" b="1">
                <a:solidFill>
                  <a:srgbClr val="254061"/>
                </a:solidFill>
              </a:rPr>
              <a:t>. </a:t>
            </a:r>
            <a:r>
              <a:rPr lang="pt-BR" altLang="pt-BR">
                <a:solidFill>
                  <a:srgbClr val="254061"/>
                </a:solidFill>
              </a:rPr>
              <a:t>M4: Documentos Técnicos Comuns para o Registro de Medicamentos de Uso Humano; e</a:t>
            </a:r>
          </a:p>
          <a:p>
            <a:pPr>
              <a:defRPr/>
            </a:pPr>
            <a:r>
              <a:rPr lang="pt-BR" altLang="pt-BR">
                <a:solidFill>
                  <a:srgbClr val="254061"/>
                </a:solidFill>
              </a:rPr>
              <a:t>. M1 </a:t>
            </a:r>
            <a:r>
              <a:rPr lang="pt-BR" altLang="pt-BR" err="1">
                <a:solidFill>
                  <a:srgbClr val="254061"/>
                </a:solidFill>
              </a:rPr>
              <a:t>MedDRA</a:t>
            </a:r>
            <a:r>
              <a:rPr lang="pt-BR" altLang="pt-BR">
                <a:solidFill>
                  <a:srgbClr val="254061"/>
                </a:solidFill>
              </a:rPr>
              <a:t> (vocábulo de termos diretamente relacionados à Farmacovigilancia, com descrições de eventos adversos).</a:t>
            </a:r>
          </a:p>
          <a:p>
            <a:pPr>
              <a:defRPr/>
            </a:pPr>
            <a:endParaRPr lang="pt-BR" altLang="pt-BR">
              <a:solidFill>
                <a:srgbClr val="254061"/>
              </a:solidFill>
            </a:endParaRPr>
          </a:p>
          <a:p>
            <a:pPr>
              <a:defRPr/>
            </a:pPr>
            <a:r>
              <a:rPr lang="pt-BR" altLang="pt-BR" b="1">
                <a:solidFill>
                  <a:srgbClr val="254061"/>
                </a:solidFill>
              </a:rPr>
              <a:t>Nível 3 – Médio a longo prazo</a:t>
            </a:r>
          </a:p>
          <a:p>
            <a:pPr>
              <a:defRPr/>
            </a:pPr>
            <a:r>
              <a:rPr lang="pt-BR" altLang="pt-BR">
                <a:solidFill>
                  <a:srgbClr val="254061"/>
                </a:solidFill>
              </a:rPr>
              <a:t>Adotar o restante dos guias do ICH no futuro próximo.</a:t>
            </a:r>
          </a:p>
          <a:p>
            <a:pPr>
              <a:defRPr/>
            </a:pPr>
            <a:endParaRPr lang="pt-BR" altLang="pt-BR"/>
          </a:p>
        </p:txBody>
      </p:sp>
      <p:pic>
        <p:nvPicPr>
          <p:cNvPr id="120836" name="Imagem 3">
            <a:extLst>
              <a:ext uri="{FF2B5EF4-FFF2-40B4-BE49-F238E27FC236}">
                <a16:creationId xmlns:a16="http://schemas.microsoft.com/office/drawing/2014/main" id="{58EE18D4-C93E-452C-A58E-2266C3CA0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9375">
            <a:off x="8712820" y="2001451"/>
            <a:ext cx="8016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C24F27C-B03E-4C0D-8048-CE0345FDEE2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54480">
            <a:off x="10123964" y="2869382"/>
            <a:ext cx="1215579" cy="1215579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20838" name="Imagem 1">
            <a:extLst>
              <a:ext uri="{FF2B5EF4-FFF2-40B4-BE49-F238E27FC236}">
                <a16:creationId xmlns:a16="http://schemas.microsoft.com/office/drawing/2014/main" id="{479C3FB0-A666-49E6-9526-E2940E0440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5337175"/>
            <a:ext cx="1498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9" name="Imagem 3">
            <a:extLst>
              <a:ext uri="{FF2B5EF4-FFF2-40B4-BE49-F238E27FC236}">
                <a16:creationId xmlns:a16="http://schemas.microsoft.com/office/drawing/2014/main" id="{B35BC3CC-FF8F-42CA-87D4-BD0146174D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9375">
            <a:off x="6782768" y="3474921"/>
            <a:ext cx="392112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CaixaDeTexto 23">
            <a:extLst>
              <a:ext uri="{FF2B5EF4-FFF2-40B4-BE49-F238E27FC236}">
                <a16:creationId xmlns:a16="http://schemas.microsoft.com/office/drawing/2014/main" id="{FBEC06F5-8EBB-4013-8FD3-ED63FC232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846138"/>
            <a:ext cx="502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800">
                <a:solidFill>
                  <a:srgbClr val="254061"/>
                </a:solidFill>
              </a:rPr>
              <a:t>Implementação dos Guias Nível II</a:t>
            </a:r>
            <a:endParaRPr lang="pt-BR" altLang="pt-BR">
              <a:solidFill>
                <a:srgbClr val="5252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158B704-AE87-49B5-9E83-E0C216B59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50" y="2052638"/>
            <a:ext cx="11591925" cy="409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defRPr/>
            </a:pPr>
            <a:r>
              <a:rPr lang="pt-BR" altLang="pt-BR" sz="2400">
                <a:solidFill>
                  <a:srgbClr val="254061"/>
                </a:solidFill>
              </a:rPr>
              <a:t>Grupo de Trabalho Anvisa – Implementação dos Guias Nível 2 (E2A, E2B, E2D, M4, M1)</a:t>
            </a:r>
          </a:p>
          <a:p>
            <a:pPr>
              <a:defRPr/>
            </a:pPr>
            <a:r>
              <a:rPr lang="pt-BR" altLang="pt-BR" sz="2400">
                <a:solidFill>
                  <a:srgbClr val="254061"/>
                </a:solidFill>
                <a:latin typeface="Calibri"/>
                <a:cs typeface="Calibri"/>
              </a:rPr>
              <a:t>	</a:t>
            </a:r>
          </a:p>
          <a:p>
            <a:pPr>
              <a:buFontTx/>
              <a:buAutoNum type="arabicPeriod"/>
              <a:defRPr/>
            </a:pPr>
            <a:r>
              <a:rPr lang="pt-BR" altLang="pt-BR" sz="2200">
                <a:solidFill>
                  <a:srgbClr val="254061"/>
                </a:solidFill>
              </a:rPr>
              <a:t>Portaria nº 2.309/ANVISA que institui Comissão para elaboração e acompanhamento do Plano de Implementação dos Guias ICH de Nível 2 com participação de todas as Diretorias e GGs afetas;</a:t>
            </a:r>
          </a:p>
          <a:p>
            <a:pPr>
              <a:defRPr/>
            </a:pPr>
            <a:r>
              <a:rPr lang="en-US" altLang="pt-BR" sz="2200">
                <a:solidFill>
                  <a:srgbClr val="254061"/>
                </a:solidFill>
              </a:rPr>
              <a:t>2. 	Mapeamento das implementações já existentes, pendências e dificuldades;</a:t>
            </a:r>
          </a:p>
          <a:p>
            <a:pPr>
              <a:defRPr/>
            </a:pPr>
            <a:r>
              <a:rPr lang="en-US" altLang="pt-BR" sz="2200">
                <a:solidFill>
                  <a:srgbClr val="254061"/>
                </a:solidFill>
                <a:latin typeface="Calibri"/>
                <a:cs typeface="Calibri"/>
              </a:rPr>
              <a:t>3.	Delineamento, planejamento e levantadas as necessidades de compra de Soluções Tecnológicas que viabilizem a implementação dos Guias;</a:t>
            </a:r>
          </a:p>
          <a:p>
            <a:pPr>
              <a:buFontTx/>
              <a:buAutoNum type="arabicPeriod" startAt="4"/>
              <a:defRPr/>
            </a:pPr>
            <a:r>
              <a:rPr lang="en-US" altLang="pt-BR" sz="2200">
                <a:solidFill>
                  <a:srgbClr val="254061"/>
                </a:solidFill>
              </a:rPr>
              <a:t>Escalonamento das adequações necessárias;</a:t>
            </a:r>
          </a:p>
          <a:p>
            <a:pPr>
              <a:defRPr/>
            </a:pPr>
            <a:r>
              <a:rPr lang="en-US" altLang="pt-BR" sz="2200">
                <a:solidFill>
                  <a:srgbClr val="254061"/>
                </a:solidFill>
                <a:latin typeface="Calibri"/>
                <a:cs typeface="Calibri"/>
              </a:rPr>
              <a:t>5</a:t>
            </a:r>
            <a:r>
              <a:rPr lang="en-US" altLang="pt-BR" sz="2200" b="1">
                <a:solidFill>
                  <a:srgbClr val="254061"/>
                </a:solidFill>
                <a:latin typeface="Calibri"/>
                <a:cs typeface="Calibri"/>
              </a:rPr>
              <a:t>.	Elaboração de Cronograma para o desenvolvimento das ações necessárias;</a:t>
            </a:r>
          </a:p>
          <a:p>
            <a:pPr>
              <a:defRPr/>
            </a:pPr>
            <a:r>
              <a:rPr lang="en-US" altLang="pt-BR" sz="2200">
                <a:solidFill>
                  <a:srgbClr val="254061"/>
                </a:solidFill>
              </a:rPr>
              <a:t>6.	Apresentação/Validação Diretoria Colegiada.</a:t>
            </a:r>
            <a:endParaRPr lang="pt-BR" altLang="pt-BR" sz="2200">
              <a:solidFill>
                <a:srgbClr val="254061"/>
              </a:solidFill>
            </a:endParaRPr>
          </a:p>
          <a:p>
            <a:pPr>
              <a:defRPr/>
            </a:pPr>
            <a:endParaRPr lang="pt-BR" altLang="pt-BR">
              <a:solidFill>
                <a:srgbClr val="254061"/>
              </a:solidFill>
            </a:endParaRPr>
          </a:p>
          <a:p>
            <a:pPr>
              <a:defRPr/>
            </a:pPr>
            <a:endParaRPr lang="pt-BR" altLang="pt-BR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23">
            <a:extLst>
              <a:ext uri="{FF2B5EF4-FFF2-40B4-BE49-F238E27FC236}">
                <a16:creationId xmlns:a16="http://schemas.microsoft.com/office/drawing/2014/main" id="{35F05F83-5F70-41B8-BD51-C88F97F85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638" y="779463"/>
            <a:ext cx="9639300" cy="63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buNone/>
              <a:defRPr/>
            </a:pP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</a:rPr>
              <a:t>Situação da Implementação dos Guias Nível II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5B7B7E1-55AD-4752-AA04-2A71A44CA864}"/>
              </a:ext>
            </a:extLst>
          </p:cNvPr>
          <p:cNvSpPr txBox="1"/>
          <p:nvPr/>
        </p:nvSpPr>
        <p:spPr>
          <a:xfrm>
            <a:off x="246947" y="2034862"/>
            <a:ext cx="11698105" cy="35855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2300" b="1" dirty="0">
                <a:solidFill>
                  <a:schemeClr val="accent1">
                    <a:lumMod val="50000"/>
                  </a:schemeClr>
                </a:solidFill>
              </a:rPr>
              <a:t>E2A</a:t>
            </a:r>
            <a:r>
              <a:rPr lang="pt-BR" sz="2300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pt-BR" sz="2300" b="1" dirty="0">
                <a:solidFill>
                  <a:schemeClr val="accent1">
                    <a:lumMod val="50000"/>
                  </a:schemeClr>
                </a:solidFill>
              </a:rPr>
              <a:t>totalmente implementado pela RDC 09/2015;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2300" b="1" dirty="0">
                <a:solidFill>
                  <a:schemeClr val="accent1">
                    <a:lumMod val="50000"/>
                  </a:schemeClr>
                </a:solidFill>
              </a:rPr>
              <a:t>E2B – em processo de implementação tota</a:t>
            </a:r>
            <a:r>
              <a:rPr lang="pt-BR" sz="2300" dirty="0">
                <a:solidFill>
                  <a:schemeClr val="accent1">
                    <a:lumMod val="50000"/>
                  </a:schemeClr>
                </a:solidFill>
              </a:rPr>
              <a:t>l com a ferramenta VIGIFLOW (VIGIMED) da OMS. A implementação total depende da revisão da RDC nº 04/2009;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2300" b="1" dirty="0">
                <a:solidFill>
                  <a:schemeClr val="accent1">
                    <a:lumMod val="50000"/>
                  </a:schemeClr>
                </a:solidFill>
              </a:rPr>
              <a:t>E2D – em processo de implementação total - </a:t>
            </a:r>
            <a:r>
              <a:rPr lang="pt-BR" sz="2300" dirty="0">
                <a:solidFill>
                  <a:schemeClr val="accent1">
                    <a:lumMod val="50000"/>
                  </a:schemeClr>
                </a:solidFill>
              </a:rPr>
              <a:t>revisão das </a:t>
            </a:r>
            <a:r>
              <a:rPr lang="pt-BR" sz="2300" dirty="0" err="1">
                <a:solidFill>
                  <a:schemeClr val="accent1">
                    <a:lumMod val="50000"/>
                  </a:schemeClr>
                </a:solidFill>
              </a:rPr>
              <a:t>RDCs</a:t>
            </a:r>
            <a:r>
              <a:rPr lang="pt-BR" sz="2300" dirty="0">
                <a:solidFill>
                  <a:schemeClr val="accent1">
                    <a:lumMod val="50000"/>
                  </a:schemeClr>
                </a:solidFill>
              </a:rPr>
              <a:t> nº 04/2009 e nº 09/2015;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2300" b="1" dirty="0">
                <a:solidFill>
                  <a:schemeClr val="accent1">
                    <a:lumMod val="50000"/>
                  </a:schemeClr>
                </a:solidFill>
              </a:rPr>
              <a:t>M4 – em processo de implementação total -</a:t>
            </a:r>
            <a:r>
              <a:rPr lang="pt-BR" sz="2300" dirty="0">
                <a:solidFill>
                  <a:schemeClr val="accent1">
                    <a:lumMod val="50000"/>
                  </a:schemeClr>
                </a:solidFill>
              </a:rPr>
              <a:t> previsão de publicação do Guia CTD em Junho de 2019;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2300" b="1" dirty="0">
                <a:solidFill>
                  <a:schemeClr val="accent1">
                    <a:lumMod val="50000"/>
                  </a:schemeClr>
                </a:solidFill>
              </a:rPr>
              <a:t>M1 </a:t>
            </a:r>
            <a:r>
              <a:rPr lang="pt-BR" sz="2300" b="1" dirty="0" err="1">
                <a:solidFill>
                  <a:schemeClr val="accent1">
                    <a:lumMod val="50000"/>
                  </a:schemeClr>
                </a:solidFill>
              </a:rPr>
              <a:t>MedDRA</a:t>
            </a:r>
            <a:r>
              <a:rPr lang="pt-BR" sz="2300" b="1" dirty="0">
                <a:solidFill>
                  <a:schemeClr val="accent1">
                    <a:lumMod val="50000"/>
                  </a:schemeClr>
                </a:solidFill>
              </a:rPr>
              <a:t> – em processo de implementação total </a:t>
            </a:r>
            <a:r>
              <a:rPr lang="pt-BR" sz="2300" dirty="0">
                <a:solidFill>
                  <a:schemeClr val="accent1">
                    <a:lumMod val="50000"/>
                  </a:schemeClr>
                </a:solidFill>
              </a:rPr>
              <a:t>- o </a:t>
            </a:r>
            <a:r>
              <a:rPr lang="pt-BR" sz="2300" i="1" dirty="0" err="1">
                <a:solidFill>
                  <a:schemeClr val="accent1">
                    <a:lumMod val="50000"/>
                  </a:schemeClr>
                </a:solidFill>
              </a:rPr>
              <a:t>eReporting</a:t>
            </a:r>
            <a:r>
              <a:rPr lang="pt-BR" sz="2300" dirty="0">
                <a:solidFill>
                  <a:schemeClr val="accent1">
                    <a:lumMod val="50000"/>
                  </a:schemeClr>
                </a:solidFill>
              </a:rPr>
              <a:t> foi implementado em Dezembro de 2019 com a implementação do VIGIFLOW. Será necessária a revisão da RDC nº 04/2009. Comitê Diretivo do </a:t>
            </a:r>
            <a:r>
              <a:rPr lang="pt-BR" sz="2300" dirty="0" err="1">
                <a:solidFill>
                  <a:schemeClr val="accent1">
                    <a:lumMod val="50000"/>
                  </a:schemeClr>
                </a:solidFill>
              </a:rPr>
              <a:t>MedDRA</a:t>
            </a:r>
            <a:r>
              <a:rPr lang="pt-BR" sz="2300" dirty="0">
                <a:solidFill>
                  <a:schemeClr val="accent1">
                    <a:lumMod val="50000"/>
                  </a:schemeClr>
                </a:solidFill>
              </a:rPr>
              <a:t> está trabalhando na </a:t>
            </a:r>
            <a:r>
              <a:rPr lang="pt-BR" sz="2300" b="1" dirty="0">
                <a:solidFill>
                  <a:schemeClr val="accent1">
                    <a:lumMod val="50000"/>
                  </a:schemeClr>
                </a:solidFill>
              </a:rPr>
              <a:t>tradução para Português BR.</a:t>
            </a:r>
          </a:p>
        </p:txBody>
      </p:sp>
    </p:spTree>
    <p:extLst>
      <p:ext uri="{BB962C8B-B14F-4D97-AF65-F5344CB8AC3E}">
        <p14:creationId xmlns:p14="http://schemas.microsoft.com/office/powerpoint/2010/main" val="4018909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aixaDeTexto 23">
            <a:extLst>
              <a:ext uri="{FF2B5EF4-FFF2-40B4-BE49-F238E27FC236}">
                <a16:creationId xmlns:a16="http://schemas.microsoft.com/office/drawing/2014/main" id="{6A63E886-6219-4702-80DC-0B7D8D56B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846138"/>
            <a:ext cx="93710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rgbClr val="254061"/>
                </a:solidFill>
                <a:latin typeface="Calibri" panose="020F0502020204030204" pitchFamily="34" charset="0"/>
              </a:rPr>
              <a:t>Implementação dos Guias M4 - </a:t>
            </a:r>
            <a:r>
              <a:rPr lang="pt-BR" altLang="pt-BR" sz="2400">
                <a:solidFill>
                  <a:srgbClr val="254061"/>
                </a:solidFill>
                <a:latin typeface="Calibri" panose="020F0502020204030204" pitchFamily="34" charset="0"/>
              </a:rPr>
              <a:t>Documentos Técnicos Comuns para o Registro de Medicamentos de Uso Humano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B5044C5-6A63-4709-8E16-65B74F0C8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50" y="2052638"/>
            <a:ext cx="11591925" cy="383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defRPr/>
            </a:pPr>
            <a:r>
              <a:rPr lang="pt-BR" altLang="pt-BR" sz="2200" b="1" dirty="0">
                <a:solidFill>
                  <a:srgbClr val="254061"/>
                </a:solidFill>
              </a:rPr>
              <a:t> </a:t>
            </a:r>
            <a:r>
              <a:rPr lang="pt-BR" altLang="pt-BR" sz="2400" b="1" dirty="0">
                <a:solidFill>
                  <a:srgbClr val="254061"/>
                </a:solidFill>
              </a:rPr>
              <a:t>Publicação do Guia de Protocolo em Formato CTD</a:t>
            </a:r>
            <a:endParaRPr lang="pt-BR" altLang="pt-BR" sz="2200" b="1" dirty="0">
              <a:solidFill>
                <a:srgbClr val="254061"/>
              </a:solidFill>
            </a:endParaRPr>
          </a:p>
          <a:p>
            <a:pPr marL="0" indent="0">
              <a:defRPr/>
            </a:pPr>
            <a:endParaRPr lang="pt-BR" altLang="pt-BR" sz="2500" u="sng" dirty="0">
              <a:solidFill>
                <a:srgbClr val="254061"/>
              </a:solidFill>
            </a:endParaRPr>
          </a:p>
          <a:p>
            <a:pPr marL="0" indent="0">
              <a:defRPr/>
            </a:pPr>
            <a:r>
              <a:rPr lang="pt-BR" altLang="pt-BR" sz="2500" u="sng" dirty="0">
                <a:solidFill>
                  <a:srgbClr val="254061"/>
                </a:solidFill>
              </a:rPr>
              <a:t>Atividades em Andamento:</a:t>
            </a:r>
          </a:p>
          <a:p>
            <a:pPr marL="0" indent="0">
              <a:defRPr/>
            </a:pPr>
            <a:r>
              <a:rPr lang="pt-BR" altLang="pt-BR" sz="2500" dirty="0">
                <a:solidFill>
                  <a:srgbClr val="254061"/>
                </a:solidFill>
              </a:rPr>
              <a:t>	Finalizada a análise das contribuições recebidas do Setor Produtivo</a:t>
            </a:r>
          </a:p>
          <a:p>
            <a:pPr marL="0" indent="0">
              <a:defRPr/>
            </a:pPr>
            <a:r>
              <a:rPr lang="pt-BR" altLang="pt-BR" sz="2500" dirty="0">
                <a:solidFill>
                  <a:srgbClr val="254061"/>
                </a:solidFill>
              </a:rPr>
              <a:t>	Finalizada discussão com todas as áreas envolvidas</a:t>
            </a:r>
          </a:p>
          <a:p>
            <a:pPr marL="0" indent="0">
              <a:defRPr/>
            </a:pPr>
            <a:r>
              <a:rPr lang="pt-BR" altLang="pt-BR" sz="2500" dirty="0">
                <a:solidFill>
                  <a:srgbClr val="254061"/>
                </a:solidFill>
              </a:rPr>
              <a:t>	Apresentação da minuta final para Gestores</a:t>
            </a:r>
          </a:p>
          <a:p>
            <a:pPr marL="0" indent="0">
              <a:defRPr/>
            </a:pPr>
            <a:r>
              <a:rPr lang="pt-BR" altLang="pt-BR" sz="2500" dirty="0">
                <a:solidFill>
                  <a:srgbClr val="254061"/>
                </a:solidFill>
              </a:rPr>
              <a:t>	Elaboração de </a:t>
            </a:r>
            <a:r>
              <a:rPr lang="pt-BR" altLang="pt-BR" sz="2500" dirty="0" err="1">
                <a:solidFill>
                  <a:srgbClr val="254061"/>
                </a:solidFill>
              </a:rPr>
              <a:t>P&amp;Rs</a:t>
            </a:r>
            <a:endParaRPr lang="pt-BR" altLang="pt-BR" sz="2500" dirty="0">
              <a:solidFill>
                <a:srgbClr val="254061"/>
              </a:solidFill>
            </a:endParaRPr>
          </a:p>
          <a:p>
            <a:pPr marL="0" indent="0">
              <a:defRPr/>
            </a:pPr>
            <a:r>
              <a:rPr lang="pt-BR" altLang="pt-BR" sz="2500" dirty="0">
                <a:solidFill>
                  <a:srgbClr val="254061"/>
                </a:solidFill>
              </a:rPr>
              <a:t>	Encaminhamento para Diretoria Supervisora até 30/05/2019</a:t>
            </a:r>
          </a:p>
          <a:p>
            <a:pPr>
              <a:defRPr/>
            </a:pPr>
            <a:endParaRPr lang="pt-BR" altLang="pt-BR" sz="2200" dirty="0">
              <a:solidFill>
                <a:srgbClr val="254061"/>
              </a:solidFill>
            </a:endParaRPr>
          </a:p>
          <a:p>
            <a:pPr>
              <a:defRPr/>
            </a:pPr>
            <a:r>
              <a:rPr lang="pt-BR" altLang="pt-BR" sz="2200" dirty="0">
                <a:solidFill>
                  <a:srgbClr val="254061"/>
                </a:solidFill>
              </a:rPr>
              <a:t>		</a:t>
            </a:r>
            <a:endParaRPr lang="pt-BR" altLang="pt-BR" sz="2200" dirty="0"/>
          </a:p>
        </p:txBody>
      </p:sp>
      <p:pic>
        <p:nvPicPr>
          <p:cNvPr id="45060" name="Imagem 2">
            <a:extLst>
              <a:ext uri="{FF2B5EF4-FFF2-40B4-BE49-F238E27FC236}">
                <a16:creationId xmlns:a16="http://schemas.microsoft.com/office/drawing/2014/main" id="{B92F3B0A-15E4-4520-8B3F-EF589E91D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49" y="2154414"/>
            <a:ext cx="3008312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aixaDeTexto 23">
            <a:extLst>
              <a:ext uri="{FF2B5EF4-FFF2-40B4-BE49-F238E27FC236}">
                <a16:creationId xmlns:a16="http://schemas.microsoft.com/office/drawing/2014/main" id="{7072A529-D1E3-409F-A9EA-CD418301E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846138"/>
            <a:ext cx="93710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dirty="0">
                <a:solidFill>
                  <a:srgbClr val="254061"/>
                </a:solidFill>
                <a:latin typeface="Calibri" panose="020F0502020204030204" pitchFamily="34" charset="0"/>
              </a:rPr>
              <a:t>Implementação do Guia M8 - </a:t>
            </a:r>
            <a:r>
              <a:rPr lang="pt-BR" altLang="pt-BR" sz="2400" dirty="0">
                <a:solidFill>
                  <a:srgbClr val="254061"/>
                </a:solidFill>
                <a:latin typeface="Calibri" panose="020F0502020204030204" pitchFamily="34" charset="0"/>
              </a:rPr>
              <a:t>Documentos Técnicos Comuns para o Registro de Medicamentos de Uso Humano Eletrônico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E2BD83AF-921B-40AC-B2A7-D9CC2E6F1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50" y="2052638"/>
            <a:ext cx="11591925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defRPr/>
            </a:pPr>
            <a:r>
              <a:rPr lang="pt-BR" altLang="pt-BR" sz="2400" b="1" dirty="0">
                <a:solidFill>
                  <a:srgbClr val="254061"/>
                </a:solidFill>
              </a:rPr>
              <a:t>Aquisição da Solução Tecnológica para implementação do </a:t>
            </a:r>
            <a:r>
              <a:rPr lang="pt-BR" altLang="pt-BR" sz="2400" b="1" dirty="0" err="1">
                <a:solidFill>
                  <a:srgbClr val="254061"/>
                </a:solidFill>
              </a:rPr>
              <a:t>eCTD</a:t>
            </a:r>
            <a:r>
              <a:rPr lang="pt-BR" altLang="pt-BR" sz="2400" b="1" dirty="0">
                <a:solidFill>
                  <a:srgbClr val="254061"/>
                </a:solidFill>
              </a:rPr>
              <a:t>;</a:t>
            </a:r>
          </a:p>
          <a:p>
            <a:pPr>
              <a:defRPr/>
            </a:pPr>
            <a:endParaRPr lang="pt-BR" altLang="pt-BR" dirty="0">
              <a:solidFill>
                <a:srgbClr val="254061"/>
              </a:solidFill>
            </a:endParaRPr>
          </a:p>
          <a:p>
            <a:pPr>
              <a:defRPr/>
            </a:pPr>
            <a:r>
              <a:rPr lang="pt-BR" altLang="pt-BR" u="sng" dirty="0">
                <a:solidFill>
                  <a:srgbClr val="254061"/>
                </a:solidFill>
              </a:rPr>
              <a:t>Atividades em Andamento:</a:t>
            </a:r>
          </a:p>
          <a:p>
            <a:pPr>
              <a:defRPr/>
            </a:pPr>
            <a:r>
              <a:rPr lang="pt-BR" altLang="pt-BR" b="1" dirty="0">
                <a:solidFill>
                  <a:srgbClr val="254061"/>
                </a:solidFill>
              </a:rPr>
              <a:t>Definição da versão do </a:t>
            </a:r>
            <a:r>
              <a:rPr lang="pt-BR" altLang="pt-BR" b="1" dirty="0" err="1">
                <a:solidFill>
                  <a:srgbClr val="254061"/>
                </a:solidFill>
              </a:rPr>
              <a:t>eCTD</a:t>
            </a:r>
            <a:r>
              <a:rPr lang="pt-BR" altLang="pt-BR" b="1" dirty="0">
                <a:solidFill>
                  <a:srgbClr val="254061"/>
                </a:solidFill>
              </a:rPr>
              <a:t> (3.2.2 versus 4.0) </a:t>
            </a:r>
          </a:p>
          <a:p>
            <a:pPr marL="1257300" lvl="2" indent="-342900">
              <a:buFont typeface="Wingdings" panose="05000000000000000000" pitchFamily="2" charset="2"/>
              <a:buChar char="Ø"/>
              <a:defRPr/>
            </a:pPr>
            <a:r>
              <a:rPr lang="pt-BR" altLang="pt-BR" dirty="0">
                <a:solidFill>
                  <a:srgbClr val="254061"/>
                </a:solidFill>
              </a:rPr>
              <a:t>Avaliação da percepção do Setor Produtivo – Pesquisa </a:t>
            </a:r>
          </a:p>
          <a:p>
            <a:pPr marL="1257300" lvl="2" indent="-342900">
              <a:buFont typeface="Wingdings" panose="05000000000000000000" pitchFamily="2" charset="2"/>
              <a:buChar char="Ø"/>
              <a:defRPr/>
            </a:pPr>
            <a:r>
              <a:rPr lang="pt-BR" altLang="pt-BR" dirty="0">
                <a:solidFill>
                  <a:srgbClr val="254061"/>
                </a:solidFill>
              </a:rPr>
              <a:t>Reunião para apresentar o </a:t>
            </a:r>
            <a:r>
              <a:rPr lang="pt-BR" altLang="pt-BR" dirty="0" err="1">
                <a:solidFill>
                  <a:srgbClr val="254061"/>
                </a:solidFill>
              </a:rPr>
              <a:t>eCTD</a:t>
            </a:r>
            <a:r>
              <a:rPr lang="pt-BR" altLang="pt-BR" dirty="0">
                <a:solidFill>
                  <a:srgbClr val="254061"/>
                </a:solidFill>
              </a:rPr>
              <a:t> e suas duas versões</a:t>
            </a:r>
          </a:p>
          <a:p>
            <a:pPr marL="1257300" lvl="2" indent="-342900">
              <a:buFont typeface="Wingdings" panose="05000000000000000000" pitchFamily="2" charset="2"/>
              <a:buChar char="Ø"/>
              <a:defRPr/>
            </a:pPr>
            <a:endParaRPr lang="pt-BR" altLang="pt-BR" dirty="0">
              <a:solidFill>
                <a:srgbClr val="254061"/>
              </a:solidFill>
            </a:endParaRPr>
          </a:p>
          <a:p>
            <a:pPr>
              <a:defRPr/>
            </a:pPr>
            <a:endParaRPr lang="pt-BR" altLang="pt-BR" dirty="0">
              <a:solidFill>
                <a:srgbClr val="254061"/>
              </a:solidFill>
            </a:endParaRPr>
          </a:p>
          <a:p>
            <a:pPr>
              <a:defRPr/>
            </a:pPr>
            <a:r>
              <a:rPr lang="pt-BR" altLang="pt-BR" dirty="0">
                <a:solidFill>
                  <a:srgbClr val="254061"/>
                </a:solidFill>
              </a:rPr>
              <a:t>Elaboração dos documentos para o processo licitatórios – fase interna (2018/2019)</a:t>
            </a:r>
          </a:p>
          <a:p>
            <a:pPr>
              <a:defRPr/>
            </a:pPr>
            <a:r>
              <a:rPr lang="pt-BR" altLang="pt-BR" dirty="0">
                <a:solidFill>
                  <a:srgbClr val="254061"/>
                </a:solidFill>
              </a:rPr>
              <a:t>Publicação da Licitação, avaliação das propostas e adjudicação do contrato – fase externa (2019)</a:t>
            </a:r>
          </a:p>
          <a:p>
            <a:pPr>
              <a:defRPr/>
            </a:pPr>
            <a:r>
              <a:rPr lang="pt-BR" altLang="pt-BR" i="1" dirty="0">
                <a:solidFill>
                  <a:srgbClr val="254061"/>
                </a:solidFill>
              </a:rPr>
              <a:t>	</a:t>
            </a:r>
            <a:endParaRPr lang="pt-BR" altLang="pt-BR" b="1" i="1" dirty="0">
              <a:solidFill>
                <a:srgbClr val="254061"/>
              </a:solidFill>
            </a:endParaRPr>
          </a:p>
          <a:p>
            <a:pPr>
              <a:defRPr/>
            </a:pPr>
            <a:endParaRPr lang="pt-BR" altLang="pt-BR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23">
            <a:extLst>
              <a:ext uri="{FF2B5EF4-FFF2-40B4-BE49-F238E27FC236}">
                <a16:creationId xmlns:a16="http://schemas.microsoft.com/office/drawing/2014/main" id="{FB257881-39C1-4F1A-A91D-69BDE3E85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463" y="696913"/>
            <a:ext cx="9877897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000" dirty="0">
                <a:solidFill>
                  <a:srgbClr val="254061"/>
                </a:solidFill>
              </a:rPr>
              <a:t>Implementação do Guia M8 </a:t>
            </a:r>
          </a:p>
          <a:p>
            <a:r>
              <a:rPr lang="pt-BR" altLang="pt-BR" sz="2000" dirty="0">
                <a:solidFill>
                  <a:srgbClr val="254061"/>
                </a:solidFill>
              </a:rPr>
              <a:t>- Documentos Técnicos Comuns para o Registro de Medicamentos de Uso Humano Eletrônico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200" b="0" i="0" u="none" strike="noStrike" kern="1200" cap="none" spc="0" normalizeH="0" baseline="0" noProof="0" dirty="0">
              <a:ln>
                <a:noFill/>
              </a:ln>
              <a:solidFill>
                <a:srgbClr val="52525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6" name="CaixaDeTexto 2">
            <a:extLst>
              <a:ext uri="{FF2B5EF4-FFF2-40B4-BE49-F238E27FC236}">
                <a16:creationId xmlns:a16="http://schemas.microsoft.com/office/drawing/2014/main" id="{1314D13B-898A-49EE-896E-D586663D3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58" y="1840376"/>
            <a:ext cx="10833904" cy="346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rgbClr val="254061"/>
                </a:solidFill>
              </a:rPr>
              <a:t>Versão</a:t>
            </a:r>
            <a:r>
              <a:rPr lang="en-US" sz="2400" dirty="0">
                <a:solidFill>
                  <a:srgbClr val="254061"/>
                </a:solidFill>
              </a:rPr>
              <a:t> 3.2.2 X </a:t>
            </a:r>
            <a:r>
              <a:rPr lang="en-US" sz="2400" dirty="0" err="1">
                <a:solidFill>
                  <a:srgbClr val="254061"/>
                </a:solidFill>
              </a:rPr>
              <a:t>Versão</a:t>
            </a:r>
            <a:r>
              <a:rPr lang="en-US" sz="2400" dirty="0">
                <a:solidFill>
                  <a:srgbClr val="254061"/>
                </a:solidFill>
              </a:rPr>
              <a:t> 4.0 (?)</a:t>
            </a:r>
          </a:p>
          <a:p>
            <a:pPr marL="342900" lvl="2" indent="-342900"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rgbClr val="254061"/>
                </a:solidFill>
              </a:rPr>
              <a:t>Teleconferência</a:t>
            </a:r>
            <a:r>
              <a:rPr lang="en-US" sz="2400" dirty="0">
                <a:solidFill>
                  <a:srgbClr val="254061"/>
                </a:solidFill>
              </a:rPr>
              <a:t> com </a:t>
            </a:r>
            <a:r>
              <a:rPr lang="en-US" sz="2400" dirty="0" err="1">
                <a:solidFill>
                  <a:srgbClr val="254061"/>
                </a:solidFill>
              </a:rPr>
              <a:t>fornecedores</a:t>
            </a:r>
            <a:r>
              <a:rPr lang="en-US" sz="2400" dirty="0">
                <a:solidFill>
                  <a:srgbClr val="254061"/>
                </a:solidFill>
              </a:rPr>
              <a:t> das </a:t>
            </a:r>
            <a:r>
              <a:rPr lang="en-US" sz="2400" dirty="0" err="1">
                <a:solidFill>
                  <a:srgbClr val="254061"/>
                </a:solidFill>
              </a:rPr>
              <a:t>soluções</a:t>
            </a:r>
            <a:r>
              <a:rPr lang="en-US" sz="2400" dirty="0">
                <a:solidFill>
                  <a:srgbClr val="254061"/>
                </a:solidFill>
              </a:rPr>
              <a:t> </a:t>
            </a:r>
            <a:r>
              <a:rPr lang="en-US" sz="2400" dirty="0" err="1">
                <a:solidFill>
                  <a:srgbClr val="254061"/>
                </a:solidFill>
              </a:rPr>
              <a:t>tecnológicas</a:t>
            </a:r>
            <a:endParaRPr lang="en-US" sz="2400" dirty="0">
              <a:solidFill>
                <a:srgbClr val="254061"/>
              </a:solidFill>
            </a:endParaRPr>
          </a:p>
          <a:p>
            <a:pPr marL="342900" lvl="2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254061"/>
                </a:solidFill>
              </a:rPr>
              <a:t>Pesquisa </a:t>
            </a:r>
            <a:r>
              <a:rPr lang="en-US" sz="2400" dirty="0" err="1">
                <a:solidFill>
                  <a:srgbClr val="254061"/>
                </a:solidFill>
              </a:rPr>
              <a:t>realizada</a:t>
            </a:r>
            <a:r>
              <a:rPr lang="en-US" sz="2400" dirty="0">
                <a:solidFill>
                  <a:srgbClr val="254061"/>
                </a:solidFill>
              </a:rPr>
              <a:t> com </a:t>
            </a:r>
            <a:r>
              <a:rPr lang="en-US" sz="2400" dirty="0" err="1">
                <a:solidFill>
                  <a:srgbClr val="254061"/>
                </a:solidFill>
              </a:rPr>
              <a:t>setor</a:t>
            </a:r>
            <a:r>
              <a:rPr lang="en-US" sz="2400" dirty="0">
                <a:solidFill>
                  <a:srgbClr val="254061"/>
                </a:solidFill>
              </a:rPr>
              <a:t> </a:t>
            </a:r>
            <a:r>
              <a:rPr lang="en-US" sz="2400" dirty="0" err="1">
                <a:solidFill>
                  <a:srgbClr val="254061"/>
                </a:solidFill>
              </a:rPr>
              <a:t>produtivo</a:t>
            </a:r>
            <a:r>
              <a:rPr lang="en-US" sz="2400" dirty="0">
                <a:solidFill>
                  <a:srgbClr val="254061"/>
                </a:solidFill>
              </a:rPr>
              <a:t> para </a:t>
            </a:r>
            <a:r>
              <a:rPr lang="en-US" sz="2400" dirty="0" err="1">
                <a:solidFill>
                  <a:srgbClr val="254061"/>
                </a:solidFill>
              </a:rPr>
              <a:t>verificar</a:t>
            </a:r>
            <a:r>
              <a:rPr lang="en-US" sz="2400" dirty="0">
                <a:solidFill>
                  <a:srgbClr val="254061"/>
                </a:solidFill>
              </a:rPr>
              <a:t> a </a:t>
            </a:r>
            <a:r>
              <a:rPr lang="en-US" sz="2400" dirty="0" err="1">
                <a:solidFill>
                  <a:srgbClr val="254061"/>
                </a:solidFill>
              </a:rPr>
              <a:t>percepção</a:t>
            </a:r>
            <a:r>
              <a:rPr lang="en-US" sz="2400" dirty="0">
                <a:solidFill>
                  <a:srgbClr val="254061"/>
                </a:solidFill>
              </a:rPr>
              <a:t> do </a:t>
            </a:r>
            <a:r>
              <a:rPr lang="en-US" sz="2400" dirty="0" err="1">
                <a:solidFill>
                  <a:srgbClr val="254061"/>
                </a:solidFill>
              </a:rPr>
              <a:t>setor</a:t>
            </a:r>
            <a:endParaRPr lang="en-US" sz="2400" dirty="0">
              <a:solidFill>
                <a:srgbClr val="254061"/>
              </a:solidFill>
            </a:endParaRPr>
          </a:p>
          <a:p>
            <a:pPr marL="342900" lvl="2" indent="-342900"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rgbClr val="254061"/>
                </a:solidFill>
              </a:rPr>
              <a:t>Participação</a:t>
            </a:r>
            <a:r>
              <a:rPr lang="en-US" sz="2400" dirty="0">
                <a:solidFill>
                  <a:srgbClr val="254061"/>
                </a:solidFill>
              </a:rPr>
              <a:t> </a:t>
            </a:r>
            <a:r>
              <a:rPr lang="en-US" sz="2400" dirty="0" err="1">
                <a:solidFill>
                  <a:srgbClr val="254061"/>
                </a:solidFill>
              </a:rPr>
              <a:t>na</a:t>
            </a:r>
            <a:r>
              <a:rPr lang="en-US" sz="2400" dirty="0">
                <a:solidFill>
                  <a:srgbClr val="254061"/>
                </a:solidFill>
              </a:rPr>
              <a:t> Pesquisa: </a:t>
            </a:r>
            <a:r>
              <a:rPr lang="en-US" sz="2400" dirty="0" err="1">
                <a:solidFill>
                  <a:srgbClr val="254061"/>
                </a:solidFill>
              </a:rPr>
              <a:t>Nacionais</a:t>
            </a:r>
            <a:r>
              <a:rPr lang="en-US" sz="2400" dirty="0">
                <a:solidFill>
                  <a:srgbClr val="254061"/>
                </a:solidFill>
              </a:rPr>
              <a:t> 36,17% and </a:t>
            </a:r>
            <a:r>
              <a:rPr lang="en-US" sz="2400" dirty="0" err="1">
                <a:solidFill>
                  <a:srgbClr val="254061"/>
                </a:solidFill>
              </a:rPr>
              <a:t>Multinacionais</a:t>
            </a:r>
            <a:r>
              <a:rPr lang="en-US" sz="2400" dirty="0">
                <a:solidFill>
                  <a:srgbClr val="254061"/>
                </a:solidFill>
              </a:rPr>
              <a:t> 63,83%</a:t>
            </a:r>
          </a:p>
          <a:p>
            <a:pPr marL="342900" lvl="2" indent="-342900">
              <a:defRPr/>
            </a:pPr>
            <a:endParaRPr lang="en-US" sz="2400" dirty="0">
              <a:solidFill>
                <a:srgbClr val="254061"/>
              </a:solidFill>
            </a:endParaRPr>
          </a:p>
          <a:p>
            <a:pPr marL="2628900" lvl="8" indent="-342900" algn="just">
              <a:defRPr/>
            </a:pPr>
            <a:r>
              <a:rPr lang="en-US" sz="2400" dirty="0">
                <a:solidFill>
                  <a:srgbClr val="254061"/>
                </a:solidFill>
              </a:rPr>
              <a:t>v3.2.2 - 34,04%</a:t>
            </a:r>
          </a:p>
          <a:p>
            <a:pPr marL="2628900" lvl="8" indent="-342900" algn="just">
              <a:defRPr/>
            </a:pPr>
            <a:r>
              <a:rPr lang="en-US" sz="2400" dirty="0">
                <a:solidFill>
                  <a:srgbClr val="254061"/>
                </a:solidFill>
              </a:rPr>
              <a:t>V4.0 – 51,06%</a:t>
            </a:r>
          </a:p>
          <a:p>
            <a:pPr marL="2628900" lvl="8" indent="-342900" algn="just">
              <a:defRPr/>
            </a:pPr>
            <a:r>
              <a:rPr lang="en-US" sz="2400" dirty="0" err="1">
                <a:solidFill>
                  <a:srgbClr val="254061"/>
                </a:solidFill>
              </a:rPr>
              <a:t>Não</a:t>
            </a:r>
            <a:r>
              <a:rPr lang="en-US" sz="2400" dirty="0">
                <a:solidFill>
                  <a:srgbClr val="254061"/>
                </a:solidFill>
              </a:rPr>
              <a:t> </a:t>
            </a:r>
            <a:r>
              <a:rPr lang="en-US" sz="2400" dirty="0" err="1">
                <a:solidFill>
                  <a:srgbClr val="254061"/>
                </a:solidFill>
              </a:rPr>
              <a:t>souberam</a:t>
            </a:r>
            <a:r>
              <a:rPr lang="en-US" sz="2400" dirty="0">
                <a:solidFill>
                  <a:srgbClr val="254061"/>
                </a:solidFill>
              </a:rPr>
              <a:t> </a:t>
            </a:r>
            <a:r>
              <a:rPr lang="en-US" sz="2400" dirty="0" err="1">
                <a:solidFill>
                  <a:srgbClr val="254061"/>
                </a:solidFill>
              </a:rPr>
              <a:t>opinar</a:t>
            </a:r>
            <a:r>
              <a:rPr lang="en-US" sz="2400" dirty="0">
                <a:solidFill>
                  <a:srgbClr val="254061"/>
                </a:solidFill>
              </a:rPr>
              <a:t>– 14,89%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00" dirty="0">
              <a:solidFill>
                <a:prstClr val="black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5394BA3-051D-417D-9C8E-5FA19820CAD5}"/>
              </a:ext>
            </a:extLst>
          </p:cNvPr>
          <p:cNvPicPr/>
          <p:nvPr/>
        </p:nvPicPr>
        <p:blipFill rotWithShape="1">
          <a:blip r:embed="rId3"/>
          <a:srcRect l="73965" t="25681" r="11218" b="43273"/>
          <a:stretch/>
        </p:blipFill>
        <p:spPr bwMode="auto">
          <a:xfrm>
            <a:off x="6925590" y="3429000"/>
            <a:ext cx="4137949" cy="23396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79093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23">
            <a:extLst>
              <a:ext uri="{FF2B5EF4-FFF2-40B4-BE49-F238E27FC236}">
                <a16:creationId xmlns:a16="http://schemas.microsoft.com/office/drawing/2014/main" id="{FB257881-39C1-4F1A-A91D-69BDE3E85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463" y="696913"/>
            <a:ext cx="9877897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000" dirty="0">
                <a:solidFill>
                  <a:srgbClr val="254061"/>
                </a:solidFill>
              </a:rPr>
              <a:t>Implementação do Guia M8 </a:t>
            </a:r>
          </a:p>
          <a:p>
            <a:r>
              <a:rPr lang="pt-BR" altLang="pt-BR" sz="2000" dirty="0">
                <a:solidFill>
                  <a:srgbClr val="254061"/>
                </a:solidFill>
              </a:rPr>
              <a:t>- Documentos Técnicos Comuns para o Registro de Medicamentos de Uso Humano Eletrônico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200" b="0" i="0" u="none" strike="noStrike" kern="1200" cap="none" spc="0" normalizeH="0" baseline="0" noProof="0" dirty="0">
              <a:ln>
                <a:noFill/>
              </a:ln>
              <a:solidFill>
                <a:srgbClr val="52525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6" name="CaixaDeTexto 2">
            <a:extLst>
              <a:ext uri="{FF2B5EF4-FFF2-40B4-BE49-F238E27FC236}">
                <a16:creationId xmlns:a16="http://schemas.microsoft.com/office/drawing/2014/main" id="{1314D13B-898A-49EE-896E-D586663D3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58" y="1840376"/>
            <a:ext cx="10833904" cy="346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914400" lvl="2" indent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marL="0" lvl="1" indent="0">
              <a:defRPr/>
            </a:pPr>
            <a:r>
              <a:rPr lang="en-US" sz="2400" b="1" dirty="0" err="1">
                <a:solidFill>
                  <a:srgbClr val="254061"/>
                </a:solidFill>
              </a:rPr>
              <a:t>Vantagens</a:t>
            </a:r>
            <a:r>
              <a:rPr lang="en-US" sz="2400" b="1" dirty="0">
                <a:solidFill>
                  <a:srgbClr val="254061"/>
                </a:solidFill>
              </a:rPr>
              <a:t> </a:t>
            </a:r>
            <a:r>
              <a:rPr lang="en-US" sz="2400" b="1" dirty="0" err="1">
                <a:solidFill>
                  <a:srgbClr val="254061"/>
                </a:solidFill>
              </a:rPr>
              <a:t>apontadas</a:t>
            </a:r>
            <a:r>
              <a:rPr lang="en-US" sz="2400" b="1" dirty="0">
                <a:solidFill>
                  <a:srgbClr val="254061"/>
                </a:solidFill>
              </a:rPr>
              <a:t> para </a:t>
            </a:r>
            <a:r>
              <a:rPr lang="en-US" sz="2400" b="1" dirty="0" err="1">
                <a:solidFill>
                  <a:srgbClr val="254061"/>
                </a:solidFill>
              </a:rPr>
              <a:t>adoção</a:t>
            </a:r>
            <a:r>
              <a:rPr lang="en-US" sz="2400" b="1" dirty="0">
                <a:solidFill>
                  <a:srgbClr val="254061"/>
                </a:solidFill>
              </a:rPr>
              <a:t> da </a:t>
            </a:r>
            <a:r>
              <a:rPr lang="en-US" sz="2400" b="1" dirty="0" err="1">
                <a:solidFill>
                  <a:srgbClr val="254061"/>
                </a:solidFill>
              </a:rPr>
              <a:t>Versão</a:t>
            </a:r>
            <a:r>
              <a:rPr lang="en-US" sz="2400" b="1" dirty="0">
                <a:solidFill>
                  <a:srgbClr val="254061"/>
                </a:solidFill>
              </a:rPr>
              <a:t> 4.0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254061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rgbClr val="254061"/>
                </a:solidFill>
              </a:rPr>
              <a:t>Adoção</a:t>
            </a:r>
            <a:r>
              <a:rPr lang="en-US" sz="2400" dirty="0">
                <a:solidFill>
                  <a:srgbClr val="254061"/>
                </a:solidFill>
              </a:rPr>
              <a:t> da v4.0 </a:t>
            </a:r>
            <a:r>
              <a:rPr lang="en-US" sz="2400" dirty="0" err="1">
                <a:solidFill>
                  <a:srgbClr val="254061"/>
                </a:solidFill>
              </a:rPr>
              <a:t>provavelmente</a:t>
            </a:r>
            <a:r>
              <a:rPr lang="en-US" sz="2400" dirty="0">
                <a:solidFill>
                  <a:srgbClr val="254061"/>
                </a:solidFill>
              </a:rPr>
              <a:t> </a:t>
            </a:r>
            <a:r>
              <a:rPr lang="en-US" sz="2400" dirty="0" err="1">
                <a:solidFill>
                  <a:srgbClr val="254061"/>
                </a:solidFill>
              </a:rPr>
              <a:t>levará</a:t>
            </a:r>
            <a:r>
              <a:rPr lang="en-US" sz="2400" dirty="0">
                <a:solidFill>
                  <a:srgbClr val="254061"/>
                </a:solidFill>
              </a:rPr>
              <a:t> </a:t>
            </a:r>
            <a:r>
              <a:rPr lang="en-US" sz="2400" dirty="0" err="1">
                <a:solidFill>
                  <a:srgbClr val="254061"/>
                </a:solidFill>
              </a:rPr>
              <a:t>mais</a:t>
            </a:r>
            <a:r>
              <a:rPr lang="en-US" sz="2400" dirty="0">
                <a:solidFill>
                  <a:srgbClr val="254061"/>
                </a:solidFill>
              </a:rPr>
              <a:t> tempo que a v3.2.2 mas o tempo de </a:t>
            </a:r>
            <a:r>
              <a:rPr lang="en-US" sz="2400" dirty="0" err="1">
                <a:solidFill>
                  <a:srgbClr val="254061"/>
                </a:solidFill>
              </a:rPr>
              <a:t>implementação</a:t>
            </a:r>
            <a:r>
              <a:rPr lang="en-US" sz="2400" dirty="0">
                <a:solidFill>
                  <a:srgbClr val="254061"/>
                </a:solidFill>
              </a:rPr>
              <a:t> </a:t>
            </a:r>
            <a:r>
              <a:rPr lang="en-US" sz="2400" dirty="0" err="1">
                <a:solidFill>
                  <a:srgbClr val="254061"/>
                </a:solidFill>
              </a:rPr>
              <a:t>será</a:t>
            </a:r>
            <a:r>
              <a:rPr lang="en-US" sz="2400" dirty="0">
                <a:solidFill>
                  <a:srgbClr val="254061"/>
                </a:solidFill>
              </a:rPr>
              <a:t> </a:t>
            </a:r>
            <a:r>
              <a:rPr lang="en-US" sz="2400" dirty="0" err="1">
                <a:solidFill>
                  <a:srgbClr val="254061"/>
                </a:solidFill>
              </a:rPr>
              <a:t>semelhante</a:t>
            </a:r>
            <a:r>
              <a:rPr lang="en-US" sz="2400" dirty="0">
                <a:solidFill>
                  <a:srgbClr val="254061"/>
                </a:solidFill>
              </a:rPr>
              <a:t> </a:t>
            </a:r>
            <a:r>
              <a:rPr lang="en-US" sz="2400" dirty="0" err="1">
                <a:solidFill>
                  <a:srgbClr val="254061"/>
                </a:solidFill>
              </a:rPr>
              <a:t>ao</a:t>
            </a:r>
            <a:r>
              <a:rPr lang="en-US" sz="2400" dirty="0">
                <a:solidFill>
                  <a:srgbClr val="254061"/>
                </a:solidFill>
              </a:rPr>
              <a:t> das </a:t>
            </a:r>
            <a:r>
              <a:rPr lang="en-US" sz="2400" dirty="0" err="1">
                <a:solidFill>
                  <a:srgbClr val="254061"/>
                </a:solidFill>
              </a:rPr>
              <a:t>demais</a:t>
            </a:r>
            <a:r>
              <a:rPr lang="en-US" sz="2400" dirty="0">
                <a:solidFill>
                  <a:srgbClr val="254061"/>
                </a:solidFill>
              </a:rPr>
              <a:t> </a:t>
            </a:r>
            <a:r>
              <a:rPr lang="en-US" sz="2400" dirty="0" err="1">
                <a:solidFill>
                  <a:srgbClr val="254061"/>
                </a:solidFill>
              </a:rPr>
              <a:t>regiões</a:t>
            </a:r>
            <a:r>
              <a:rPr lang="en-US" sz="2400" dirty="0">
                <a:solidFill>
                  <a:srgbClr val="254061"/>
                </a:solidFill>
              </a:rPr>
              <a:t> ICH;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rgbClr val="254061"/>
                </a:solidFill>
              </a:rPr>
              <a:t>Não</a:t>
            </a:r>
            <a:r>
              <a:rPr lang="en-US" sz="2400" dirty="0">
                <a:solidFill>
                  <a:srgbClr val="254061"/>
                </a:solidFill>
              </a:rPr>
              <a:t> </a:t>
            </a:r>
            <a:r>
              <a:rPr lang="en-US" sz="2400" dirty="0" err="1">
                <a:solidFill>
                  <a:srgbClr val="254061"/>
                </a:solidFill>
              </a:rPr>
              <a:t>haverá</a:t>
            </a:r>
            <a:r>
              <a:rPr lang="en-US" sz="2400" dirty="0">
                <a:solidFill>
                  <a:srgbClr val="254061"/>
                </a:solidFill>
              </a:rPr>
              <a:t> </a:t>
            </a:r>
            <a:r>
              <a:rPr lang="en-US" sz="2400" dirty="0" err="1">
                <a:solidFill>
                  <a:srgbClr val="254061"/>
                </a:solidFill>
              </a:rPr>
              <a:t>necessidade</a:t>
            </a:r>
            <a:r>
              <a:rPr lang="en-US" sz="2400" dirty="0">
                <a:solidFill>
                  <a:srgbClr val="254061"/>
                </a:solidFill>
              </a:rPr>
              <a:t> de </a:t>
            </a:r>
            <a:r>
              <a:rPr lang="en-US" sz="2400" dirty="0" err="1">
                <a:solidFill>
                  <a:srgbClr val="254061"/>
                </a:solidFill>
              </a:rPr>
              <a:t>passar</a:t>
            </a:r>
            <a:r>
              <a:rPr lang="en-US" sz="2400" dirty="0">
                <a:solidFill>
                  <a:srgbClr val="254061"/>
                </a:solidFill>
              </a:rPr>
              <a:t> por um </a:t>
            </a:r>
            <a:r>
              <a:rPr lang="en-US" sz="2400" dirty="0" err="1">
                <a:solidFill>
                  <a:srgbClr val="254061"/>
                </a:solidFill>
              </a:rPr>
              <a:t>período</a:t>
            </a:r>
            <a:r>
              <a:rPr lang="en-US" sz="2400" dirty="0">
                <a:solidFill>
                  <a:srgbClr val="254061"/>
                </a:solidFill>
              </a:rPr>
              <a:t> de </a:t>
            </a:r>
            <a:r>
              <a:rPr lang="en-US" sz="2400" dirty="0" err="1">
                <a:solidFill>
                  <a:srgbClr val="254061"/>
                </a:solidFill>
              </a:rPr>
              <a:t>transição</a:t>
            </a:r>
            <a:r>
              <a:rPr lang="en-US" sz="2400" dirty="0">
                <a:solidFill>
                  <a:srgbClr val="254061"/>
                </a:solidFill>
              </a:rPr>
              <a:t> entre </a:t>
            </a:r>
            <a:r>
              <a:rPr lang="en-US" sz="2400" dirty="0" err="1">
                <a:solidFill>
                  <a:srgbClr val="254061"/>
                </a:solidFill>
              </a:rPr>
              <a:t>versões</a:t>
            </a:r>
            <a:r>
              <a:rPr lang="en-US" sz="2400" dirty="0">
                <a:solidFill>
                  <a:srgbClr val="254061"/>
                </a:solidFill>
              </a:rPr>
              <a:t>;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254061"/>
                </a:solidFill>
              </a:rPr>
              <a:t>A v4.0 </a:t>
            </a:r>
            <a:r>
              <a:rPr lang="en-US" sz="2400" dirty="0" err="1">
                <a:solidFill>
                  <a:srgbClr val="254061"/>
                </a:solidFill>
              </a:rPr>
              <a:t>traz</a:t>
            </a:r>
            <a:r>
              <a:rPr lang="en-US" sz="2400" dirty="0">
                <a:solidFill>
                  <a:srgbClr val="254061"/>
                </a:solidFill>
              </a:rPr>
              <a:t> </a:t>
            </a:r>
            <a:r>
              <a:rPr lang="en-US" sz="2400" dirty="0" err="1">
                <a:solidFill>
                  <a:srgbClr val="254061"/>
                </a:solidFill>
              </a:rPr>
              <a:t>benefícios</a:t>
            </a:r>
            <a:r>
              <a:rPr lang="en-US" sz="2400" dirty="0">
                <a:solidFill>
                  <a:srgbClr val="254061"/>
                </a:solidFill>
              </a:rPr>
              <a:t> </a:t>
            </a:r>
            <a:r>
              <a:rPr lang="en-US" sz="2400" dirty="0" err="1">
                <a:solidFill>
                  <a:srgbClr val="254061"/>
                </a:solidFill>
              </a:rPr>
              <a:t>tecnológicos</a:t>
            </a:r>
            <a:r>
              <a:rPr lang="en-US" sz="2400" dirty="0">
                <a:solidFill>
                  <a:srgbClr val="254061"/>
                </a:solidFill>
              </a:rPr>
              <a:t>, </a:t>
            </a:r>
            <a:r>
              <a:rPr lang="en-US" sz="2400" dirty="0" err="1">
                <a:solidFill>
                  <a:srgbClr val="254061"/>
                </a:solidFill>
              </a:rPr>
              <a:t>especialmente</a:t>
            </a:r>
            <a:r>
              <a:rPr lang="en-US" sz="2400" dirty="0">
                <a:solidFill>
                  <a:srgbClr val="254061"/>
                </a:solidFill>
              </a:rPr>
              <a:t> </a:t>
            </a:r>
            <a:r>
              <a:rPr lang="en-US" sz="2400" dirty="0" err="1">
                <a:solidFill>
                  <a:srgbClr val="254061"/>
                </a:solidFill>
              </a:rPr>
              <a:t>quanto</a:t>
            </a:r>
            <a:r>
              <a:rPr lang="en-US" sz="2400" dirty="0">
                <a:solidFill>
                  <a:srgbClr val="254061"/>
                </a:solidFill>
              </a:rPr>
              <a:t> </a:t>
            </a:r>
            <a:r>
              <a:rPr lang="en-US" sz="2400" dirty="0" err="1">
                <a:solidFill>
                  <a:srgbClr val="254061"/>
                </a:solidFill>
              </a:rPr>
              <a:t>ao</a:t>
            </a:r>
            <a:r>
              <a:rPr lang="en-US" sz="2400" dirty="0">
                <a:solidFill>
                  <a:srgbClr val="254061"/>
                </a:solidFill>
              </a:rPr>
              <a:t> </a:t>
            </a:r>
            <a:r>
              <a:rPr lang="en-US" sz="2400" dirty="0" err="1">
                <a:solidFill>
                  <a:srgbClr val="254061"/>
                </a:solidFill>
              </a:rPr>
              <a:t>ciclo</a:t>
            </a:r>
            <a:r>
              <a:rPr lang="en-US" sz="2400" dirty="0">
                <a:solidFill>
                  <a:srgbClr val="254061"/>
                </a:solidFill>
              </a:rPr>
              <a:t> de </a:t>
            </a:r>
            <a:r>
              <a:rPr lang="en-US" sz="2400" dirty="0" err="1">
                <a:solidFill>
                  <a:srgbClr val="254061"/>
                </a:solidFill>
              </a:rPr>
              <a:t>vida</a:t>
            </a:r>
            <a:r>
              <a:rPr lang="en-US" sz="2400" dirty="0">
                <a:solidFill>
                  <a:srgbClr val="254061"/>
                </a:solidFill>
              </a:rPr>
              <a:t> do </a:t>
            </a:r>
            <a:r>
              <a:rPr lang="en-US" sz="2400" dirty="0" err="1">
                <a:solidFill>
                  <a:srgbClr val="254061"/>
                </a:solidFill>
              </a:rPr>
              <a:t>produto</a:t>
            </a:r>
            <a:r>
              <a:rPr lang="en-US" sz="2400" dirty="0">
                <a:solidFill>
                  <a:srgbClr val="254061"/>
                </a:solidFill>
              </a:rPr>
              <a:t> </a:t>
            </a:r>
            <a:r>
              <a:rPr lang="en-US" sz="2400" dirty="0" err="1">
                <a:solidFill>
                  <a:srgbClr val="254061"/>
                </a:solidFill>
              </a:rPr>
              <a:t>quando</a:t>
            </a:r>
            <a:r>
              <a:rPr lang="en-US" sz="2400" dirty="0">
                <a:solidFill>
                  <a:srgbClr val="254061"/>
                </a:solidFill>
              </a:rPr>
              <a:t> </a:t>
            </a:r>
            <a:r>
              <a:rPr lang="en-US" sz="2400" dirty="0" err="1">
                <a:solidFill>
                  <a:srgbClr val="254061"/>
                </a:solidFill>
              </a:rPr>
              <a:t>comparado</a:t>
            </a:r>
            <a:r>
              <a:rPr lang="en-US" sz="2400" dirty="0">
                <a:solidFill>
                  <a:srgbClr val="254061"/>
                </a:solidFill>
              </a:rPr>
              <a:t> a v3.2.2 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rgbClr val="254061"/>
                </a:solidFill>
              </a:rPr>
              <a:t>Expectativa</a:t>
            </a:r>
            <a:r>
              <a:rPr lang="en-US" sz="2400" dirty="0">
                <a:solidFill>
                  <a:srgbClr val="254061"/>
                </a:solidFill>
              </a:rPr>
              <a:t> para </a:t>
            </a:r>
            <a:r>
              <a:rPr lang="en-US" sz="2400" dirty="0" err="1">
                <a:solidFill>
                  <a:srgbClr val="254061"/>
                </a:solidFill>
              </a:rPr>
              <a:t>implementação</a:t>
            </a:r>
            <a:r>
              <a:rPr lang="en-US" sz="2400" dirty="0">
                <a:solidFill>
                  <a:srgbClr val="254061"/>
                </a:solidFill>
              </a:rPr>
              <a:t> 2022(</a:t>
            </a:r>
            <a:r>
              <a:rPr lang="en-US" sz="2400" dirty="0" err="1">
                <a:solidFill>
                  <a:srgbClr val="254061"/>
                </a:solidFill>
              </a:rPr>
              <a:t>fase</a:t>
            </a:r>
            <a:r>
              <a:rPr lang="en-US" sz="2400" dirty="0">
                <a:solidFill>
                  <a:srgbClr val="254061"/>
                </a:solidFill>
              </a:rPr>
              <a:t> </a:t>
            </a:r>
            <a:r>
              <a:rPr lang="en-US" sz="2400" dirty="0" err="1">
                <a:solidFill>
                  <a:srgbClr val="254061"/>
                </a:solidFill>
              </a:rPr>
              <a:t>piloto</a:t>
            </a:r>
            <a:r>
              <a:rPr lang="en-US" sz="2400" dirty="0">
                <a:solidFill>
                  <a:srgbClr val="254061"/>
                </a:solidFill>
              </a:rPr>
              <a:t>)/2023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2199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CaixaDeTexto 23">
            <a:extLst>
              <a:ext uri="{FF2B5EF4-FFF2-40B4-BE49-F238E27FC236}">
                <a16:creationId xmlns:a16="http://schemas.microsoft.com/office/drawing/2014/main" id="{A5FEE694-66AF-4CB4-8DA4-55CAC3B98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2813" y="874713"/>
            <a:ext cx="93710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600">
                <a:solidFill>
                  <a:srgbClr val="254061"/>
                </a:solidFill>
              </a:rPr>
              <a:t>Implementação dos Guias M4 - Documentos Técnicos Comuns para o Registro de </a:t>
            </a:r>
            <a:r>
              <a:rPr lang="pt-BR" altLang="pt-BR" sz="2800">
                <a:solidFill>
                  <a:srgbClr val="254061"/>
                </a:solidFill>
              </a:rPr>
              <a:t>Medicamentos de Uso Humano</a:t>
            </a:r>
            <a:endParaRPr lang="pt-BR" altLang="pt-BR" sz="2600">
              <a:solidFill>
                <a:srgbClr val="254061"/>
              </a:solidFill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66094264-09F7-4D64-AD95-D891D5572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0" y="2252663"/>
            <a:ext cx="1159192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defRPr/>
            </a:pPr>
            <a:r>
              <a:rPr lang="pt-BR" altLang="pt-BR" i="1">
                <a:solidFill>
                  <a:srgbClr val="254061"/>
                </a:solidFill>
              </a:rPr>
              <a:t> 	</a:t>
            </a:r>
            <a:endParaRPr lang="pt-BR" altLang="pt-BR" b="1" i="1">
              <a:solidFill>
                <a:srgbClr val="254061"/>
              </a:solidFill>
            </a:endParaRPr>
          </a:p>
          <a:p>
            <a:pPr algn="ctr">
              <a:defRPr/>
            </a:pPr>
            <a:r>
              <a:rPr lang="pt-BR" altLang="pt-BR" sz="3000" b="1">
                <a:solidFill>
                  <a:srgbClr val="254061"/>
                </a:solidFill>
              </a:rPr>
              <a:t>Perguntas?</a:t>
            </a:r>
          </a:p>
        </p:txBody>
      </p:sp>
      <p:pic>
        <p:nvPicPr>
          <p:cNvPr id="147460" name="Imagem 2">
            <a:extLst>
              <a:ext uri="{FF2B5EF4-FFF2-40B4-BE49-F238E27FC236}">
                <a16:creationId xmlns:a16="http://schemas.microsoft.com/office/drawing/2014/main" id="{AA6149AD-24D6-4215-B362-DF1D496C24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0" y="3652838"/>
            <a:ext cx="39227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23">
            <a:extLst>
              <a:ext uri="{FF2B5EF4-FFF2-40B4-BE49-F238E27FC236}">
                <a16:creationId xmlns:a16="http://schemas.microsoft.com/office/drawing/2014/main" id="{109E7FC7-3675-4C85-8485-3A52AF788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846138"/>
            <a:ext cx="31261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525252"/>
                </a:solidFill>
                <a:latin typeface="Arial"/>
                <a:cs typeface="Arial"/>
              </a:rPr>
              <a:t> ICH – Dados Gerais</a:t>
            </a:r>
          </a:p>
        </p:txBody>
      </p:sp>
      <p:sp>
        <p:nvSpPr>
          <p:cNvPr id="19459" name="CaixaDeTexto 24">
            <a:extLst>
              <a:ext uri="{FF2B5EF4-FFF2-40B4-BE49-F238E27FC236}">
                <a16:creationId xmlns:a16="http://schemas.microsoft.com/office/drawing/2014/main" id="{7C136DB2-396A-474D-93EE-D824B2401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38" y="12160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 sz="1400">
              <a:solidFill>
                <a:srgbClr val="5252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Rectangle 6">
            <a:extLst>
              <a:ext uri="{FF2B5EF4-FFF2-40B4-BE49-F238E27FC236}">
                <a16:creationId xmlns:a16="http://schemas.microsoft.com/office/drawing/2014/main" id="{4076F4D2-C8D6-416D-9A43-2B474005F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12954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>
              <a:solidFill>
                <a:srgbClr val="5252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705A6063-82D0-4B9B-9678-8273E81BE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81" y="2113736"/>
            <a:ext cx="7362360" cy="381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t-BR" sz="2000" b="1">
                <a:latin typeface="Calibri"/>
                <a:cs typeface="Calibri"/>
              </a:rPr>
              <a:t>ICH - dados de novembro de 2018</a:t>
            </a:r>
            <a:endParaRPr lang="pt-BR" sz="2000" b="1">
              <a:cs typeface="Calibri"/>
            </a:endParaRPr>
          </a:p>
          <a:p>
            <a:pPr>
              <a:defRPr/>
            </a:pPr>
            <a:endParaRPr lang="pt-BR" sz="1750">
              <a:cs typeface="Calibri"/>
            </a:endParaRPr>
          </a:p>
          <a:p>
            <a:pPr>
              <a:defRPr/>
            </a:pPr>
            <a:r>
              <a:rPr lang="pt-BR" u="sng">
                <a:latin typeface="Calibri"/>
                <a:cs typeface="Calibri"/>
              </a:rPr>
              <a:t>Representação de 44 entidades:</a:t>
            </a:r>
            <a:endParaRPr lang="pt-BR" u="sng"/>
          </a:p>
          <a:p>
            <a:pPr>
              <a:lnSpc>
                <a:spcPct val="150000"/>
              </a:lnSpc>
              <a:defRPr/>
            </a:pPr>
            <a:r>
              <a:rPr lang="pt-BR">
                <a:latin typeface="Calibri"/>
                <a:cs typeface="Calibri"/>
              </a:rPr>
              <a:t>16 Membros (1 LATAM - ANVISA)</a:t>
            </a:r>
            <a:endParaRPr lang="pt-BR"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pt-BR">
                <a:latin typeface="Calibri"/>
                <a:cs typeface="Calibri"/>
              </a:rPr>
              <a:t>28 Observadores (3 LATAM e América Central)</a:t>
            </a:r>
            <a:endParaRPr lang="pt-BR"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>
              <a:latin typeface="Calibri"/>
              <a:cs typeface="Calibri"/>
            </a:endParaRPr>
          </a:p>
          <a:p>
            <a:pPr>
              <a:lnSpc>
                <a:spcPct val="150000"/>
              </a:lnSpc>
              <a:defRPr/>
            </a:pPr>
            <a:r>
              <a:rPr lang="pt-BR">
                <a:latin typeface="Calibri"/>
                <a:cs typeface="Calibri"/>
              </a:rPr>
              <a:t>27 </a:t>
            </a:r>
            <a:r>
              <a:rPr lang="pt-BR" err="1">
                <a:latin typeface="Calibri"/>
                <a:cs typeface="Calibri"/>
              </a:rPr>
              <a:t>GTs</a:t>
            </a:r>
            <a:r>
              <a:rPr lang="pt-BR">
                <a:latin typeface="Calibri"/>
                <a:cs typeface="Calibri"/>
              </a:rPr>
              <a:t> – divididos in 4 categorias</a:t>
            </a:r>
            <a:endParaRPr lang="pt-BR">
              <a:cs typeface="Calibri"/>
            </a:endParaRPr>
          </a:p>
          <a:p>
            <a:pPr>
              <a:lnSpc>
                <a:spcPct val="150000"/>
              </a:lnSpc>
              <a:defRPr/>
            </a:pPr>
            <a:r>
              <a:rPr lang="pt-BR">
                <a:latin typeface="Calibri"/>
                <a:cs typeface="Calibri"/>
              </a:rPr>
              <a:t>Mais de 500 especialistas envolvidos com as atividades do </a:t>
            </a:r>
            <a:r>
              <a:rPr lang="pt-BR" err="1">
                <a:latin typeface="Calibri"/>
                <a:cs typeface="Calibri"/>
              </a:rPr>
              <a:t>GTs</a:t>
            </a:r>
            <a:endParaRPr lang="pt-BR" err="1"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pt-BR">
                <a:latin typeface="Calibri"/>
                <a:cs typeface="Calibri"/>
              </a:rPr>
              <a:t>ANVISA possui 45 representantes em 24 </a:t>
            </a:r>
            <a:r>
              <a:rPr lang="pt-BR" err="1">
                <a:latin typeface="Calibri"/>
                <a:cs typeface="Calibri"/>
              </a:rPr>
              <a:t>GTs</a:t>
            </a:r>
            <a:endParaRPr lang="pt-BR" err="1"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pt-BR">
                <a:latin typeface="Calibri"/>
                <a:cs typeface="Calibri"/>
                <a:hlinkClick r:id="rId3"/>
              </a:rPr>
              <a:t>http://www.ich.org/products/guidelines.html</a:t>
            </a:r>
            <a:r>
              <a:rPr lang="pt-BR">
                <a:latin typeface="Calibri"/>
                <a:cs typeface="Calibri"/>
              </a:rPr>
              <a:t> - Status dos </a:t>
            </a:r>
            <a:r>
              <a:rPr lang="pt-BR" err="1">
                <a:latin typeface="Calibri"/>
                <a:cs typeface="Calibri"/>
              </a:rPr>
              <a:t>GTs</a:t>
            </a:r>
            <a:endParaRPr lang="pt-BR" err="1">
              <a:cs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001062E-569C-4DEE-BE9B-8FD0F4250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450" y="3546491"/>
            <a:ext cx="4276492" cy="81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544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tângulo 1">
            <a:extLst>
              <a:ext uri="{FF2B5EF4-FFF2-40B4-BE49-F238E27FC236}">
                <a16:creationId xmlns:a16="http://schemas.microsoft.com/office/drawing/2014/main" id="{67DF966E-0966-4032-A52E-65AE80C69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7938" y="1482725"/>
            <a:ext cx="884396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pt-BR" altLang="pt-BR">
              <a:solidFill>
                <a:srgbClr val="007474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pt-BR" altLang="pt-BR" sz="240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>
                <a:solidFill>
                  <a:srgbClr val="007474"/>
                </a:solidFill>
                <a:latin typeface="Arial" panose="020B0604020202020204" pitchFamily="34" charset="0"/>
              </a:rPr>
              <a:t>Contato ICH Anvisa </a:t>
            </a:r>
            <a:r>
              <a:rPr lang="pt-BR" altLang="pt-BR">
                <a:solidFill>
                  <a:srgbClr val="007474"/>
                </a:solidFill>
                <a:latin typeface="Arial" panose="020B0604020202020204" pitchFamily="34" charset="0"/>
                <a:hlinkClick r:id="rId3"/>
              </a:rPr>
              <a:t>ich.anvisa@anvisa.gov.br</a:t>
            </a:r>
            <a:endParaRPr lang="pt-BR" altLang="pt-BR">
              <a:solidFill>
                <a:srgbClr val="007474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pt-BR" altLang="pt-BR">
              <a:solidFill>
                <a:srgbClr val="007474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000" baseline="30000"/>
              <a:t>Agência Nacional de Vigilância Sanitária - Anvisa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000" baseline="30000"/>
              <a:t>SIA Trecho 5 - Área especial 57 - Lote 200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000" baseline="30000"/>
              <a:t>CEP: 71205-050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000" baseline="30000"/>
              <a:t>Brasília - DF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pt-BR" altLang="pt-BR" sz="2000" baseline="30000"/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000" baseline="30000"/>
              <a:t>www.anvisa.gov.br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000" baseline="30000"/>
              <a:t>www.twitter.com/anvisa_oficial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000" baseline="30000"/>
              <a:t>Anvisa Atende: 0800-642-9782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000" baseline="30000"/>
              <a:t>ouvidoria@anvisa.gov.br</a:t>
            </a:r>
            <a:endParaRPr lang="pt-BR" altLang="pt-BR" sz="2000">
              <a:solidFill>
                <a:srgbClr val="007474"/>
              </a:solidFill>
              <a:latin typeface="Arial" panose="020B0604020202020204" pitchFamily="34" charset="0"/>
            </a:endParaRPr>
          </a:p>
        </p:txBody>
      </p:sp>
      <p:pic>
        <p:nvPicPr>
          <p:cNvPr id="149507" name="Imagem 2">
            <a:extLst>
              <a:ext uri="{FF2B5EF4-FFF2-40B4-BE49-F238E27FC236}">
                <a16:creationId xmlns:a16="http://schemas.microsoft.com/office/drawing/2014/main" id="{23F29715-104E-47E1-9176-A15330C86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88" y="6000750"/>
            <a:ext cx="3740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23">
            <a:extLst>
              <a:ext uri="{FF2B5EF4-FFF2-40B4-BE49-F238E27FC236}">
                <a16:creationId xmlns:a16="http://schemas.microsoft.com/office/drawing/2014/main" id="{109E7FC7-3675-4C85-8485-3A52AF788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846138"/>
            <a:ext cx="31261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525252"/>
                </a:solidFill>
                <a:latin typeface="Arial"/>
                <a:cs typeface="Arial"/>
              </a:rPr>
              <a:t> ICH – Dados Gerais</a:t>
            </a:r>
          </a:p>
        </p:txBody>
      </p:sp>
      <p:sp>
        <p:nvSpPr>
          <p:cNvPr id="19459" name="CaixaDeTexto 24">
            <a:extLst>
              <a:ext uri="{FF2B5EF4-FFF2-40B4-BE49-F238E27FC236}">
                <a16:creationId xmlns:a16="http://schemas.microsoft.com/office/drawing/2014/main" id="{7C136DB2-396A-474D-93EE-D824B2401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38" y="12160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 sz="1400">
              <a:solidFill>
                <a:srgbClr val="5252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Rectangle 6">
            <a:extLst>
              <a:ext uri="{FF2B5EF4-FFF2-40B4-BE49-F238E27FC236}">
                <a16:creationId xmlns:a16="http://schemas.microsoft.com/office/drawing/2014/main" id="{4076F4D2-C8D6-416D-9A43-2B474005F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12954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>
              <a:solidFill>
                <a:srgbClr val="5252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 descr="Uma imagem contendo captura de tela&#10;&#10;Descrição gerada com alta confiança">
            <a:extLst>
              <a:ext uri="{FF2B5EF4-FFF2-40B4-BE49-F238E27FC236}">
                <a16:creationId xmlns:a16="http://schemas.microsoft.com/office/drawing/2014/main" id="{DA9A9807-4A0C-4CB7-B59C-11012AEBA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986" y="2188511"/>
            <a:ext cx="6441687" cy="345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82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23">
            <a:extLst>
              <a:ext uri="{FF2B5EF4-FFF2-40B4-BE49-F238E27FC236}">
                <a16:creationId xmlns:a16="http://schemas.microsoft.com/office/drawing/2014/main" id="{FF7CBCDC-02BC-4625-A077-C48738122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700" y="831850"/>
            <a:ext cx="8588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6ª Reunião Diálogos Regulatórios Internacionais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5B7B7E1-55AD-4752-AA04-2A71A44CA864}"/>
              </a:ext>
            </a:extLst>
          </p:cNvPr>
          <p:cNvSpPr txBox="1"/>
          <p:nvPr/>
        </p:nvSpPr>
        <p:spPr>
          <a:xfrm>
            <a:off x="276225" y="1871663"/>
            <a:ext cx="11150600" cy="4154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spAutoFit/>
          </a:bodyPr>
          <a:lstStyle/>
          <a:p>
            <a:pPr algn="ctr">
              <a:defRPr/>
            </a:pPr>
            <a:r>
              <a:rPr lang="pt-BR" sz="2400" b="1">
                <a:solidFill>
                  <a:schemeClr val="accent5"/>
                </a:solidFill>
                <a:latin typeface="Calibri"/>
                <a:cs typeface="Calibri"/>
              </a:rPr>
              <a:t>Quais são as vantagens de ter a ANVISA como membro ICH para o País?</a:t>
            </a:r>
            <a:endParaRPr lang="en-US" sz="2400">
              <a:solidFill>
                <a:schemeClr val="accent5"/>
              </a:solidFill>
              <a:latin typeface="Calibri"/>
              <a:cs typeface="Calibri"/>
            </a:endParaRPr>
          </a:p>
          <a:p>
            <a:pPr algn="ctr">
              <a:defRPr/>
            </a:pPr>
            <a:endParaRPr lang="pt-BR" sz="2400" b="1">
              <a:solidFill>
                <a:schemeClr val="accent5"/>
              </a:solidFill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400">
                <a:latin typeface="Calibri"/>
                <a:cs typeface="Calibri"/>
              </a:rPr>
              <a:t>Envia uma mensagem clara que a Autoridade Reguladora (AR) e que a Indústria Regulada está comprometida com alto padrão de qualidade, segurança e eficácia;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400">
                <a:latin typeface="Calibri"/>
                <a:cs typeface="Calibri"/>
              </a:rPr>
              <a:t>Reconhecimento do Brasil como Referência para a América Latina (única AR LATAM membro do ICH);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400">
                <a:latin typeface="Calibri"/>
                <a:cs typeface="Calibri"/>
              </a:rPr>
              <a:t>Ao se tornar membro do ICH, a AR tem a oportunidade de se envolver nos processos de desenvolvimento, harmonização levando a perspectiva do seu mercado nacional;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400">
                <a:latin typeface="Calibri"/>
                <a:cs typeface="Calibri"/>
              </a:rPr>
              <a:t>O processo regulatório do ICH é baseado na tomada de decisão por consenso e com base em informações técnico-científicas. Ao se tornar membro a AR também possui o direito de propor tópicos;</a:t>
            </a:r>
            <a:endParaRPr lang="pt-BR" sz="2400" b="1">
              <a:solidFill>
                <a:schemeClr val="accent5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o PowerPoint VERDE" id="{34C64C49-12BE-4682-A678-A50ABEA51F03}" vid="{447A347C-99C7-4DE4-9AE2-E822E611B0D0}"/>
    </a:ext>
  </a:extLst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o PowerPoint VERDE" id="{34C64C49-12BE-4682-A678-A50ABEA51F03}" vid="{B401B601-E5E4-4301-972A-A3DE39005D1B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4F2B72000C82442809F709BEDA7B00C" ma:contentTypeVersion="5" ma:contentTypeDescription="Crie um novo documento." ma:contentTypeScope="" ma:versionID="b0f394a2a2ca2b076dfb5d99ad61736e">
  <xsd:schema xmlns:xsd="http://www.w3.org/2001/XMLSchema" xmlns:xs="http://www.w3.org/2001/XMLSchema" xmlns:p="http://schemas.microsoft.com/office/2006/metadata/properties" xmlns:ns2="f8c348ab-2d69-4fa5-bc0d-01ceae4f8039" xmlns:ns3="a7eca1a2-ec7c-4eeb-8f9b-5f3acce7345b" targetNamespace="http://schemas.microsoft.com/office/2006/metadata/properties" ma:root="true" ma:fieldsID="66ab42d26360317630758ec8964ace0d" ns2:_="" ns3:_="">
    <xsd:import namespace="f8c348ab-2d69-4fa5-bc0d-01ceae4f8039"/>
    <xsd:import namespace="a7eca1a2-ec7c-4eeb-8f9b-5f3acce734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c348ab-2d69-4fa5-bc0d-01ceae4f80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eca1a2-ec7c-4eeb-8f9b-5f3acce7345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8A5BB6-07AE-43E2-AB05-657921763454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a7eca1a2-ec7c-4eeb-8f9b-5f3acce7345b"/>
    <ds:schemaRef ds:uri="f8c348ab-2d69-4fa5-bc0d-01ceae4f803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3234C4A-E077-453C-9232-F84639D2E038}">
  <ds:schemaRefs>
    <ds:schemaRef ds:uri="a7eca1a2-ec7c-4eeb-8f9b-5f3acce7345b"/>
    <ds:schemaRef ds:uri="f8c348ab-2d69-4fa5-bc0d-01ceae4f803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CF297F2-ADE4-4239-B942-FF0F85F83B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Modelo PowerPoint VERDE</Template>
  <TotalTime>15</TotalTime>
  <Words>4289</Words>
  <Application>Microsoft Office PowerPoint</Application>
  <PresentationFormat>Widescreen</PresentationFormat>
  <Paragraphs>845</Paragraphs>
  <Slides>70</Slides>
  <Notes>62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70</vt:i4>
      </vt:variant>
    </vt:vector>
  </HeadingPairs>
  <TitlesOfParts>
    <vt:vector size="79" baseType="lpstr">
      <vt:lpstr>Arial</vt:lpstr>
      <vt:lpstr>Arial,Sans-Serif</vt:lpstr>
      <vt:lpstr>Calibri</vt:lpstr>
      <vt:lpstr>Calibri Light</vt:lpstr>
      <vt:lpstr>Candara</vt:lpstr>
      <vt:lpstr>Gill Sans MT</vt:lpstr>
      <vt:lpstr>Wingdings</vt:lpstr>
      <vt:lpstr>Tema do Office</vt:lpstr>
      <vt:lpstr>1_Tema do Office</vt:lpstr>
      <vt:lpstr> 7ª Reunião Diálogos Regulatórios  Internacionais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Consulta Regional – E8</vt:lpstr>
      <vt:lpstr>Atualização do Guia E8</vt:lpstr>
      <vt:lpstr>Histórico do plano de trabalho</vt:lpstr>
      <vt:lpstr>Principais pontos abordados na atualização do guia</vt:lpstr>
      <vt:lpstr>Principais pontos abordados na atualização do guia</vt:lpstr>
      <vt:lpstr>Principais pontos abordados na atualização do guia</vt:lpstr>
      <vt:lpstr>Principais pontos abordados na atualização do guia</vt:lpstr>
      <vt:lpstr>Principais pontos abordados na atualização do guia</vt:lpstr>
      <vt:lpstr>Principais pontos abordados na atualização do guia</vt:lpstr>
      <vt:lpstr>Principais pontos abordados na atualização do guia</vt:lpstr>
      <vt:lpstr>Principais pontos abordados na atualização do guia</vt:lpstr>
      <vt:lpstr>Principais pontos abordados na atualização do guia</vt:lpstr>
      <vt:lpstr>Principais pontos abordados na atualização do guia</vt:lpstr>
      <vt:lpstr>Próximos passos</vt:lpstr>
      <vt:lpstr>Dúvidas e Comentários?   Obrigada!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</dc:title>
  <dc:creator>Roberta Alpino Bigonha</dc:creator>
  <cp:lastModifiedBy>Ana Carolina Moreira Marino Araujo</cp:lastModifiedBy>
  <cp:revision>7</cp:revision>
  <cp:lastPrinted>2018-09-17T13:09:16Z</cp:lastPrinted>
  <dcterms:created xsi:type="dcterms:W3CDTF">2017-04-17T18:47:20Z</dcterms:created>
  <dcterms:modified xsi:type="dcterms:W3CDTF">2019-05-23T18:19:59Z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Ids_UIVersion_512">
    <vt:lpwstr>12</vt:lpwstr>
  </property>
  <property fmtid="{D5CDD505-2E9C-101B-9397-08002B2CF9AE}" pid="3" name="ContentTypeId">
    <vt:lpwstr>0x010100F4F2B72000C82442809F709BEDA7B00C</vt:lpwstr>
  </property>
  <property fmtid="{D5CDD505-2E9C-101B-9397-08002B2CF9AE}" pid="4" name="AuthorIds_UIVersion_3072">
    <vt:lpwstr>12</vt:lpwstr>
  </property>
  <property fmtid="{D5CDD505-2E9C-101B-9397-08002B2CF9AE}" pid="5" name="AuthorIds_UIVersion_9216">
    <vt:lpwstr>20,51</vt:lpwstr>
  </property>
</Properties>
</file>