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charts/chart1.xml" ContentType="application/vnd.openxmlformats-officedocument.drawingml.chart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3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4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5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6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7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62" r:id="rId4"/>
    <p:sldId id="279" r:id="rId5"/>
    <p:sldId id="285" r:id="rId6"/>
    <p:sldId id="283" r:id="rId7"/>
    <p:sldId id="276" r:id="rId8"/>
    <p:sldId id="286" r:id="rId9"/>
    <p:sldId id="282" r:id="rId10"/>
    <p:sldId id="275" r:id="rId11"/>
    <p:sldId id="263" r:id="rId12"/>
    <p:sldId id="268" r:id="rId13"/>
    <p:sldId id="269" r:id="rId14"/>
    <p:sldId id="270" r:id="rId15"/>
    <p:sldId id="280" r:id="rId16"/>
    <p:sldId id="290" r:id="rId17"/>
    <p:sldId id="264" r:id="rId18"/>
    <p:sldId id="265" r:id="rId19"/>
    <p:sldId id="266" r:id="rId20"/>
    <p:sldId id="271" r:id="rId21"/>
    <p:sldId id="287" r:id="rId22"/>
    <p:sldId id="288" r:id="rId23"/>
    <p:sldId id="272" r:id="rId24"/>
    <p:sldId id="267" r:id="rId25"/>
    <p:sldId id="273" r:id="rId26"/>
    <p:sldId id="291" r:id="rId27"/>
    <p:sldId id="278" r:id="rId28"/>
    <p:sldId id="289" r:id="rId29"/>
    <p:sldId id="258" r:id="rId30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3EB17"/>
    <a:srgbClr val="2ED7A1"/>
    <a:srgbClr val="FFC000"/>
    <a:srgbClr val="23E14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69" autoAdjust="0"/>
    <p:restoredTop sz="94660"/>
  </p:normalViewPr>
  <p:slideViewPr>
    <p:cSldViewPr snapToGrid="0">
      <p:cViewPr>
        <p:scale>
          <a:sx n="120" d="100"/>
          <a:sy n="120" d="100"/>
        </p:scale>
        <p:origin x="1266" y="3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Workbook1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\\aids.gov.br\unidades2019\Laborat&#243;rio\TECNICOS\Telelab\Dados%20de%202018\Certificados%20emitidos%202013-2018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Planilha_do_Microsoft_Excel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Planilha_do_Microsoft_Excel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Planilha_do_Microsoft_Excel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lisson.bigolin\Desktop\AEQ-TR\S&#237;ntese%20AEQ-TR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oleObject" Target="file:///\\aids.gov.br\unidades2019\Monitoramento%20e%20Avalia&#231;&#227;o\TECNICOS\Clinico\Monitoramento%20Cl&#237;nico\Monitoramento%20Mensal\0%20Finais%202018\Gr&#225;ficos%20Relat&#243;rio\01%20Cascata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[Workbook1]Sheet1!$A$2</c:f>
              <c:strCache>
                <c:ptCount val="1"/>
                <c:pt idx="0">
                  <c:v>HIV</c:v>
                </c:pt>
              </c:strCache>
            </c:strRef>
          </c:tx>
          <c:invertIfNegative val="0"/>
          <c:dLbls>
            <c:delete val="1"/>
          </c:dLbls>
          <c:cat>
            <c:numRef>
              <c:f>[Workbook1]Sheet1!$B$1:$H$1</c:f>
              <c:numCache>
                <c:formatCode>General</c:formatCode>
                <c:ptCount val="7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</c:numCache>
            </c:numRef>
          </c:cat>
          <c:val>
            <c:numRef>
              <c:f>[Workbook1]Sheet1!$B$2:$H$2</c:f>
              <c:numCache>
                <c:formatCode>General</c:formatCode>
                <c:ptCount val="7"/>
                <c:pt idx="0">
                  <c:v>3750400</c:v>
                </c:pt>
                <c:pt idx="1">
                  <c:v>4729485</c:v>
                </c:pt>
                <c:pt idx="2">
                  <c:v>6492105</c:v>
                </c:pt>
                <c:pt idx="3">
                  <c:v>8533270</c:v>
                </c:pt>
                <c:pt idx="4">
                  <c:v>7383260</c:v>
                </c:pt>
                <c:pt idx="5">
                  <c:v>11828080</c:v>
                </c:pt>
                <c:pt idx="6">
                  <c:v>13880013</c:v>
                </c:pt>
              </c:numCache>
            </c:numRef>
          </c:val>
        </c:ser>
        <c:ser>
          <c:idx val="1"/>
          <c:order val="1"/>
          <c:tx>
            <c:strRef>
              <c:f>[Workbook1]Sheet1!$A$3</c:f>
              <c:strCache>
                <c:ptCount val="1"/>
                <c:pt idx="0">
                  <c:v>HBV</c:v>
                </c:pt>
              </c:strCache>
            </c:strRef>
          </c:tx>
          <c:invertIfNegative val="0"/>
          <c:dLbls>
            <c:delete val="1"/>
          </c:dLbls>
          <c:cat>
            <c:numRef>
              <c:f>[Workbook1]Sheet1!$B$1:$H$1</c:f>
              <c:numCache>
                <c:formatCode>General</c:formatCode>
                <c:ptCount val="7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</c:numCache>
            </c:numRef>
          </c:cat>
          <c:val>
            <c:numRef>
              <c:f>[Workbook1]Sheet1!$B$3:$H$3</c:f>
              <c:numCache>
                <c:formatCode>General</c:formatCode>
                <c:ptCount val="7"/>
                <c:pt idx="0">
                  <c:v>759200</c:v>
                </c:pt>
                <c:pt idx="1">
                  <c:v>1197500</c:v>
                </c:pt>
                <c:pt idx="2">
                  <c:v>1952675</c:v>
                </c:pt>
                <c:pt idx="3">
                  <c:v>1317200</c:v>
                </c:pt>
                <c:pt idx="4">
                  <c:v>4727500</c:v>
                </c:pt>
                <c:pt idx="5">
                  <c:v>6415575</c:v>
                </c:pt>
                <c:pt idx="6">
                  <c:v>8914600</c:v>
                </c:pt>
              </c:numCache>
            </c:numRef>
          </c:val>
        </c:ser>
        <c:ser>
          <c:idx val="2"/>
          <c:order val="2"/>
          <c:tx>
            <c:strRef>
              <c:f>[Workbook1]Sheet1!$A$4</c:f>
              <c:strCache>
                <c:ptCount val="1"/>
                <c:pt idx="0">
                  <c:v>HCV</c:v>
                </c:pt>
              </c:strCache>
            </c:strRef>
          </c:tx>
          <c:invertIfNegative val="0"/>
          <c:dLbls>
            <c:delete val="1"/>
          </c:dLbls>
          <c:cat>
            <c:numRef>
              <c:f>[Workbook1]Sheet1!$B$1:$H$1</c:f>
              <c:numCache>
                <c:formatCode>General</c:formatCode>
                <c:ptCount val="7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</c:numCache>
            </c:numRef>
          </c:cat>
          <c:val>
            <c:numRef>
              <c:f>[Workbook1]Sheet1!$B$4:$H$4</c:f>
              <c:numCache>
                <c:formatCode>General</c:formatCode>
                <c:ptCount val="7"/>
                <c:pt idx="0">
                  <c:v>755900</c:v>
                </c:pt>
                <c:pt idx="1">
                  <c:v>1100820</c:v>
                </c:pt>
                <c:pt idx="2">
                  <c:v>1867720</c:v>
                </c:pt>
                <c:pt idx="3">
                  <c:v>3913415</c:v>
                </c:pt>
                <c:pt idx="4">
                  <c:v>3888925</c:v>
                </c:pt>
                <c:pt idx="5">
                  <c:v>6011300</c:v>
                </c:pt>
                <c:pt idx="6">
                  <c:v>8958625</c:v>
                </c:pt>
              </c:numCache>
            </c:numRef>
          </c:val>
        </c:ser>
        <c:ser>
          <c:idx val="3"/>
          <c:order val="3"/>
          <c:tx>
            <c:strRef>
              <c:f>[Workbook1]Sheet1!$A$5</c:f>
              <c:strCache>
                <c:ptCount val="1"/>
                <c:pt idx="0">
                  <c:v>Sífilis</c:v>
                </c:pt>
              </c:strCache>
            </c:strRef>
          </c:tx>
          <c:invertIfNegative val="0"/>
          <c:dLbls>
            <c:delete val="1"/>
          </c:dLbls>
          <c:cat>
            <c:numRef>
              <c:f>[Workbook1]Sheet1!$B$1:$H$1</c:f>
              <c:numCache>
                <c:formatCode>General</c:formatCode>
                <c:ptCount val="7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</c:numCache>
            </c:numRef>
          </c:cat>
          <c:val>
            <c:numRef>
              <c:f>[Workbook1]Sheet1!$B$5:$H$5</c:f>
              <c:numCache>
                <c:formatCode>General</c:formatCode>
                <c:ptCount val="7"/>
                <c:pt idx="0">
                  <c:v>1126235</c:v>
                </c:pt>
                <c:pt idx="1">
                  <c:v>2957126</c:v>
                </c:pt>
                <c:pt idx="2">
                  <c:v>3156410</c:v>
                </c:pt>
                <c:pt idx="3">
                  <c:v>6169145</c:v>
                </c:pt>
                <c:pt idx="4">
                  <c:v>4731930</c:v>
                </c:pt>
                <c:pt idx="5">
                  <c:v>9090650</c:v>
                </c:pt>
                <c:pt idx="6">
                  <c:v>10353900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757122208"/>
        <c:axId val="757127248"/>
      </c:barChart>
      <c:lineChart>
        <c:grouping val="standard"/>
        <c:varyColors val="0"/>
        <c:ser>
          <c:idx val="4"/>
          <c:order val="4"/>
          <c:tx>
            <c:strRef>
              <c:f>[Workbook1]Sheet1!$A$6</c:f>
              <c:strCache>
                <c:ptCount val="1"/>
                <c:pt idx="0">
                  <c:v>Descentralização para AB</c:v>
                </c:pt>
              </c:strCache>
            </c:strRef>
          </c:tx>
          <c:spPr>
            <a:ln w="57150" cap="flat" cmpd="sng" algn="ctr">
              <a:solidFill>
                <a:schemeClr val="accent6">
                  <a:shade val="50000"/>
                </a:schemeClr>
              </a:solidFill>
              <a:prstDash val="solid"/>
              <a:miter lim="800000"/>
              <a:tailEnd type="arrow"/>
            </a:ln>
            <a:effectLst/>
          </c:spPr>
          <c:marker>
            <c:symbol val="none"/>
          </c:marker>
          <c:dLbls>
            <c:delete val="1"/>
          </c:dLbls>
          <c:cat>
            <c:numRef>
              <c:f>[Workbook1]Sheet1!$B$1:$H$1</c:f>
              <c:numCache>
                <c:formatCode>General</c:formatCode>
                <c:ptCount val="7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</c:numCache>
            </c:numRef>
          </c:cat>
          <c:val>
            <c:numRef>
              <c:f>[Workbook1]Sheet1!$B$6:$H$6</c:f>
              <c:numCache>
                <c:formatCode>General</c:formatCode>
                <c:ptCount val="7"/>
                <c:pt idx="2">
                  <c:v>3367227.5</c:v>
                </c:pt>
                <c:pt idx="3">
                  <c:v>4983257.5</c:v>
                </c:pt>
                <c:pt idx="4">
                  <c:v>5182903.75</c:v>
                </c:pt>
                <c:pt idx="5">
                  <c:v>8336401.25</c:v>
                </c:pt>
                <c:pt idx="6">
                  <c:v>10526784.5</c:v>
                </c:pt>
              </c:numCache>
            </c:numRef>
          </c:val>
          <c:smooth val="0"/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757122208"/>
        <c:axId val="757127248"/>
      </c:lineChart>
      <c:catAx>
        <c:axId val="75712220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757127248"/>
        <c:crosses val="autoZero"/>
        <c:auto val="1"/>
        <c:lblAlgn val="ctr"/>
        <c:lblOffset val="100"/>
        <c:noMultiLvlLbl val="0"/>
      </c:catAx>
      <c:valAx>
        <c:axId val="75712724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crossAx val="757122208"/>
        <c:crosses val="autoZero"/>
        <c:crossBetween val="between"/>
        <c:majorUnit val="4000000"/>
      </c:valAx>
    </c:plotArea>
    <c:legend>
      <c:legendPos val="b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pt-BR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[Certificados emitidos 2013-2018.xlsx]Cursos!Tabela dinâmica1</c:name>
    <c:fmtId val="-1"/>
  </c:pivotSource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sng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t-BR" u="sng" dirty="0"/>
              <a:t>Número de certificados </a:t>
            </a:r>
            <a:r>
              <a:rPr lang="pt-BR" u="sng" dirty="0" smtClean="0"/>
              <a:t>emitidos pelo </a:t>
            </a:r>
            <a:r>
              <a:rPr lang="pt-BR" u="sng" dirty="0" err="1" smtClean="0"/>
              <a:t>Telelab</a:t>
            </a:r>
            <a:endParaRPr lang="pt-BR" u="sng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sng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title>
    <c:autoTitleDeleted val="0"/>
    <c:pivotFmts>
      <c:pivotFmt>
        <c:idx val="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"/>
        <c:spPr>
          <a:solidFill>
            <a:schemeClr val="accent4"/>
          </a:solidFill>
          <a:ln>
            <a:noFill/>
          </a:ln>
          <a:effectLst/>
        </c:spP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7"/>
        <c:spPr>
          <a:solidFill>
            <a:schemeClr val="accent4"/>
          </a:solidFill>
          <a:ln>
            <a:noFill/>
          </a:ln>
          <a:effectLst/>
        </c:spP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8"/>
        <c:spPr>
          <a:solidFill>
            <a:schemeClr val="accent4"/>
          </a:solidFill>
          <a:ln>
            <a:noFill/>
          </a:ln>
          <a:effectLst/>
        </c:spP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9"/>
        <c:spPr>
          <a:solidFill>
            <a:schemeClr val="accent4"/>
          </a:solidFill>
          <a:ln>
            <a:noFill/>
          </a:ln>
          <a:effectLst/>
        </c:spP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0"/>
        <c:spPr>
          <a:solidFill>
            <a:schemeClr val="accent4"/>
          </a:solidFill>
          <a:ln>
            <a:noFill/>
          </a:ln>
          <a:effectLst/>
        </c:spP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1"/>
        <c:spPr>
          <a:solidFill>
            <a:schemeClr val="accent4"/>
          </a:solidFill>
          <a:ln>
            <a:noFill/>
          </a:ln>
          <a:effectLst/>
        </c:spP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</c:pivotFmts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Cursos!$B$3:$B$4</c:f>
              <c:strCache>
                <c:ptCount val="1"/>
                <c:pt idx="0">
                  <c:v>Diagnóstico de Hepatites Virais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Cursos!$A$5:$A$11</c:f>
              <c:strCache>
                <c:ptCount val="6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</c:strCache>
            </c:strRef>
          </c:cat>
          <c:val>
            <c:numRef>
              <c:f>Cursos!$B$5:$B$11</c:f>
              <c:numCache>
                <c:formatCode>General</c:formatCode>
                <c:ptCount val="6"/>
                <c:pt idx="0">
                  <c:v>448</c:v>
                </c:pt>
                <c:pt idx="1">
                  <c:v>1969</c:v>
                </c:pt>
                <c:pt idx="2">
                  <c:v>2867</c:v>
                </c:pt>
                <c:pt idx="3">
                  <c:v>8482</c:v>
                </c:pt>
                <c:pt idx="4">
                  <c:v>13881</c:v>
                </c:pt>
                <c:pt idx="5">
                  <c:v>16092</c:v>
                </c:pt>
              </c:numCache>
            </c:numRef>
          </c:val>
        </c:ser>
        <c:ser>
          <c:idx val="1"/>
          <c:order val="1"/>
          <c:tx>
            <c:strRef>
              <c:f>Cursos!$C$3:$C$4</c:f>
              <c:strCache>
                <c:ptCount val="1"/>
                <c:pt idx="0">
                  <c:v>Diagnóstico de HIV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Cursos!$A$5:$A$11</c:f>
              <c:strCache>
                <c:ptCount val="6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</c:strCache>
            </c:strRef>
          </c:cat>
          <c:val>
            <c:numRef>
              <c:f>Cursos!$C$5:$C$11</c:f>
              <c:numCache>
                <c:formatCode>General</c:formatCode>
                <c:ptCount val="6"/>
                <c:pt idx="0">
                  <c:v>152</c:v>
                </c:pt>
                <c:pt idx="1">
                  <c:v>237</c:v>
                </c:pt>
                <c:pt idx="2">
                  <c:v>3381</c:v>
                </c:pt>
                <c:pt idx="3">
                  <c:v>8832</c:v>
                </c:pt>
                <c:pt idx="4">
                  <c:v>14278</c:v>
                </c:pt>
                <c:pt idx="5">
                  <c:v>15146</c:v>
                </c:pt>
              </c:numCache>
            </c:numRef>
          </c:val>
        </c:ser>
        <c:ser>
          <c:idx val="2"/>
          <c:order val="2"/>
          <c:tx>
            <c:strRef>
              <c:f>Cursos!$D$3:$D$4</c:f>
              <c:strCache>
                <c:ptCount val="1"/>
                <c:pt idx="0">
                  <c:v>Diagnóstico de Sífilis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Cursos!$A$5:$A$11</c:f>
              <c:strCache>
                <c:ptCount val="6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</c:strCache>
            </c:strRef>
          </c:cat>
          <c:val>
            <c:numRef>
              <c:f>Cursos!$D$5:$D$11</c:f>
              <c:numCache>
                <c:formatCode>General</c:formatCode>
                <c:ptCount val="6"/>
                <c:pt idx="0">
                  <c:v>321</c:v>
                </c:pt>
                <c:pt idx="1">
                  <c:v>776</c:v>
                </c:pt>
                <c:pt idx="2">
                  <c:v>2017</c:v>
                </c:pt>
                <c:pt idx="3">
                  <c:v>7058</c:v>
                </c:pt>
                <c:pt idx="4">
                  <c:v>12045</c:v>
                </c:pt>
                <c:pt idx="5">
                  <c:v>13625</c:v>
                </c:pt>
              </c:numCache>
            </c:numRef>
          </c:val>
        </c:ser>
        <c:ser>
          <c:idx val="3"/>
          <c:order val="3"/>
          <c:tx>
            <c:strRef>
              <c:f>Cursos!$E$3:$E$4</c:f>
              <c:strCache>
                <c:ptCount val="1"/>
                <c:pt idx="0">
                  <c:v>Infecções Sexualmente Transmissíveis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Cursos!$A$5:$A$11</c:f>
              <c:strCache>
                <c:ptCount val="6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</c:strCache>
            </c:strRef>
          </c:cat>
          <c:val>
            <c:numRef>
              <c:f>Cursos!$E$5:$E$11</c:f>
              <c:numCache>
                <c:formatCode>General</c:formatCode>
                <c:ptCount val="6"/>
                <c:pt idx="5">
                  <c:v>6017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-25"/>
        <c:axId val="757611984"/>
        <c:axId val="757610864"/>
      </c:barChart>
      <c:catAx>
        <c:axId val="7576119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757610864"/>
        <c:crosses val="autoZero"/>
        <c:auto val="1"/>
        <c:lblAlgn val="ctr"/>
        <c:lblOffset val="100"/>
        <c:noMultiLvlLbl val="0"/>
      </c:catAx>
      <c:valAx>
        <c:axId val="7576108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7576119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eries val="1"/>
        <c14:dropZonesVisible val="1"/>
      </c14:pivotOptions>
    </c:ext>
  </c:extLst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cap="all" spc="5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000" dirty="0" err="1" smtClean="0"/>
              <a:t>Participantes</a:t>
            </a:r>
            <a:r>
              <a:rPr lang="en-US" sz="1000" dirty="0" smtClean="0"/>
              <a:t> da </a:t>
            </a:r>
            <a:r>
              <a:rPr lang="en-US" sz="1000" dirty="0" err="1" smtClean="0"/>
              <a:t>aeq-tr</a:t>
            </a:r>
            <a:r>
              <a:rPr lang="en-US" sz="1000" dirty="0" smtClean="0"/>
              <a:t> </a:t>
            </a:r>
            <a:r>
              <a:rPr lang="en-US" sz="1000" dirty="0" err="1" smtClean="0"/>
              <a:t>realizando</a:t>
            </a:r>
            <a:r>
              <a:rPr lang="en-US" sz="1000" dirty="0" smtClean="0"/>
              <a:t> </a:t>
            </a:r>
            <a:r>
              <a:rPr lang="en-US" sz="1000" dirty="0" err="1" smtClean="0"/>
              <a:t>tr</a:t>
            </a:r>
            <a:r>
              <a:rPr lang="en-US" sz="1000" baseline="0" dirty="0" smtClean="0"/>
              <a:t> anti-</a:t>
            </a:r>
            <a:r>
              <a:rPr lang="en-US" sz="1000" baseline="0" dirty="0" err="1" smtClean="0"/>
              <a:t>hcv</a:t>
            </a:r>
            <a:endParaRPr lang="en-US" sz="1000" dirty="0"/>
          </a:p>
        </c:rich>
      </c:tx>
      <c:layout>
        <c:manualLayout>
          <c:xMode val="edge"/>
          <c:yMode val="edge"/>
          <c:x val="0.16503730158730159"/>
          <c:y val="0.1058333333333333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cap="all" spc="5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Planilha1!$B$1</c:f>
              <c:strCache>
                <c:ptCount val="1"/>
                <c:pt idx="0">
                  <c:v>Realiza TR para HCV?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A98C-4877-A7D3-B7AB22BF13B4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A98C-4877-A7D3-B7AB22BF13B4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Planilha1!$A$2:$A$3</c:f>
              <c:strCache>
                <c:ptCount val="2"/>
                <c:pt idx="0">
                  <c:v>Sim</c:v>
                </c:pt>
                <c:pt idx="1">
                  <c:v>Não</c:v>
                </c:pt>
              </c:strCache>
            </c:strRef>
          </c:cat>
          <c:val>
            <c:numRef>
              <c:f>Planilha1!$B$2:$B$3</c:f>
              <c:numCache>
                <c:formatCode>General</c:formatCode>
                <c:ptCount val="2"/>
                <c:pt idx="0">
                  <c:v>2677</c:v>
                </c:pt>
                <c:pt idx="1">
                  <c:v>349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A98C-4877-A7D3-B7AB22BF13B4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28166111111111108"/>
          <c:y val="0.24397103174603174"/>
          <c:w val="0.38628095238095239"/>
          <c:h val="0.1031317460317460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cap="all" spc="5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000" dirty="0" err="1" smtClean="0"/>
              <a:t>Participantes</a:t>
            </a:r>
            <a:r>
              <a:rPr lang="en-US" sz="1000" dirty="0" smtClean="0"/>
              <a:t> da </a:t>
            </a:r>
            <a:r>
              <a:rPr lang="en-US" sz="1000" dirty="0" err="1" smtClean="0"/>
              <a:t>aeq-tr</a:t>
            </a:r>
            <a:r>
              <a:rPr lang="en-US" sz="1000" dirty="0" smtClean="0"/>
              <a:t> </a:t>
            </a:r>
            <a:r>
              <a:rPr lang="en-US" sz="1000" dirty="0" err="1" smtClean="0"/>
              <a:t>realizando</a:t>
            </a:r>
            <a:r>
              <a:rPr lang="en-US" sz="1000" dirty="0" smtClean="0"/>
              <a:t> </a:t>
            </a:r>
            <a:r>
              <a:rPr lang="en-US" sz="1000" dirty="0" err="1" smtClean="0"/>
              <a:t>tr</a:t>
            </a:r>
            <a:r>
              <a:rPr lang="en-US" sz="1000" baseline="0" dirty="0" smtClean="0"/>
              <a:t> SÍFILIS</a:t>
            </a:r>
            <a:endParaRPr lang="en-US" sz="1000" dirty="0"/>
          </a:p>
        </c:rich>
      </c:tx>
      <c:layout>
        <c:manualLayout>
          <c:xMode val="edge"/>
          <c:yMode val="edge"/>
          <c:x val="0.18015634920634921"/>
          <c:y val="0.100793650793650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cap="all" spc="5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Planilha1!$B$1</c:f>
              <c:strCache>
                <c:ptCount val="1"/>
                <c:pt idx="0">
                  <c:v>Realiza TR para HCV?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A98C-4877-A7D3-B7AB22BF13B4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A98C-4877-A7D3-B7AB22BF13B4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Planilha1!$A$2:$A$3</c:f>
              <c:strCache>
                <c:ptCount val="2"/>
                <c:pt idx="0">
                  <c:v>Sim</c:v>
                </c:pt>
                <c:pt idx="1">
                  <c:v>Não</c:v>
                </c:pt>
              </c:strCache>
            </c:strRef>
          </c:cat>
          <c:val>
            <c:numRef>
              <c:f>Planilha1!$B$2:$B$3</c:f>
              <c:numCache>
                <c:formatCode>General</c:formatCode>
                <c:ptCount val="2"/>
                <c:pt idx="0">
                  <c:v>2955</c:v>
                </c:pt>
                <c:pt idx="1">
                  <c:v>69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A98C-4877-A7D3-B7AB22BF13B4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29174047619047622"/>
          <c:y val="0.24901071428571425"/>
          <c:w val="0.38628095238095239"/>
          <c:h val="0.1031317460317460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cap="all" spc="5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000" dirty="0" err="1" smtClean="0"/>
              <a:t>Participantes</a:t>
            </a:r>
            <a:r>
              <a:rPr lang="en-US" sz="1000" dirty="0" smtClean="0"/>
              <a:t> da </a:t>
            </a:r>
            <a:r>
              <a:rPr lang="en-US" sz="1000" dirty="0" err="1" smtClean="0"/>
              <a:t>aeq-tr</a:t>
            </a:r>
            <a:r>
              <a:rPr lang="en-US" sz="1000" dirty="0" smtClean="0"/>
              <a:t> </a:t>
            </a:r>
            <a:r>
              <a:rPr lang="en-US" sz="1000" dirty="0" err="1" smtClean="0"/>
              <a:t>realizando</a:t>
            </a:r>
            <a:r>
              <a:rPr lang="en-US" sz="1000" dirty="0" smtClean="0"/>
              <a:t> </a:t>
            </a:r>
            <a:r>
              <a:rPr lang="en-US" sz="1000" dirty="0" err="1" smtClean="0"/>
              <a:t>tr</a:t>
            </a:r>
            <a:r>
              <a:rPr lang="en-US" sz="1000" baseline="0" dirty="0" smtClean="0"/>
              <a:t> anti-</a:t>
            </a:r>
            <a:r>
              <a:rPr lang="en-US" sz="1000" baseline="0" dirty="0" err="1" smtClean="0"/>
              <a:t>hIV</a:t>
            </a:r>
            <a:endParaRPr lang="en-US" sz="1000" dirty="0"/>
          </a:p>
        </c:rich>
      </c:tx>
      <c:layout>
        <c:manualLayout>
          <c:xMode val="edge"/>
          <c:yMode val="edge"/>
          <c:x val="0.23974285714285709"/>
          <c:y val="0.1045492063492063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cap="all" spc="5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Planilha1!$B$1</c:f>
              <c:strCache>
                <c:ptCount val="1"/>
                <c:pt idx="0">
                  <c:v>Realiza TR para HCV?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A98C-4877-A7D3-B7AB22BF13B4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A98C-4877-A7D3-B7AB22BF13B4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Planilha1!$A$2:$A$3</c:f>
              <c:strCache>
                <c:ptCount val="2"/>
                <c:pt idx="0">
                  <c:v>Sim</c:v>
                </c:pt>
                <c:pt idx="1">
                  <c:v>Não</c:v>
                </c:pt>
              </c:strCache>
            </c:strRef>
          </c:cat>
          <c:val>
            <c:numRef>
              <c:f>Planilha1!$B$2:$B$3</c:f>
              <c:numCache>
                <c:formatCode>General</c:formatCode>
                <c:ptCount val="2"/>
                <c:pt idx="0">
                  <c:v>3019</c:v>
                </c:pt>
                <c:pt idx="1">
                  <c:v>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A98C-4877-A7D3-B7AB22BF13B4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32197857142857145"/>
          <c:y val="0.25909007936507933"/>
          <c:w val="0.38628095238095239"/>
          <c:h val="0.1031317460317460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r>
              <a:rPr lang="pt-BR"/>
              <a:t>DESEMPENHO DOS PROFISSIONAIS 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dk1"/>
              </a:solidFill>
              <a:latin typeface="+mn-lt"/>
              <a:ea typeface="+mn-ea"/>
              <a:cs typeface="+mn-cs"/>
            </a:defRPr>
          </a:pPr>
          <a:endParaRPr lang="pt-BR"/>
        </a:p>
      </c:txPr>
    </c:title>
    <c:autoTitleDeleted val="0"/>
    <c:plotArea>
      <c:layout>
        <c:manualLayout>
          <c:layoutTarget val="inner"/>
          <c:xMode val="edge"/>
          <c:yMode val="edge"/>
          <c:x val="9.9322170769086462E-2"/>
          <c:y val="0.15196489784361386"/>
          <c:w val="0.88548737355312623"/>
          <c:h val="0.64982223797466343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Painéis!$P$24</c:f>
              <c:strCache>
                <c:ptCount val="1"/>
                <c:pt idx="0">
                  <c:v>Aprovação com excelência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/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/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/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ctr"/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Painéis!$Q$23:$S$23</c:f>
              <c:strCache>
                <c:ptCount val="3"/>
                <c:pt idx="0">
                  <c:v>HIV</c:v>
                </c:pt>
                <c:pt idx="1">
                  <c:v>Sífilis</c:v>
                </c:pt>
                <c:pt idx="2">
                  <c:v>HCV</c:v>
                </c:pt>
              </c:strCache>
            </c:strRef>
          </c:cat>
          <c:val>
            <c:numRef>
              <c:f>Painéis!$Q$24:$S$24</c:f>
              <c:numCache>
                <c:formatCode>0.0%</c:formatCode>
                <c:ptCount val="3"/>
                <c:pt idx="0">
                  <c:v>0.64300000000000002</c:v>
                </c:pt>
                <c:pt idx="1">
                  <c:v>0.89800000000000002</c:v>
                </c:pt>
                <c:pt idx="2">
                  <c:v>0.90100000000000002</c:v>
                </c:pt>
              </c:numCache>
            </c:numRef>
          </c:val>
        </c:ser>
        <c:ser>
          <c:idx val="1"/>
          <c:order val="1"/>
          <c:tx>
            <c:strRef>
              <c:f>Painéis!$P$25</c:f>
              <c:strCache>
                <c:ptCount val="1"/>
                <c:pt idx="0">
                  <c:v>Aprovação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Painéis!$Q$23:$S$23</c:f>
              <c:strCache>
                <c:ptCount val="3"/>
                <c:pt idx="0">
                  <c:v>HIV</c:v>
                </c:pt>
                <c:pt idx="1">
                  <c:v>Sífilis</c:v>
                </c:pt>
                <c:pt idx="2">
                  <c:v>HCV</c:v>
                </c:pt>
              </c:strCache>
            </c:strRef>
          </c:cat>
          <c:val>
            <c:numRef>
              <c:f>Painéis!$Q$25:$S$25</c:f>
              <c:numCache>
                <c:formatCode>0.0%</c:formatCode>
                <c:ptCount val="3"/>
                <c:pt idx="0">
                  <c:v>0.24</c:v>
                </c:pt>
                <c:pt idx="1">
                  <c:v>7.5999999999999998E-2</c:v>
                </c:pt>
                <c:pt idx="2">
                  <c:v>5.2999999999999999E-2</c:v>
                </c:pt>
              </c:numCache>
            </c:numRef>
          </c:val>
        </c:ser>
        <c:ser>
          <c:idx val="2"/>
          <c:order val="2"/>
          <c:tx>
            <c:strRef>
              <c:f>Painéis!$P$26</c:f>
              <c:strCache>
                <c:ptCount val="1"/>
                <c:pt idx="0">
                  <c:v>Reprovação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Painéis!$Q$23:$S$23</c:f>
              <c:strCache>
                <c:ptCount val="3"/>
                <c:pt idx="0">
                  <c:v>HIV</c:v>
                </c:pt>
                <c:pt idx="1">
                  <c:v>Sífilis</c:v>
                </c:pt>
                <c:pt idx="2">
                  <c:v>HCV</c:v>
                </c:pt>
              </c:strCache>
            </c:strRef>
          </c:cat>
          <c:val>
            <c:numRef>
              <c:f>Painéis!$Q$26:$S$26</c:f>
              <c:numCache>
                <c:formatCode>0.0%</c:formatCode>
                <c:ptCount val="3"/>
                <c:pt idx="0">
                  <c:v>0.11700000000000001</c:v>
                </c:pt>
                <c:pt idx="1">
                  <c:v>2.5999999999999999E-2</c:v>
                </c:pt>
                <c:pt idx="2">
                  <c:v>4.5999999999999999E-2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100"/>
        <c:axId val="375766192"/>
        <c:axId val="350075216"/>
      </c:barChart>
      <c:catAx>
        <c:axId val="3757661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350075216"/>
        <c:crosses val="autoZero"/>
        <c:auto val="1"/>
        <c:lblAlgn val="ctr"/>
        <c:lblOffset val="100"/>
        <c:noMultiLvlLbl val="0"/>
      </c:catAx>
      <c:valAx>
        <c:axId val="350075216"/>
        <c:scaling>
          <c:orientation val="minMax"/>
          <c:max val="1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3757661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dk1"/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solidFill>
      <a:schemeClr val="lt1"/>
    </a:solidFill>
    <a:ln w="12700" cap="flat" cmpd="sng" algn="ctr">
      <a:noFill/>
      <a:prstDash val="solid"/>
      <a:miter lim="800000"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pt-BR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1"/>
          <c:tx>
            <c:strRef>
              <c:f>'tabelas gráfico 2012-18'!$D$48</c:f>
              <c:strCache>
                <c:ptCount val="1"/>
                <c:pt idx="0">
                  <c:v>2018</c:v>
                </c:pt>
              </c:strCache>
            </c:strRef>
          </c:tx>
          <c:spPr>
            <a:solidFill>
              <a:srgbClr val="2CBEBB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'tabelas gráfico 2012-18'!$A$50:$A$52</c:f>
              <c:strCache>
                <c:ptCount val="3"/>
                <c:pt idx="0">
                  <c:v>Diagnosticadas</c:v>
                </c:pt>
                <c:pt idx="1">
                  <c:v>Em TARV</c:v>
                </c:pt>
                <c:pt idx="2">
                  <c:v>Supressão viral (&lt;1000 cópias/mL)</c:v>
                </c:pt>
              </c:strCache>
            </c:strRef>
          </c:cat>
          <c:val>
            <c:numRef>
              <c:f>'tabelas gráfico 2012-18'!$D$50:$D$52</c:f>
              <c:numCache>
                <c:formatCode>0%</c:formatCode>
                <c:ptCount val="3"/>
                <c:pt idx="0">
                  <c:v>0.85087133594376874</c:v>
                </c:pt>
                <c:pt idx="1">
                  <c:v>0.77514526700718045</c:v>
                </c:pt>
                <c:pt idx="2">
                  <c:v>0.93407289887383627</c:v>
                </c:pt>
              </c:numCache>
            </c:numRef>
          </c:val>
        </c:ser>
        <c:ser>
          <c:idx val="2"/>
          <c:order val="2"/>
          <c:tx>
            <c:strRef>
              <c:f>'tabelas gráfico 2012-18'!$E$48</c:f>
              <c:strCache>
                <c:ptCount val="1"/>
                <c:pt idx="0">
                  <c:v>2017</c:v>
                </c:pt>
              </c:strCache>
            </c:strRef>
          </c:tx>
          <c:spPr>
            <a:solidFill>
              <a:srgbClr val="9933FF"/>
            </a:solidFill>
            <a:ln>
              <a:noFill/>
            </a:ln>
            <a:effectLst/>
          </c:spPr>
          <c:invertIfNegative val="0"/>
          <c:cat>
            <c:strRef>
              <c:f>'tabelas gráfico 2012-18'!$A$50:$A$52</c:f>
              <c:strCache>
                <c:ptCount val="3"/>
                <c:pt idx="0">
                  <c:v>Diagnosticadas</c:v>
                </c:pt>
                <c:pt idx="1">
                  <c:v>Em TARV</c:v>
                </c:pt>
                <c:pt idx="2">
                  <c:v>Supressão viral (&lt;1000 cópias/mL)</c:v>
                </c:pt>
              </c:strCache>
            </c:strRef>
          </c:cat>
          <c:val>
            <c:numRef>
              <c:f>'tabelas gráfico 2012-18'!$E$50:$E$52</c:f>
              <c:numCache>
                <c:formatCode>0%</c:formatCode>
                <c:ptCount val="3"/>
                <c:pt idx="0">
                  <c:v>0.84186933864661195</c:v>
                </c:pt>
                <c:pt idx="1">
                  <c:v>0.75129848913795205</c:v>
                </c:pt>
                <c:pt idx="2">
                  <c:v>0.9181528574218345</c:v>
                </c:pt>
              </c:numCache>
            </c:numRef>
          </c:val>
        </c:ser>
        <c:ser>
          <c:idx val="3"/>
          <c:order val="3"/>
          <c:tx>
            <c:strRef>
              <c:f>'tabelas gráfico 2012-18'!$F$48</c:f>
              <c:strCache>
                <c:ptCount val="1"/>
                <c:pt idx="0">
                  <c:v>2016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</c:spPr>
          <c:invertIfNegative val="0"/>
          <c:cat>
            <c:strRef>
              <c:f>'tabelas gráfico 2012-18'!$A$50:$A$52</c:f>
              <c:strCache>
                <c:ptCount val="3"/>
                <c:pt idx="0">
                  <c:v>Diagnosticadas</c:v>
                </c:pt>
                <c:pt idx="1">
                  <c:v>Em TARV</c:v>
                </c:pt>
                <c:pt idx="2">
                  <c:v>Supressão viral (&lt;1000 cópias/mL)</c:v>
                </c:pt>
              </c:strCache>
            </c:strRef>
          </c:cat>
          <c:val>
            <c:numRef>
              <c:f>'tabelas gráfico 2012-18'!$F$50:$F$52</c:f>
              <c:numCache>
                <c:formatCode>0%</c:formatCode>
                <c:ptCount val="3"/>
                <c:pt idx="0">
                  <c:v>0.82846508305827549</c:v>
                </c:pt>
                <c:pt idx="1">
                  <c:v>0.72150064225806532</c:v>
                </c:pt>
                <c:pt idx="2">
                  <c:v>0.90721731053222132</c:v>
                </c:pt>
              </c:numCache>
            </c:numRef>
          </c:val>
        </c:ser>
        <c:ser>
          <c:idx val="4"/>
          <c:order val="4"/>
          <c:tx>
            <c:strRef>
              <c:f>'tabelas gráfico 2012-18'!$G$48</c:f>
              <c:strCache>
                <c:ptCount val="1"/>
                <c:pt idx="0">
                  <c:v>2015</c:v>
                </c:pt>
              </c:strCache>
            </c:strRef>
          </c:tx>
          <c:spPr>
            <a:solidFill>
              <a:srgbClr val="D60093"/>
            </a:solidFill>
            <a:ln>
              <a:noFill/>
            </a:ln>
            <a:effectLst/>
          </c:spPr>
          <c:invertIfNegative val="0"/>
          <c:cat>
            <c:strRef>
              <c:f>'tabelas gráfico 2012-18'!$A$50:$A$52</c:f>
              <c:strCache>
                <c:ptCount val="3"/>
                <c:pt idx="0">
                  <c:v>Diagnosticadas</c:v>
                </c:pt>
                <c:pt idx="1">
                  <c:v>Em TARV</c:v>
                </c:pt>
                <c:pt idx="2">
                  <c:v>Supressão viral (&lt;1000 cópias/mL)</c:v>
                </c:pt>
              </c:strCache>
            </c:strRef>
          </c:cat>
          <c:val>
            <c:numRef>
              <c:f>'tabelas gráfico 2012-18'!$G$50:$G$52</c:f>
              <c:numCache>
                <c:formatCode>0%</c:formatCode>
                <c:ptCount val="3"/>
                <c:pt idx="0">
                  <c:v>0.79449960786443075</c:v>
                </c:pt>
                <c:pt idx="1">
                  <c:v>0.7149360694134822</c:v>
                </c:pt>
                <c:pt idx="2">
                  <c:v>0.89446920544095232</c:v>
                </c:pt>
              </c:numCache>
            </c:numRef>
          </c:val>
        </c:ser>
        <c:ser>
          <c:idx val="5"/>
          <c:order val="5"/>
          <c:tx>
            <c:strRef>
              <c:f>'tabelas gráfico 2012-18'!$H$48</c:f>
              <c:strCache>
                <c:ptCount val="1"/>
                <c:pt idx="0">
                  <c:v>2014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</c:spPr>
          <c:invertIfNegative val="0"/>
          <c:cat>
            <c:strRef>
              <c:f>'tabelas gráfico 2012-18'!$A$50:$A$52</c:f>
              <c:strCache>
                <c:ptCount val="3"/>
                <c:pt idx="0">
                  <c:v>Diagnosticadas</c:v>
                </c:pt>
                <c:pt idx="1">
                  <c:v>Em TARV</c:v>
                </c:pt>
                <c:pt idx="2">
                  <c:v>Supressão viral (&lt;1000 cópias/mL)</c:v>
                </c:pt>
              </c:strCache>
            </c:strRef>
          </c:cat>
          <c:val>
            <c:numRef>
              <c:f>'tabelas gráfico 2012-18'!$H$50:$H$52</c:f>
              <c:numCache>
                <c:formatCode>0%</c:formatCode>
                <c:ptCount val="3"/>
                <c:pt idx="0">
                  <c:v>0.75384959002749685</c:v>
                </c:pt>
                <c:pt idx="1">
                  <c:v>0.68672058003017122</c:v>
                </c:pt>
                <c:pt idx="2">
                  <c:v>0.8697550778551234</c:v>
                </c:pt>
              </c:numCache>
            </c:numRef>
          </c:val>
        </c:ser>
        <c:ser>
          <c:idx val="6"/>
          <c:order val="6"/>
          <c:tx>
            <c:strRef>
              <c:f>'tabelas gráfico 2012-18'!$I$48</c:f>
              <c:strCache>
                <c:ptCount val="1"/>
                <c:pt idx="0">
                  <c:v>2013</c:v>
                </c:pt>
              </c:strCache>
            </c:strRef>
          </c:tx>
          <c:spPr>
            <a:solidFill>
              <a:srgbClr val="FF99FF"/>
            </a:solidFill>
            <a:ln>
              <a:noFill/>
            </a:ln>
            <a:effectLst/>
          </c:spPr>
          <c:invertIfNegative val="0"/>
          <c:cat>
            <c:strRef>
              <c:f>'tabelas gráfico 2012-18'!$A$50:$A$52</c:f>
              <c:strCache>
                <c:ptCount val="3"/>
                <c:pt idx="0">
                  <c:v>Diagnosticadas</c:v>
                </c:pt>
                <c:pt idx="1">
                  <c:v>Em TARV</c:v>
                </c:pt>
                <c:pt idx="2">
                  <c:v>Supressão viral (&lt;1000 cópias/mL)</c:v>
                </c:pt>
              </c:strCache>
            </c:strRef>
          </c:cat>
          <c:val>
            <c:numRef>
              <c:f>'tabelas gráfico 2012-18'!$I$50:$I$52</c:f>
              <c:numCache>
                <c:formatCode>0%</c:formatCode>
                <c:ptCount val="3"/>
                <c:pt idx="0">
                  <c:v>0.72273175098905018</c:v>
                </c:pt>
                <c:pt idx="1">
                  <c:v>0.65574557144880219</c:v>
                </c:pt>
                <c:pt idx="2">
                  <c:v>0.85407483385510619</c:v>
                </c:pt>
              </c:numCache>
            </c:numRef>
          </c:val>
        </c:ser>
        <c:ser>
          <c:idx val="7"/>
          <c:order val="7"/>
          <c:tx>
            <c:strRef>
              <c:f>'tabelas gráfico 2012-18'!$J$48</c:f>
              <c:strCache>
                <c:ptCount val="1"/>
                <c:pt idx="0">
                  <c:v>2012</c:v>
                </c:pt>
              </c:strCache>
            </c:strRef>
          </c:tx>
          <c:spPr>
            <a:solidFill>
              <a:srgbClr val="92D050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/>
            </c:spPr>
          </c:dPt>
          <c:dPt>
            <c:idx val="1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/>
            </c:spPr>
          </c:dPt>
          <c:dPt>
            <c:idx val="2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'tabelas gráfico 2012-18'!$A$50:$A$52</c:f>
              <c:strCache>
                <c:ptCount val="3"/>
                <c:pt idx="0">
                  <c:v>Diagnosticadas</c:v>
                </c:pt>
                <c:pt idx="1">
                  <c:v>Em TARV</c:v>
                </c:pt>
                <c:pt idx="2">
                  <c:v>Supressão viral (&lt;1000 cópias/mL)</c:v>
                </c:pt>
              </c:strCache>
            </c:strRef>
          </c:cat>
          <c:val>
            <c:numRef>
              <c:f>'tabelas gráfico 2012-18'!$J$50:$J$52</c:f>
              <c:numCache>
                <c:formatCode>0%</c:formatCode>
                <c:ptCount val="3"/>
                <c:pt idx="0">
                  <c:v>0.692617262141206</c:v>
                </c:pt>
                <c:pt idx="1">
                  <c:v>0.63587112789542455</c:v>
                </c:pt>
                <c:pt idx="2">
                  <c:v>0.85766001449244467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0"/>
        <c:overlap val="80"/>
        <c:axId val="133813424"/>
        <c:axId val="133817904"/>
        <c:extLst>
          <c:ext xmlns:c15="http://schemas.microsoft.com/office/drawing/2012/chart" uri="{02D57815-91ED-43cb-92C2-25804820EDAC}">
            <c15:filteredBarSeries>
              <c15:ser>
                <c:idx val="1"/>
                <c:order val="0"/>
                <c:tx>
                  <c:strRef>
                    <c:extLst>
                      <c:ext uri="{02D57815-91ED-43cb-92C2-25804820EDAC}">
                        <c15:formulaRef>
                          <c15:sqref>'tabelas gráfico 2012-18'!$C$48</c15:sqref>
                        </c15:formulaRef>
                      </c:ext>
                    </c:extLst>
                    <c:strCache>
                      <c:ptCount val="1"/>
                      <c:pt idx="0">
                        <c:v>90-90-90</c:v>
                      </c:pt>
                    </c:strCache>
                  </c:strRef>
                </c:tx>
                <c:spPr>
                  <a:solidFill>
                    <a:srgbClr val="2CBEBB"/>
                  </a:solidFill>
                  <a:ln>
                    <a:noFill/>
                  </a:ln>
                  <a:effectLst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2000" b="1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pt-BR"/>
                    </a:p>
                  </c:txPr>
                  <c:dLblPos val="out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>
                      <c:ext uri="{02D57815-91ED-43cb-92C2-25804820EDAC}">
                        <c15:formulaRef>
                          <c15:sqref>'tabelas gráfico 2012-18'!$A$50:$A$52</c15:sqref>
                        </c15:formulaRef>
                      </c:ext>
                    </c:extLst>
                    <c:strCache>
                      <c:ptCount val="3"/>
                      <c:pt idx="0">
                        <c:v>Diagnosticadas</c:v>
                      </c:pt>
                      <c:pt idx="1">
                        <c:v>Em TARV</c:v>
                      </c:pt>
                      <c:pt idx="2">
                        <c:v>Supressão viral (&lt;1000 cópias/mL)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'tabelas gráfico 2012-18'!$C$50:$C$52</c15:sqref>
                        </c15:formulaRef>
                      </c:ext>
                    </c:extLst>
                    <c:numCache>
                      <c:formatCode>0%</c:formatCode>
                      <c:ptCount val="3"/>
                      <c:pt idx="0">
                        <c:v>0.9</c:v>
                      </c:pt>
                      <c:pt idx="1">
                        <c:v>0.9</c:v>
                      </c:pt>
                      <c:pt idx="2">
                        <c:v>0.9</c:v>
                      </c:pt>
                    </c:numCache>
                  </c:numRef>
                </c:val>
              </c15:ser>
            </c15:filteredBarSeries>
          </c:ext>
        </c:extLst>
      </c:barChart>
      <c:catAx>
        <c:axId val="1338134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33817904"/>
        <c:crosses val="autoZero"/>
        <c:auto val="1"/>
        <c:lblAlgn val="ctr"/>
        <c:lblOffset val="100"/>
        <c:noMultiLvlLbl val="0"/>
      </c:catAx>
      <c:valAx>
        <c:axId val="133817904"/>
        <c:scaling>
          <c:orientation val="minMax"/>
        </c:scaling>
        <c:delete val="0"/>
        <c:axPos val="l"/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338134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 rot="-5400000" vert="horz"/>
    <a:lstStyle/>
    <a:p>
      <a:pPr>
        <a:defRPr/>
      </a:pPr>
      <a:endParaRPr lang="pt-BR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88E5FF7-D2A9-4184-8C47-18B906EB8661}" type="doc">
      <dgm:prSet loTypeId="urn:microsoft.com/office/officeart/2005/8/layout/equation2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pt-BR"/>
        </a:p>
      </dgm:t>
    </dgm:pt>
    <dgm:pt modelId="{178E26C7-DBEF-491C-B716-721637C78998}">
      <dgm:prSet phldrT="[Texto]" custT="1"/>
      <dgm:spPr/>
      <dgm:t>
        <a:bodyPr/>
        <a:lstStyle/>
        <a:p>
          <a:r>
            <a:rPr lang="pt-BR" sz="1000" b="0" dirty="0" smtClean="0"/>
            <a:t>Departamento de Vigilância, Prevenção e Controle das IST, do HIV/Aids e das Hepatites Virais</a:t>
          </a:r>
          <a:endParaRPr lang="pt-BR" sz="1000" b="0" dirty="0"/>
        </a:p>
      </dgm:t>
    </dgm:pt>
    <dgm:pt modelId="{054F00D2-2BD0-4193-9415-7F0D361E167C}" type="parTrans" cxnId="{6DD35D05-F602-42FD-BE18-8B3F90A6AADC}">
      <dgm:prSet/>
      <dgm:spPr/>
      <dgm:t>
        <a:bodyPr/>
        <a:lstStyle/>
        <a:p>
          <a:endParaRPr lang="pt-BR"/>
        </a:p>
      </dgm:t>
    </dgm:pt>
    <dgm:pt modelId="{CE618E45-C161-4367-91CB-9D84D7BD3309}" type="sibTrans" cxnId="{6DD35D05-F602-42FD-BE18-8B3F90A6AADC}">
      <dgm:prSet/>
      <dgm:spPr/>
      <dgm:t>
        <a:bodyPr/>
        <a:lstStyle/>
        <a:p>
          <a:endParaRPr lang="pt-BR"/>
        </a:p>
      </dgm:t>
    </dgm:pt>
    <dgm:pt modelId="{865EBA1B-11A7-48A4-9AAD-CCFB997778A3}">
      <dgm:prSet phldrT="[Texto]" custT="1"/>
      <dgm:spPr/>
      <dgm:t>
        <a:bodyPr/>
        <a:lstStyle/>
        <a:p>
          <a:r>
            <a:rPr lang="pt-BR" sz="1000" dirty="0" smtClean="0"/>
            <a:t>Programa Nacional de Controle da Tuberculose</a:t>
          </a:r>
          <a:endParaRPr lang="pt-BR" sz="1000" dirty="0"/>
        </a:p>
      </dgm:t>
    </dgm:pt>
    <dgm:pt modelId="{2735DCEF-8A00-4876-849A-2651C94B783B}" type="parTrans" cxnId="{D56863CD-EDEA-44D9-A3C4-B02E68A375F6}">
      <dgm:prSet/>
      <dgm:spPr/>
      <dgm:t>
        <a:bodyPr/>
        <a:lstStyle/>
        <a:p>
          <a:endParaRPr lang="pt-BR"/>
        </a:p>
      </dgm:t>
    </dgm:pt>
    <dgm:pt modelId="{C20FC957-A058-4932-A9BD-2D54904CA2FE}" type="sibTrans" cxnId="{D56863CD-EDEA-44D9-A3C4-B02E68A375F6}">
      <dgm:prSet/>
      <dgm:spPr/>
      <dgm:t>
        <a:bodyPr/>
        <a:lstStyle/>
        <a:p>
          <a:endParaRPr lang="pt-BR"/>
        </a:p>
      </dgm:t>
    </dgm:pt>
    <dgm:pt modelId="{76A9F709-809A-4FF7-B0EF-EFAAEAD6AE37}">
      <dgm:prSet phldrT="[Texto]" custT="1"/>
      <dgm:spPr/>
      <dgm:t>
        <a:bodyPr/>
        <a:lstStyle/>
        <a:p>
          <a:r>
            <a:rPr lang="pt-BR" sz="1000" dirty="0" smtClean="0"/>
            <a:t>Coordenação Geral de Controle da Hanseníase e Doenças em Eliminação</a:t>
          </a:r>
          <a:endParaRPr lang="pt-BR" sz="1000" dirty="0"/>
        </a:p>
      </dgm:t>
    </dgm:pt>
    <dgm:pt modelId="{D117D9DA-5858-48EA-A0BB-2179DDA69B74}" type="parTrans" cxnId="{BA124CE0-0BC1-497D-A940-14AD200B7086}">
      <dgm:prSet/>
      <dgm:spPr/>
      <dgm:t>
        <a:bodyPr/>
        <a:lstStyle/>
        <a:p>
          <a:endParaRPr lang="pt-BR"/>
        </a:p>
      </dgm:t>
    </dgm:pt>
    <dgm:pt modelId="{590FD63F-F434-4F74-885C-22F9F2CE10E8}" type="sibTrans" cxnId="{BA124CE0-0BC1-497D-A940-14AD200B7086}">
      <dgm:prSet/>
      <dgm:spPr/>
      <dgm:t>
        <a:bodyPr/>
        <a:lstStyle/>
        <a:p>
          <a:endParaRPr lang="pt-BR"/>
        </a:p>
      </dgm:t>
    </dgm:pt>
    <dgm:pt modelId="{516DBFC2-39C5-4E2E-A1D9-8AF199305476}">
      <dgm:prSet phldrT="[Texto]"/>
      <dgm:spPr/>
      <dgm:t>
        <a:bodyPr/>
        <a:lstStyle/>
        <a:p>
          <a:r>
            <a:rPr lang="pt-BR" smtClean="0"/>
            <a:t>Departamento de Doenças de Condições Crônicas e Infecções Sexualmente Transmissíveis</a:t>
          </a:r>
          <a:endParaRPr lang="pt-BR" dirty="0"/>
        </a:p>
      </dgm:t>
    </dgm:pt>
    <dgm:pt modelId="{D7572295-D778-4D66-83EE-276497E229DE}" type="parTrans" cxnId="{AD4576E9-B6CB-4BF9-A179-0DA022F6EB76}">
      <dgm:prSet/>
      <dgm:spPr/>
      <dgm:t>
        <a:bodyPr/>
        <a:lstStyle/>
        <a:p>
          <a:endParaRPr lang="pt-BR"/>
        </a:p>
      </dgm:t>
    </dgm:pt>
    <dgm:pt modelId="{F4DEAB2C-7279-40EA-AC8D-265BC2FCE225}" type="sibTrans" cxnId="{AD4576E9-B6CB-4BF9-A179-0DA022F6EB76}">
      <dgm:prSet/>
      <dgm:spPr/>
      <dgm:t>
        <a:bodyPr/>
        <a:lstStyle/>
        <a:p>
          <a:endParaRPr lang="pt-BR"/>
        </a:p>
      </dgm:t>
    </dgm:pt>
    <dgm:pt modelId="{DC2EA9C9-87FB-4468-89E1-25808777424C}" type="pres">
      <dgm:prSet presAssocID="{388E5FF7-D2A9-4184-8C47-18B906EB8661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C26DD85C-A14E-4681-ABE2-BDA62644A628}" type="pres">
      <dgm:prSet presAssocID="{388E5FF7-D2A9-4184-8C47-18B906EB8661}" presName="vNodes" presStyleCnt="0"/>
      <dgm:spPr/>
    </dgm:pt>
    <dgm:pt modelId="{FE225426-797F-4BF8-ACBA-BF4F89350D93}" type="pres">
      <dgm:prSet presAssocID="{178E26C7-DBEF-491C-B716-721637C78998}" presName="node" presStyleLbl="node1" presStyleIdx="0" presStyleCnt="4" custScaleX="161051" custScaleY="161051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B1A209EB-A6FC-4BD5-AB08-117AAF8E573A}" type="pres">
      <dgm:prSet presAssocID="{CE618E45-C161-4367-91CB-9D84D7BD3309}" presName="spacerT" presStyleCnt="0"/>
      <dgm:spPr/>
    </dgm:pt>
    <dgm:pt modelId="{B5E6FD2C-9950-4763-BEE8-7B31E3CE00C4}" type="pres">
      <dgm:prSet presAssocID="{CE618E45-C161-4367-91CB-9D84D7BD3309}" presName="sibTrans" presStyleLbl="sibTrans2D1" presStyleIdx="0" presStyleCnt="3"/>
      <dgm:spPr/>
      <dgm:t>
        <a:bodyPr/>
        <a:lstStyle/>
        <a:p>
          <a:endParaRPr lang="pt-BR"/>
        </a:p>
      </dgm:t>
    </dgm:pt>
    <dgm:pt modelId="{71CF49FB-7BD2-48CA-BF5A-A7625B2360E4}" type="pres">
      <dgm:prSet presAssocID="{CE618E45-C161-4367-91CB-9D84D7BD3309}" presName="spacerB" presStyleCnt="0"/>
      <dgm:spPr/>
    </dgm:pt>
    <dgm:pt modelId="{87B03CD2-0333-4281-983A-6E8F897B9389}" type="pres">
      <dgm:prSet presAssocID="{865EBA1B-11A7-48A4-9AAD-CCFB997778A3}" presName="node" presStyleLbl="node1" presStyleIdx="1" presStyleCnt="4" custScaleX="161051" custScaleY="161051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22010B04-F0AA-4C39-A466-7ACB5948DF80}" type="pres">
      <dgm:prSet presAssocID="{C20FC957-A058-4932-A9BD-2D54904CA2FE}" presName="spacerT" presStyleCnt="0"/>
      <dgm:spPr/>
    </dgm:pt>
    <dgm:pt modelId="{D43AE2AD-BED3-4D56-B108-2588DE99BC8E}" type="pres">
      <dgm:prSet presAssocID="{C20FC957-A058-4932-A9BD-2D54904CA2FE}" presName="sibTrans" presStyleLbl="sibTrans2D1" presStyleIdx="1" presStyleCnt="3"/>
      <dgm:spPr/>
      <dgm:t>
        <a:bodyPr/>
        <a:lstStyle/>
        <a:p>
          <a:endParaRPr lang="pt-BR"/>
        </a:p>
      </dgm:t>
    </dgm:pt>
    <dgm:pt modelId="{E8E6F2FA-E224-4C26-A563-DF29AB755AC4}" type="pres">
      <dgm:prSet presAssocID="{C20FC957-A058-4932-A9BD-2D54904CA2FE}" presName="spacerB" presStyleCnt="0"/>
      <dgm:spPr/>
    </dgm:pt>
    <dgm:pt modelId="{C173CF51-5F81-4F9C-A06D-EEF0B728AF50}" type="pres">
      <dgm:prSet presAssocID="{76A9F709-809A-4FF7-B0EF-EFAAEAD6AE37}" presName="node" presStyleLbl="node1" presStyleIdx="2" presStyleCnt="4" custScaleX="161051" custScaleY="161051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BE89E1CB-D862-431C-BB30-485B8C6ECE88}" type="pres">
      <dgm:prSet presAssocID="{388E5FF7-D2A9-4184-8C47-18B906EB8661}" presName="sibTransLast" presStyleLbl="sibTrans2D1" presStyleIdx="2" presStyleCnt="3"/>
      <dgm:spPr/>
      <dgm:t>
        <a:bodyPr/>
        <a:lstStyle/>
        <a:p>
          <a:endParaRPr lang="pt-BR"/>
        </a:p>
      </dgm:t>
    </dgm:pt>
    <dgm:pt modelId="{C55B5AE4-EE77-4E51-B956-E83DA4B45B82}" type="pres">
      <dgm:prSet presAssocID="{388E5FF7-D2A9-4184-8C47-18B906EB8661}" presName="connectorText" presStyleLbl="sibTrans2D1" presStyleIdx="2" presStyleCnt="3"/>
      <dgm:spPr/>
      <dgm:t>
        <a:bodyPr/>
        <a:lstStyle/>
        <a:p>
          <a:endParaRPr lang="pt-BR"/>
        </a:p>
      </dgm:t>
    </dgm:pt>
    <dgm:pt modelId="{26CA46E3-18EB-4EEC-84D8-8B8A59F9BF02}" type="pres">
      <dgm:prSet presAssocID="{388E5FF7-D2A9-4184-8C47-18B906EB8661}" presName="lastNode" presStyleLbl="node1" presStyleIdx="3" presStyleCnt="4" custScaleX="133100" custScaleY="133100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19389E73-8C05-4BA8-8FC0-6060E0195165}" type="presOf" srcId="{516DBFC2-39C5-4E2E-A1D9-8AF199305476}" destId="{26CA46E3-18EB-4EEC-84D8-8B8A59F9BF02}" srcOrd="0" destOrd="0" presId="urn:microsoft.com/office/officeart/2005/8/layout/equation2"/>
    <dgm:cxn modelId="{E22D310A-B323-4AFF-A19A-7601080D97DE}" type="presOf" srcId="{76A9F709-809A-4FF7-B0EF-EFAAEAD6AE37}" destId="{C173CF51-5F81-4F9C-A06D-EEF0B728AF50}" srcOrd="0" destOrd="0" presId="urn:microsoft.com/office/officeart/2005/8/layout/equation2"/>
    <dgm:cxn modelId="{1D87FFD4-2666-474B-B0EA-AF45C728FCB2}" type="presOf" srcId="{865EBA1B-11A7-48A4-9AAD-CCFB997778A3}" destId="{87B03CD2-0333-4281-983A-6E8F897B9389}" srcOrd="0" destOrd="0" presId="urn:microsoft.com/office/officeart/2005/8/layout/equation2"/>
    <dgm:cxn modelId="{AD4576E9-B6CB-4BF9-A179-0DA022F6EB76}" srcId="{388E5FF7-D2A9-4184-8C47-18B906EB8661}" destId="{516DBFC2-39C5-4E2E-A1D9-8AF199305476}" srcOrd="3" destOrd="0" parTransId="{D7572295-D778-4D66-83EE-276497E229DE}" sibTransId="{F4DEAB2C-7279-40EA-AC8D-265BC2FCE225}"/>
    <dgm:cxn modelId="{D56863CD-EDEA-44D9-A3C4-B02E68A375F6}" srcId="{388E5FF7-D2A9-4184-8C47-18B906EB8661}" destId="{865EBA1B-11A7-48A4-9AAD-CCFB997778A3}" srcOrd="1" destOrd="0" parTransId="{2735DCEF-8A00-4876-849A-2651C94B783B}" sibTransId="{C20FC957-A058-4932-A9BD-2D54904CA2FE}"/>
    <dgm:cxn modelId="{8F3170E6-BC87-47D5-97DC-57F05E063934}" type="presOf" srcId="{388E5FF7-D2A9-4184-8C47-18B906EB8661}" destId="{DC2EA9C9-87FB-4468-89E1-25808777424C}" srcOrd="0" destOrd="0" presId="urn:microsoft.com/office/officeart/2005/8/layout/equation2"/>
    <dgm:cxn modelId="{01EC3CBD-9D86-4D48-A790-7897A0606B9E}" type="presOf" srcId="{C20FC957-A058-4932-A9BD-2D54904CA2FE}" destId="{D43AE2AD-BED3-4D56-B108-2588DE99BC8E}" srcOrd="0" destOrd="0" presId="urn:microsoft.com/office/officeart/2005/8/layout/equation2"/>
    <dgm:cxn modelId="{8AB76713-5730-4A97-9264-B9C46EF0EAC3}" type="presOf" srcId="{178E26C7-DBEF-491C-B716-721637C78998}" destId="{FE225426-797F-4BF8-ACBA-BF4F89350D93}" srcOrd="0" destOrd="0" presId="urn:microsoft.com/office/officeart/2005/8/layout/equation2"/>
    <dgm:cxn modelId="{BA124CE0-0BC1-497D-A940-14AD200B7086}" srcId="{388E5FF7-D2A9-4184-8C47-18B906EB8661}" destId="{76A9F709-809A-4FF7-B0EF-EFAAEAD6AE37}" srcOrd="2" destOrd="0" parTransId="{D117D9DA-5858-48EA-A0BB-2179DDA69B74}" sibTransId="{590FD63F-F434-4F74-885C-22F9F2CE10E8}"/>
    <dgm:cxn modelId="{6DD35D05-F602-42FD-BE18-8B3F90A6AADC}" srcId="{388E5FF7-D2A9-4184-8C47-18B906EB8661}" destId="{178E26C7-DBEF-491C-B716-721637C78998}" srcOrd="0" destOrd="0" parTransId="{054F00D2-2BD0-4193-9415-7F0D361E167C}" sibTransId="{CE618E45-C161-4367-91CB-9D84D7BD3309}"/>
    <dgm:cxn modelId="{ABBD8D59-9D47-4CB7-B693-723508B2F7BA}" type="presOf" srcId="{590FD63F-F434-4F74-885C-22F9F2CE10E8}" destId="{BE89E1CB-D862-431C-BB30-485B8C6ECE88}" srcOrd="0" destOrd="0" presId="urn:microsoft.com/office/officeart/2005/8/layout/equation2"/>
    <dgm:cxn modelId="{EED7CD1C-B50A-43CF-8888-F91790E1C41D}" type="presOf" srcId="{590FD63F-F434-4F74-885C-22F9F2CE10E8}" destId="{C55B5AE4-EE77-4E51-B956-E83DA4B45B82}" srcOrd="1" destOrd="0" presId="urn:microsoft.com/office/officeart/2005/8/layout/equation2"/>
    <dgm:cxn modelId="{AB06D3F6-2828-42C3-893D-CBF3E023594B}" type="presOf" srcId="{CE618E45-C161-4367-91CB-9D84D7BD3309}" destId="{B5E6FD2C-9950-4763-BEE8-7B31E3CE00C4}" srcOrd="0" destOrd="0" presId="urn:microsoft.com/office/officeart/2005/8/layout/equation2"/>
    <dgm:cxn modelId="{CA559572-3A29-4D71-8ACD-0F90C2DF2056}" type="presParOf" srcId="{DC2EA9C9-87FB-4468-89E1-25808777424C}" destId="{C26DD85C-A14E-4681-ABE2-BDA62644A628}" srcOrd="0" destOrd="0" presId="urn:microsoft.com/office/officeart/2005/8/layout/equation2"/>
    <dgm:cxn modelId="{22CD1F4F-0E43-43F6-A301-A9FEA8032E27}" type="presParOf" srcId="{C26DD85C-A14E-4681-ABE2-BDA62644A628}" destId="{FE225426-797F-4BF8-ACBA-BF4F89350D93}" srcOrd="0" destOrd="0" presId="urn:microsoft.com/office/officeart/2005/8/layout/equation2"/>
    <dgm:cxn modelId="{AFEBC9EC-3122-4EB8-B825-7ADC7EB587CD}" type="presParOf" srcId="{C26DD85C-A14E-4681-ABE2-BDA62644A628}" destId="{B1A209EB-A6FC-4BD5-AB08-117AAF8E573A}" srcOrd="1" destOrd="0" presId="urn:microsoft.com/office/officeart/2005/8/layout/equation2"/>
    <dgm:cxn modelId="{8F6EDBB5-9C4C-4E01-AC3C-380C84D1CB46}" type="presParOf" srcId="{C26DD85C-A14E-4681-ABE2-BDA62644A628}" destId="{B5E6FD2C-9950-4763-BEE8-7B31E3CE00C4}" srcOrd="2" destOrd="0" presId="urn:microsoft.com/office/officeart/2005/8/layout/equation2"/>
    <dgm:cxn modelId="{9EF2DCCC-0281-4D29-BCCA-60F91ED6FC82}" type="presParOf" srcId="{C26DD85C-A14E-4681-ABE2-BDA62644A628}" destId="{71CF49FB-7BD2-48CA-BF5A-A7625B2360E4}" srcOrd="3" destOrd="0" presId="urn:microsoft.com/office/officeart/2005/8/layout/equation2"/>
    <dgm:cxn modelId="{F694BEB6-FC31-488C-AEC6-1393E37D5FA6}" type="presParOf" srcId="{C26DD85C-A14E-4681-ABE2-BDA62644A628}" destId="{87B03CD2-0333-4281-983A-6E8F897B9389}" srcOrd="4" destOrd="0" presId="urn:microsoft.com/office/officeart/2005/8/layout/equation2"/>
    <dgm:cxn modelId="{66DABB2C-022F-431D-9807-EBED44E1541F}" type="presParOf" srcId="{C26DD85C-A14E-4681-ABE2-BDA62644A628}" destId="{22010B04-F0AA-4C39-A466-7ACB5948DF80}" srcOrd="5" destOrd="0" presId="urn:microsoft.com/office/officeart/2005/8/layout/equation2"/>
    <dgm:cxn modelId="{5A324120-DF0F-4D87-8E7A-1281F8ADF9A6}" type="presParOf" srcId="{C26DD85C-A14E-4681-ABE2-BDA62644A628}" destId="{D43AE2AD-BED3-4D56-B108-2588DE99BC8E}" srcOrd="6" destOrd="0" presId="urn:microsoft.com/office/officeart/2005/8/layout/equation2"/>
    <dgm:cxn modelId="{BEFA5DBE-78C5-4FAC-9B7C-863C410FD600}" type="presParOf" srcId="{C26DD85C-A14E-4681-ABE2-BDA62644A628}" destId="{E8E6F2FA-E224-4C26-A563-DF29AB755AC4}" srcOrd="7" destOrd="0" presId="urn:microsoft.com/office/officeart/2005/8/layout/equation2"/>
    <dgm:cxn modelId="{B3FE22F4-0E4A-4C39-89CA-12F1DBDFD155}" type="presParOf" srcId="{C26DD85C-A14E-4681-ABE2-BDA62644A628}" destId="{C173CF51-5F81-4F9C-A06D-EEF0B728AF50}" srcOrd="8" destOrd="0" presId="urn:microsoft.com/office/officeart/2005/8/layout/equation2"/>
    <dgm:cxn modelId="{60D0A371-65FA-46FC-8BDD-8D4E16A40B37}" type="presParOf" srcId="{DC2EA9C9-87FB-4468-89E1-25808777424C}" destId="{BE89E1CB-D862-431C-BB30-485B8C6ECE88}" srcOrd="1" destOrd="0" presId="urn:microsoft.com/office/officeart/2005/8/layout/equation2"/>
    <dgm:cxn modelId="{1C3EC099-4C73-4B91-98FE-FCBBC9ABF241}" type="presParOf" srcId="{BE89E1CB-D862-431C-BB30-485B8C6ECE88}" destId="{C55B5AE4-EE77-4E51-B956-E83DA4B45B82}" srcOrd="0" destOrd="0" presId="urn:microsoft.com/office/officeart/2005/8/layout/equation2"/>
    <dgm:cxn modelId="{BD7AA5C7-5304-49B4-AAE9-A412BDA1A11D}" type="presParOf" srcId="{DC2EA9C9-87FB-4468-89E1-25808777424C}" destId="{26CA46E3-18EB-4EEC-84D8-8B8A59F9BF02}" srcOrd="2" destOrd="0" presId="urn:microsoft.com/office/officeart/2005/8/layout/equation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88E5FF7-D2A9-4184-8C47-18B906EB8661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pt-BR"/>
        </a:p>
      </dgm:t>
    </dgm:pt>
    <dgm:pt modelId="{A55A3AB2-7436-42AE-AA40-0928CC637894}">
      <dgm:prSet phldrT="[Texto]"/>
      <dgm:spPr/>
      <dgm:t>
        <a:bodyPr/>
        <a:lstStyle/>
        <a:p>
          <a:r>
            <a:rPr lang="pt-BR" b="1" dirty="0" smtClean="0"/>
            <a:t>Reduzir a mortalidade das pessoas vivendo com </a:t>
          </a:r>
          <a:r>
            <a:rPr lang="pt-BR" b="1" dirty="0" smtClean="0"/>
            <a:t>HIV e </a:t>
          </a:r>
          <a:r>
            <a:rPr lang="pt-BR" b="1" dirty="0" err="1" smtClean="0"/>
            <a:t>coinfecção</a:t>
          </a:r>
          <a:r>
            <a:rPr lang="pt-BR" b="1" dirty="0" smtClean="0"/>
            <a:t> TB/HIV</a:t>
          </a:r>
          <a:endParaRPr lang="pt-BR" b="1" dirty="0"/>
        </a:p>
      </dgm:t>
    </dgm:pt>
    <dgm:pt modelId="{B3E0B62A-9245-4389-A419-EFC397AD5B3E}" type="parTrans" cxnId="{071F8365-A5DD-4106-993F-00110B8C342B}">
      <dgm:prSet/>
      <dgm:spPr/>
      <dgm:t>
        <a:bodyPr/>
        <a:lstStyle/>
        <a:p>
          <a:endParaRPr lang="pt-BR"/>
        </a:p>
      </dgm:t>
    </dgm:pt>
    <dgm:pt modelId="{48DC6338-B4B5-4B3C-BC24-E1DB11925EA0}" type="sibTrans" cxnId="{071F8365-A5DD-4106-993F-00110B8C342B}">
      <dgm:prSet/>
      <dgm:spPr/>
      <dgm:t>
        <a:bodyPr/>
        <a:lstStyle/>
        <a:p>
          <a:endParaRPr lang="pt-BR"/>
        </a:p>
      </dgm:t>
    </dgm:pt>
    <dgm:pt modelId="{178E26C7-DBEF-491C-B716-721637C78998}">
      <dgm:prSet phldrT="[Texto]"/>
      <dgm:spPr/>
      <dgm:t>
        <a:bodyPr/>
        <a:lstStyle/>
        <a:p>
          <a:r>
            <a:rPr lang="pt-BR" b="1" dirty="0" smtClean="0"/>
            <a:t>Ampliar e fortalecer o diagnóstico e o tratamento da TB, HIV, HV, IST e Hanseníase</a:t>
          </a:r>
          <a:endParaRPr lang="pt-BR" b="1" dirty="0"/>
        </a:p>
      </dgm:t>
    </dgm:pt>
    <dgm:pt modelId="{054F00D2-2BD0-4193-9415-7F0D361E167C}" type="parTrans" cxnId="{6DD35D05-F602-42FD-BE18-8B3F90A6AADC}">
      <dgm:prSet/>
      <dgm:spPr/>
      <dgm:t>
        <a:bodyPr/>
        <a:lstStyle/>
        <a:p>
          <a:endParaRPr lang="pt-BR"/>
        </a:p>
      </dgm:t>
    </dgm:pt>
    <dgm:pt modelId="{CE618E45-C161-4367-91CB-9D84D7BD3309}" type="sibTrans" cxnId="{6DD35D05-F602-42FD-BE18-8B3F90A6AADC}">
      <dgm:prSet/>
      <dgm:spPr/>
      <dgm:t>
        <a:bodyPr/>
        <a:lstStyle/>
        <a:p>
          <a:endParaRPr lang="pt-BR"/>
        </a:p>
      </dgm:t>
    </dgm:pt>
    <dgm:pt modelId="{6D6A5074-BA0C-4D95-A52E-312215453E21}">
      <dgm:prSet phldrT="[Texto]"/>
      <dgm:spPr/>
      <dgm:t>
        <a:bodyPr/>
        <a:lstStyle/>
        <a:p>
          <a:r>
            <a:rPr lang="pt-BR" b="1" dirty="0" smtClean="0"/>
            <a:t>Ampliar o tratamento da hepatite C</a:t>
          </a:r>
          <a:endParaRPr lang="pt-BR" b="1" dirty="0"/>
        </a:p>
      </dgm:t>
    </dgm:pt>
    <dgm:pt modelId="{2CF3C539-1FC4-4EB0-B685-66989A0A5499}" type="parTrans" cxnId="{78389D8E-2A06-4947-9A42-0298DF820B64}">
      <dgm:prSet/>
      <dgm:spPr/>
      <dgm:t>
        <a:bodyPr/>
        <a:lstStyle/>
        <a:p>
          <a:endParaRPr lang="pt-BR"/>
        </a:p>
      </dgm:t>
    </dgm:pt>
    <dgm:pt modelId="{FEFBB752-567F-455B-8A76-8E231E6F83CE}" type="sibTrans" cxnId="{78389D8E-2A06-4947-9A42-0298DF820B64}">
      <dgm:prSet/>
      <dgm:spPr/>
      <dgm:t>
        <a:bodyPr/>
        <a:lstStyle/>
        <a:p>
          <a:endParaRPr lang="pt-BR"/>
        </a:p>
      </dgm:t>
    </dgm:pt>
    <dgm:pt modelId="{0E6AE817-BFA1-4826-A493-5E0860139417}">
      <dgm:prSet phldrT="[Texto]"/>
      <dgm:spPr/>
      <dgm:t>
        <a:bodyPr/>
        <a:lstStyle/>
        <a:p>
          <a:r>
            <a:rPr lang="pt-BR" b="1" dirty="0" smtClean="0"/>
            <a:t>Ampliar o acesso às ações de prevenção e diagnóstico para populações-chave</a:t>
          </a:r>
          <a:endParaRPr lang="pt-BR" b="1" dirty="0"/>
        </a:p>
      </dgm:t>
    </dgm:pt>
    <dgm:pt modelId="{A2DEAEBB-5CFE-4D80-B075-7065B1349924}" type="parTrans" cxnId="{35468FA0-2132-4806-967E-6377A70AE53C}">
      <dgm:prSet/>
      <dgm:spPr/>
      <dgm:t>
        <a:bodyPr/>
        <a:lstStyle/>
        <a:p>
          <a:endParaRPr lang="pt-BR"/>
        </a:p>
      </dgm:t>
    </dgm:pt>
    <dgm:pt modelId="{4F9C4752-5058-418E-8ADC-88B6402D4918}" type="sibTrans" cxnId="{35468FA0-2132-4806-967E-6377A70AE53C}">
      <dgm:prSet/>
      <dgm:spPr/>
      <dgm:t>
        <a:bodyPr/>
        <a:lstStyle/>
        <a:p>
          <a:endParaRPr lang="pt-BR"/>
        </a:p>
      </dgm:t>
    </dgm:pt>
    <dgm:pt modelId="{250B19E2-03BD-47C9-A447-D0E21F93207C}">
      <dgm:prSet phldrT="[Texto]"/>
      <dgm:spPr/>
      <dgm:t>
        <a:bodyPr/>
        <a:lstStyle/>
        <a:p>
          <a:r>
            <a:rPr lang="pt-BR" b="1" dirty="0" smtClean="0"/>
            <a:t>Reduzir a transmissão vertical da sífilis e da hepatite B e eliminar a TV do HIV</a:t>
          </a:r>
          <a:endParaRPr lang="pt-BR" b="1" dirty="0"/>
        </a:p>
      </dgm:t>
    </dgm:pt>
    <dgm:pt modelId="{1F97A395-E463-42AD-9323-0ED13736B090}" type="parTrans" cxnId="{C21F41A4-911A-42A7-9B1B-ED8933C444CD}">
      <dgm:prSet/>
      <dgm:spPr/>
      <dgm:t>
        <a:bodyPr/>
        <a:lstStyle/>
        <a:p>
          <a:endParaRPr lang="pt-BR"/>
        </a:p>
      </dgm:t>
    </dgm:pt>
    <dgm:pt modelId="{F018325E-5E5D-4B71-9F5F-CD382E3A7338}" type="sibTrans" cxnId="{C21F41A4-911A-42A7-9B1B-ED8933C444CD}">
      <dgm:prSet/>
      <dgm:spPr/>
      <dgm:t>
        <a:bodyPr/>
        <a:lstStyle/>
        <a:p>
          <a:endParaRPr lang="pt-BR"/>
        </a:p>
      </dgm:t>
    </dgm:pt>
    <dgm:pt modelId="{82BC5119-57B2-4D4D-A375-F110632F73AC}">
      <dgm:prSet phldrT="[Texto]"/>
      <dgm:spPr/>
      <dgm:t>
        <a:bodyPr/>
        <a:lstStyle/>
        <a:p>
          <a:r>
            <a:rPr lang="pt-BR" b="1" dirty="0" smtClean="0"/>
            <a:t>Fomentar estudos e pesquisas para o desenvolvimento de novos testes de diagnóstico da hanseníase</a:t>
          </a:r>
          <a:endParaRPr lang="pt-BR" b="1" dirty="0"/>
        </a:p>
      </dgm:t>
    </dgm:pt>
    <dgm:pt modelId="{AC09AD11-9E7D-426F-A2BD-52F901B96222}" type="parTrans" cxnId="{E65BE482-F03C-48B2-BDD7-BDC1796432D1}">
      <dgm:prSet/>
      <dgm:spPr/>
      <dgm:t>
        <a:bodyPr/>
        <a:lstStyle/>
        <a:p>
          <a:endParaRPr lang="pt-BR"/>
        </a:p>
      </dgm:t>
    </dgm:pt>
    <dgm:pt modelId="{1C049C62-2139-4AE0-A4C7-DFDE657496D6}" type="sibTrans" cxnId="{E65BE482-F03C-48B2-BDD7-BDC1796432D1}">
      <dgm:prSet/>
      <dgm:spPr/>
      <dgm:t>
        <a:bodyPr/>
        <a:lstStyle/>
        <a:p>
          <a:endParaRPr lang="pt-BR"/>
        </a:p>
      </dgm:t>
    </dgm:pt>
    <dgm:pt modelId="{26B3F3A3-39C6-4A34-BAA6-7C9E59FFA06C}" type="pres">
      <dgm:prSet presAssocID="{388E5FF7-D2A9-4184-8C47-18B906EB8661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pt-BR"/>
        </a:p>
      </dgm:t>
    </dgm:pt>
    <dgm:pt modelId="{4856A4DC-19A1-4820-96F6-A6F01F458670}" type="pres">
      <dgm:prSet presAssocID="{388E5FF7-D2A9-4184-8C47-18B906EB8661}" presName="Name1" presStyleCnt="0"/>
      <dgm:spPr/>
      <dgm:t>
        <a:bodyPr/>
        <a:lstStyle/>
        <a:p>
          <a:endParaRPr lang="pt-BR"/>
        </a:p>
      </dgm:t>
    </dgm:pt>
    <dgm:pt modelId="{4322985D-C18B-40BB-B938-83CB18A387E9}" type="pres">
      <dgm:prSet presAssocID="{388E5FF7-D2A9-4184-8C47-18B906EB8661}" presName="cycle" presStyleCnt="0"/>
      <dgm:spPr/>
      <dgm:t>
        <a:bodyPr/>
        <a:lstStyle/>
        <a:p>
          <a:endParaRPr lang="pt-BR"/>
        </a:p>
      </dgm:t>
    </dgm:pt>
    <dgm:pt modelId="{9A0DD006-B75B-40BB-A35F-1D33DF5D7CA7}" type="pres">
      <dgm:prSet presAssocID="{388E5FF7-D2A9-4184-8C47-18B906EB8661}" presName="srcNode" presStyleLbl="node1" presStyleIdx="0" presStyleCnt="6"/>
      <dgm:spPr/>
      <dgm:t>
        <a:bodyPr/>
        <a:lstStyle/>
        <a:p>
          <a:endParaRPr lang="pt-BR"/>
        </a:p>
      </dgm:t>
    </dgm:pt>
    <dgm:pt modelId="{8B157CD0-9B43-47B7-B733-B10279D02A3E}" type="pres">
      <dgm:prSet presAssocID="{388E5FF7-D2A9-4184-8C47-18B906EB8661}" presName="conn" presStyleLbl="parChTrans1D2" presStyleIdx="0" presStyleCnt="1"/>
      <dgm:spPr/>
      <dgm:t>
        <a:bodyPr/>
        <a:lstStyle/>
        <a:p>
          <a:endParaRPr lang="pt-BR"/>
        </a:p>
      </dgm:t>
    </dgm:pt>
    <dgm:pt modelId="{EEE09B6D-8DF7-4A14-9F93-E92108217F54}" type="pres">
      <dgm:prSet presAssocID="{388E5FF7-D2A9-4184-8C47-18B906EB8661}" presName="extraNode" presStyleLbl="node1" presStyleIdx="0" presStyleCnt="6"/>
      <dgm:spPr/>
      <dgm:t>
        <a:bodyPr/>
        <a:lstStyle/>
        <a:p>
          <a:endParaRPr lang="pt-BR"/>
        </a:p>
      </dgm:t>
    </dgm:pt>
    <dgm:pt modelId="{6128330B-7E8C-4E35-8F64-F34430B3A6C2}" type="pres">
      <dgm:prSet presAssocID="{388E5FF7-D2A9-4184-8C47-18B906EB8661}" presName="dstNode" presStyleLbl="node1" presStyleIdx="0" presStyleCnt="6"/>
      <dgm:spPr/>
      <dgm:t>
        <a:bodyPr/>
        <a:lstStyle/>
        <a:p>
          <a:endParaRPr lang="pt-BR"/>
        </a:p>
      </dgm:t>
    </dgm:pt>
    <dgm:pt modelId="{C0A5A565-FBA6-4852-AF1F-1B72822CFC33}" type="pres">
      <dgm:prSet presAssocID="{A55A3AB2-7436-42AE-AA40-0928CC637894}" presName="text_1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6307D07A-DEED-48E5-B4B4-0F73D837740D}" type="pres">
      <dgm:prSet presAssocID="{A55A3AB2-7436-42AE-AA40-0928CC637894}" presName="accent_1" presStyleCnt="0"/>
      <dgm:spPr/>
      <dgm:t>
        <a:bodyPr/>
        <a:lstStyle/>
        <a:p>
          <a:endParaRPr lang="pt-BR"/>
        </a:p>
      </dgm:t>
    </dgm:pt>
    <dgm:pt modelId="{30F0F27A-883D-4BFB-AB82-855573B4B444}" type="pres">
      <dgm:prSet presAssocID="{A55A3AB2-7436-42AE-AA40-0928CC637894}" presName="accentRepeatNode" presStyleLbl="solidFgAcc1" presStyleIdx="0" presStyleCnt="6"/>
      <dgm:spPr/>
      <dgm:t>
        <a:bodyPr/>
        <a:lstStyle/>
        <a:p>
          <a:endParaRPr lang="pt-BR"/>
        </a:p>
      </dgm:t>
    </dgm:pt>
    <dgm:pt modelId="{8D8EEECE-AACA-43D7-AC85-A4CF3B70B7BF}" type="pres">
      <dgm:prSet presAssocID="{178E26C7-DBEF-491C-B716-721637C78998}" presName="text_2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31D0425D-661E-4AC0-B16A-FAFC26250DE9}" type="pres">
      <dgm:prSet presAssocID="{178E26C7-DBEF-491C-B716-721637C78998}" presName="accent_2" presStyleCnt="0"/>
      <dgm:spPr/>
      <dgm:t>
        <a:bodyPr/>
        <a:lstStyle/>
        <a:p>
          <a:endParaRPr lang="pt-BR"/>
        </a:p>
      </dgm:t>
    </dgm:pt>
    <dgm:pt modelId="{25CD4BB1-2692-4B16-BB3D-1389007E9477}" type="pres">
      <dgm:prSet presAssocID="{178E26C7-DBEF-491C-B716-721637C78998}" presName="accentRepeatNode" presStyleLbl="solidFgAcc1" presStyleIdx="1" presStyleCnt="6"/>
      <dgm:spPr/>
      <dgm:t>
        <a:bodyPr/>
        <a:lstStyle/>
        <a:p>
          <a:endParaRPr lang="pt-BR"/>
        </a:p>
      </dgm:t>
    </dgm:pt>
    <dgm:pt modelId="{F7703AB8-7649-403B-8481-978D963D92A9}" type="pres">
      <dgm:prSet presAssocID="{250B19E2-03BD-47C9-A447-D0E21F93207C}" presName="text_3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588B843E-BA7C-4356-BA1C-B3D9C2E6F13D}" type="pres">
      <dgm:prSet presAssocID="{250B19E2-03BD-47C9-A447-D0E21F93207C}" presName="accent_3" presStyleCnt="0"/>
      <dgm:spPr/>
    </dgm:pt>
    <dgm:pt modelId="{20741E67-4A0B-4817-B1F9-1C82452A6F4E}" type="pres">
      <dgm:prSet presAssocID="{250B19E2-03BD-47C9-A447-D0E21F93207C}" presName="accentRepeatNode" presStyleLbl="solidFgAcc1" presStyleIdx="2" presStyleCnt="6"/>
      <dgm:spPr/>
    </dgm:pt>
    <dgm:pt modelId="{0B51EC1B-84E7-4FA7-B3E0-50300604B3DC}" type="pres">
      <dgm:prSet presAssocID="{6D6A5074-BA0C-4D95-A52E-312215453E21}" presName="text_4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60F2A928-A13E-46A1-9D77-C6782B9F8B21}" type="pres">
      <dgm:prSet presAssocID="{6D6A5074-BA0C-4D95-A52E-312215453E21}" presName="accent_4" presStyleCnt="0"/>
      <dgm:spPr/>
      <dgm:t>
        <a:bodyPr/>
        <a:lstStyle/>
        <a:p>
          <a:endParaRPr lang="pt-BR"/>
        </a:p>
      </dgm:t>
    </dgm:pt>
    <dgm:pt modelId="{8E017149-7DE2-4B72-B1D8-519A8D28BB0F}" type="pres">
      <dgm:prSet presAssocID="{6D6A5074-BA0C-4D95-A52E-312215453E21}" presName="accentRepeatNode" presStyleLbl="solidFgAcc1" presStyleIdx="3" presStyleCnt="6"/>
      <dgm:spPr/>
      <dgm:t>
        <a:bodyPr/>
        <a:lstStyle/>
        <a:p>
          <a:endParaRPr lang="pt-BR"/>
        </a:p>
      </dgm:t>
    </dgm:pt>
    <dgm:pt modelId="{E3DD2115-273F-4915-AA07-9F49C96EBD45}" type="pres">
      <dgm:prSet presAssocID="{0E6AE817-BFA1-4826-A493-5E0860139417}" presName="text_5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5B15192B-A48D-4232-9D65-DA1A6739C122}" type="pres">
      <dgm:prSet presAssocID="{0E6AE817-BFA1-4826-A493-5E0860139417}" presName="accent_5" presStyleCnt="0"/>
      <dgm:spPr/>
      <dgm:t>
        <a:bodyPr/>
        <a:lstStyle/>
        <a:p>
          <a:endParaRPr lang="pt-BR"/>
        </a:p>
      </dgm:t>
    </dgm:pt>
    <dgm:pt modelId="{01634B3D-D893-41CB-B10C-CAFAD36A9068}" type="pres">
      <dgm:prSet presAssocID="{0E6AE817-BFA1-4826-A493-5E0860139417}" presName="accentRepeatNode" presStyleLbl="solidFgAcc1" presStyleIdx="4" presStyleCnt="6"/>
      <dgm:spPr/>
      <dgm:t>
        <a:bodyPr/>
        <a:lstStyle/>
        <a:p>
          <a:endParaRPr lang="pt-BR"/>
        </a:p>
      </dgm:t>
    </dgm:pt>
    <dgm:pt modelId="{74049DA6-3A43-40F9-ABE1-B52E17EB7BE2}" type="pres">
      <dgm:prSet presAssocID="{82BC5119-57B2-4D4D-A375-F110632F73AC}" presName="text_6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1CD25BC8-BF50-4002-B29A-D50D0E99F112}" type="pres">
      <dgm:prSet presAssocID="{82BC5119-57B2-4D4D-A375-F110632F73AC}" presName="accent_6" presStyleCnt="0"/>
      <dgm:spPr/>
    </dgm:pt>
    <dgm:pt modelId="{7767C1DE-0A88-4E6E-AC96-D4A309CCF504}" type="pres">
      <dgm:prSet presAssocID="{82BC5119-57B2-4D4D-A375-F110632F73AC}" presName="accentRepeatNode" presStyleLbl="solidFgAcc1" presStyleIdx="5" presStyleCnt="6"/>
      <dgm:spPr/>
    </dgm:pt>
  </dgm:ptLst>
  <dgm:cxnLst>
    <dgm:cxn modelId="{748A218D-B161-42FF-BAB5-43969F5EDBB5}" type="presOf" srcId="{A55A3AB2-7436-42AE-AA40-0928CC637894}" destId="{C0A5A565-FBA6-4852-AF1F-1B72822CFC33}" srcOrd="0" destOrd="0" presId="urn:microsoft.com/office/officeart/2008/layout/VerticalCurvedList"/>
    <dgm:cxn modelId="{7924CB9B-5ADA-4498-AA4E-0B8D30740E4C}" type="presOf" srcId="{6D6A5074-BA0C-4D95-A52E-312215453E21}" destId="{0B51EC1B-84E7-4FA7-B3E0-50300604B3DC}" srcOrd="0" destOrd="0" presId="urn:microsoft.com/office/officeart/2008/layout/VerticalCurvedList"/>
    <dgm:cxn modelId="{E65BE482-F03C-48B2-BDD7-BDC1796432D1}" srcId="{388E5FF7-D2A9-4184-8C47-18B906EB8661}" destId="{82BC5119-57B2-4D4D-A375-F110632F73AC}" srcOrd="5" destOrd="0" parTransId="{AC09AD11-9E7D-426F-A2BD-52F901B96222}" sibTransId="{1C049C62-2139-4AE0-A4C7-DFDE657496D6}"/>
    <dgm:cxn modelId="{6DD35D05-F602-42FD-BE18-8B3F90A6AADC}" srcId="{388E5FF7-D2A9-4184-8C47-18B906EB8661}" destId="{178E26C7-DBEF-491C-B716-721637C78998}" srcOrd="1" destOrd="0" parTransId="{054F00D2-2BD0-4193-9415-7F0D361E167C}" sibTransId="{CE618E45-C161-4367-91CB-9D84D7BD3309}"/>
    <dgm:cxn modelId="{55A75F25-6239-45F1-8AC9-C5E321B62776}" type="presOf" srcId="{250B19E2-03BD-47C9-A447-D0E21F93207C}" destId="{F7703AB8-7649-403B-8481-978D963D92A9}" srcOrd="0" destOrd="0" presId="urn:microsoft.com/office/officeart/2008/layout/VerticalCurvedList"/>
    <dgm:cxn modelId="{1C78CA7A-9A0A-4EF0-B2E6-FAC0AC8B245C}" type="presOf" srcId="{82BC5119-57B2-4D4D-A375-F110632F73AC}" destId="{74049DA6-3A43-40F9-ABE1-B52E17EB7BE2}" srcOrd="0" destOrd="0" presId="urn:microsoft.com/office/officeart/2008/layout/VerticalCurvedList"/>
    <dgm:cxn modelId="{FEA80F77-AAAC-491C-9802-F67DEAE95985}" type="presOf" srcId="{388E5FF7-D2A9-4184-8C47-18B906EB8661}" destId="{26B3F3A3-39C6-4A34-BAA6-7C9E59FFA06C}" srcOrd="0" destOrd="0" presId="urn:microsoft.com/office/officeart/2008/layout/VerticalCurvedList"/>
    <dgm:cxn modelId="{E69460D8-1DE0-415A-B566-A5C2B7A6D5E7}" type="presOf" srcId="{48DC6338-B4B5-4B3C-BC24-E1DB11925EA0}" destId="{8B157CD0-9B43-47B7-B733-B10279D02A3E}" srcOrd="0" destOrd="0" presId="urn:microsoft.com/office/officeart/2008/layout/VerticalCurvedList"/>
    <dgm:cxn modelId="{C21F41A4-911A-42A7-9B1B-ED8933C444CD}" srcId="{388E5FF7-D2A9-4184-8C47-18B906EB8661}" destId="{250B19E2-03BD-47C9-A447-D0E21F93207C}" srcOrd="2" destOrd="0" parTransId="{1F97A395-E463-42AD-9323-0ED13736B090}" sibTransId="{F018325E-5E5D-4B71-9F5F-CD382E3A7338}"/>
    <dgm:cxn modelId="{7C96FAE8-596E-4E83-B77C-4486D425690F}" type="presOf" srcId="{178E26C7-DBEF-491C-B716-721637C78998}" destId="{8D8EEECE-AACA-43D7-AC85-A4CF3B70B7BF}" srcOrd="0" destOrd="0" presId="urn:microsoft.com/office/officeart/2008/layout/VerticalCurvedList"/>
    <dgm:cxn modelId="{35468FA0-2132-4806-967E-6377A70AE53C}" srcId="{388E5FF7-D2A9-4184-8C47-18B906EB8661}" destId="{0E6AE817-BFA1-4826-A493-5E0860139417}" srcOrd="4" destOrd="0" parTransId="{A2DEAEBB-5CFE-4D80-B075-7065B1349924}" sibTransId="{4F9C4752-5058-418E-8ADC-88B6402D4918}"/>
    <dgm:cxn modelId="{1FA66349-C43A-40D2-8A22-C476EC1A8871}" type="presOf" srcId="{0E6AE817-BFA1-4826-A493-5E0860139417}" destId="{E3DD2115-273F-4915-AA07-9F49C96EBD45}" srcOrd="0" destOrd="0" presId="urn:microsoft.com/office/officeart/2008/layout/VerticalCurvedList"/>
    <dgm:cxn modelId="{071F8365-A5DD-4106-993F-00110B8C342B}" srcId="{388E5FF7-D2A9-4184-8C47-18B906EB8661}" destId="{A55A3AB2-7436-42AE-AA40-0928CC637894}" srcOrd="0" destOrd="0" parTransId="{B3E0B62A-9245-4389-A419-EFC397AD5B3E}" sibTransId="{48DC6338-B4B5-4B3C-BC24-E1DB11925EA0}"/>
    <dgm:cxn modelId="{78389D8E-2A06-4947-9A42-0298DF820B64}" srcId="{388E5FF7-D2A9-4184-8C47-18B906EB8661}" destId="{6D6A5074-BA0C-4D95-A52E-312215453E21}" srcOrd="3" destOrd="0" parTransId="{2CF3C539-1FC4-4EB0-B685-66989A0A5499}" sibTransId="{FEFBB752-567F-455B-8A76-8E231E6F83CE}"/>
    <dgm:cxn modelId="{3DA71691-53BF-483D-A38D-54DE05DF4FF1}" type="presParOf" srcId="{26B3F3A3-39C6-4A34-BAA6-7C9E59FFA06C}" destId="{4856A4DC-19A1-4820-96F6-A6F01F458670}" srcOrd="0" destOrd="0" presId="urn:microsoft.com/office/officeart/2008/layout/VerticalCurvedList"/>
    <dgm:cxn modelId="{F372E03A-538E-4633-9343-AFF6AD14BEDF}" type="presParOf" srcId="{4856A4DC-19A1-4820-96F6-A6F01F458670}" destId="{4322985D-C18B-40BB-B938-83CB18A387E9}" srcOrd="0" destOrd="0" presId="urn:microsoft.com/office/officeart/2008/layout/VerticalCurvedList"/>
    <dgm:cxn modelId="{0306A234-6FB1-4404-9DE4-B2D143F84907}" type="presParOf" srcId="{4322985D-C18B-40BB-B938-83CB18A387E9}" destId="{9A0DD006-B75B-40BB-A35F-1D33DF5D7CA7}" srcOrd="0" destOrd="0" presId="urn:microsoft.com/office/officeart/2008/layout/VerticalCurvedList"/>
    <dgm:cxn modelId="{95225DE9-50F9-49DD-84DB-4A25D630D3B9}" type="presParOf" srcId="{4322985D-C18B-40BB-B938-83CB18A387E9}" destId="{8B157CD0-9B43-47B7-B733-B10279D02A3E}" srcOrd="1" destOrd="0" presId="urn:microsoft.com/office/officeart/2008/layout/VerticalCurvedList"/>
    <dgm:cxn modelId="{3EC99FEE-0E1F-4EB0-BC8B-D0C82BCFC3AD}" type="presParOf" srcId="{4322985D-C18B-40BB-B938-83CB18A387E9}" destId="{EEE09B6D-8DF7-4A14-9F93-E92108217F54}" srcOrd="2" destOrd="0" presId="urn:microsoft.com/office/officeart/2008/layout/VerticalCurvedList"/>
    <dgm:cxn modelId="{EDD5C051-C2E9-4F19-A239-7C1ECCA79675}" type="presParOf" srcId="{4322985D-C18B-40BB-B938-83CB18A387E9}" destId="{6128330B-7E8C-4E35-8F64-F34430B3A6C2}" srcOrd="3" destOrd="0" presId="urn:microsoft.com/office/officeart/2008/layout/VerticalCurvedList"/>
    <dgm:cxn modelId="{AF0C086F-0C1F-441D-90E0-46C50E4EE00B}" type="presParOf" srcId="{4856A4DC-19A1-4820-96F6-A6F01F458670}" destId="{C0A5A565-FBA6-4852-AF1F-1B72822CFC33}" srcOrd="1" destOrd="0" presId="urn:microsoft.com/office/officeart/2008/layout/VerticalCurvedList"/>
    <dgm:cxn modelId="{27238FC6-2B5C-4766-B84C-540858F50863}" type="presParOf" srcId="{4856A4DC-19A1-4820-96F6-A6F01F458670}" destId="{6307D07A-DEED-48E5-B4B4-0F73D837740D}" srcOrd="2" destOrd="0" presId="urn:microsoft.com/office/officeart/2008/layout/VerticalCurvedList"/>
    <dgm:cxn modelId="{11F251C7-255D-4B58-AFFC-6450338D3A6D}" type="presParOf" srcId="{6307D07A-DEED-48E5-B4B4-0F73D837740D}" destId="{30F0F27A-883D-4BFB-AB82-855573B4B444}" srcOrd="0" destOrd="0" presId="urn:microsoft.com/office/officeart/2008/layout/VerticalCurvedList"/>
    <dgm:cxn modelId="{B6997386-B8F8-49CA-9597-57AA7D34E041}" type="presParOf" srcId="{4856A4DC-19A1-4820-96F6-A6F01F458670}" destId="{8D8EEECE-AACA-43D7-AC85-A4CF3B70B7BF}" srcOrd="3" destOrd="0" presId="urn:microsoft.com/office/officeart/2008/layout/VerticalCurvedList"/>
    <dgm:cxn modelId="{3618E4D8-8B8C-4549-96C6-80BCBE9C1A57}" type="presParOf" srcId="{4856A4DC-19A1-4820-96F6-A6F01F458670}" destId="{31D0425D-661E-4AC0-B16A-FAFC26250DE9}" srcOrd="4" destOrd="0" presId="urn:microsoft.com/office/officeart/2008/layout/VerticalCurvedList"/>
    <dgm:cxn modelId="{DD8EFF75-EE0B-414E-BBE7-55E730BD1D0D}" type="presParOf" srcId="{31D0425D-661E-4AC0-B16A-FAFC26250DE9}" destId="{25CD4BB1-2692-4B16-BB3D-1389007E9477}" srcOrd="0" destOrd="0" presId="urn:microsoft.com/office/officeart/2008/layout/VerticalCurvedList"/>
    <dgm:cxn modelId="{D62C7873-D1CD-4CFA-9D09-0CE3F203AB09}" type="presParOf" srcId="{4856A4DC-19A1-4820-96F6-A6F01F458670}" destId="{F7703AB8-7649-403B-8481-978D963D92A9}" srcOrd="5" destOrd="0" presId="urn:microsoft.com/office/officeart/2008/layout/VerticalCurvedList"/>
    <dgm:cxn modelId="{3E37DB01-0AD1-4322-87DC-07C9466AA3DB}" type="presParOf" srcId="{4856A4DC-19A1-4820-96F6-A6F01F458670}" destId="{588B843E-BA7C-4356-BA1C-B3D9C2E6F13D}" srcOrd="6" destOrd="0" presId="urn:microsoft.com/office/officeart/2008/layout/VerticalCurvedList"/>
    <dgm:cxn modelId="{125F9849-D1DF-4782-AC1C-49A004FBB03F}" type="presParOf" srcId="{588B843E-BA7C-4356-BA1C-B3D9C2E6F13D}" destId="{20741E67-4A0B-4817-B1F9-1C82452A6F4E}" srcOrd="0" destOrd="0" presId="urn:microsoft.com/office/officeart/2008/layout/VerticalCurvedList"/>
    <dgm:cxn modelId="{7B4E36C4-6420-4F22-826E-7EA782CBFC88}" type="presParOf" srcId="{4856A4DC-19A1-4820-96F6-A6F01F458670}" destId="{0B51EC1B-84E7-4FA7-B3E0-50300604B3DC}" srcOrd="7" destOrd="0" presId="urn:microsoft.com/office/officeart/2008/layout/VerticalCurvedList"/>
    <dgm:cxn modelId="{FD73B6ED-474F-4953-A024-CDD90A2553B4}" type="presParOf" srcId="{4856A4DC-19A1-4820-96F6-A6F01F458670}" destId="{60F2A928-A13E-46A1-9D77-C6782B9F8B21}" srcOrd="8" destOrd="0" presId="urn:microsoft.com/office/officeart/2008/layout/VerticalCurvedList"/>
    <dgm:cxn modelId="{E8204698-A0CF-4809-BE5A-B4322198266A}" type="presParOf" srcId="{60F2A928-A13E-46A1-9D77-C6782B9F8B21}" destId="{8E017149-7DE2-4B72-B1D8-519A8D28BB0F}" srcOrd="0" destOrd="0" presId="urn:microsoft.com/office/officeart/2008/layout/VerticalCurvedList"/>
    <dgm:cxn modelId="{6D4F7566-DC9F-414E-8677-279359088BDF}" type="presParOf" srcId="{4856A4DC-19A1-4820-96F6-A6F01F458670}" destId="{E3DD2115-273F-4915-AA07-9F49C96EBD45}" srcOrd="9" destOrd="0" presId="urn:microsoft.com/office/officeart/2008/layout/VerticalCurvedList"/>
    <dgm:cxn modelId="{604203FA-16E7-4DDB-AB39-3B482BE28AA6}" type="presParOf" srcId="{4856A4DC-19A1-4820-96F6-A6F01F458670}" destId="{5B15192B-A48D-4232-9D65-DA1A6739C122}" srcOrd="10" destOrd="0" presId="urn:microsoft.com/office/officeart/2008/layout/VerticalCurvedList"/>
    <dgm:cxn modelId="{C42DBF98-D511-461C-8321-C1D751F899F6}" type="presParOf" srcId="{5B15192B-A48D-4232-9D65-DA1A6739C122}" destId="{01634B3D-D893-41CB-B10C-CAFAD36A9068}" srcOrd="0" destOrd="0" presId="urn:microsoft.com/office/officeart/2008/layout/VerticalCurvedList"/>
    <dgm:cxn modelId="{B173859F-DDA1-4859-80D5-E090EEFBE612}" type="presParOf" srcId="{4856A4DC-19A1-4820-96F6-A6F01F458670}" destId="{74049DA6-3A43-40F9-ABE1-B52E17EB7BE2}" srcOrd="11" destOrd="0" presId="urn:microsoft.com/office/officeart/2008/layout/VerticalCurvedList"/>
    <dgm:cxn modelId="{118AF4B5-158E-4D37-902B-4018D4EDF92B}" type="presParOf" srcId="{4856A4DC-19A1-4820-96F6-A6F01F458670}" destId="{1CD25BC8-BF50-4002-B29A-D50D0E99F112}" srcOrd="12" destOrd="0" presId="urn:microsoft.com/office/officeart/2008/layout/VerticalCurvedList"/>
    <dgm:cxn modelId="{037F0546-2431-4C9A-B805-365121C8E953}" type="presParOf" srcId="{1CD25BC8-BF50-4002-B29A-D50D0E99F112}" destId="{7767C1DE-0A88-4E6E-AC96-D4A309CCF504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FEF308D-F4A8-4046-9667-8ECC913D5B8C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EF838145-498A-4870-B32F-CF78AAD94D56}">
      <dgm:prSet phldrT="[Texto]"/>
      <dgm:spPr/>
      <dgm:t>
        <a:bodyPr/>
        <a:lstStyle/>
        <a:p>
          <a:r>
            <a:rPr lang="pt-BR" dirty="0" smtClean="0"/>
            <a:t>Implementação em regiões de difícil acesso geográfico.</a:t>
          </a:r>
          <a:endParaRPr lang="pt-BR" dirty="0"/>
        </a:p>
      </dgm:t>
    </dgm:pt>
    <dgm:pt modelId="{68324661-AA92-481A-80BB-914AD2A8692E}" type="parTrans" cxnId="{17AB3836-F850-4247-8AE5-6F330C281107}">
      <dgm:prSet/>
      <dgm:spPr/>
      <dgm:t>
        <a:bodyPr/>
        <a:lstStyle/>
        <a:p>
          <a:endParaRPr lang="pt-BR"/>
        </a:p>
      </dgm:t>
    </dgm:pt>
    <dgm:pt modelId="{0D019627-DBA5-4832-BA78-D23DE27B2DA6}" type="sibTrans" cxnId="{17AB3836-F850-4247-8AE5-6F330C281107}">
      <dgm:prSet/>
      <dgm:spPr/>
      <dgm:t>
        <a:bodyPr/>
        <a:lstStyle/>
        <a:p>
          <a:endParaRPr lang="pt-BR"/>
        </a:p>
      </dgm:t>
    </dgm:pt>
    <dgm:pt modelId="{EE9B5B16-6587-4A78-9736-E55DBBFCC307}">
      <dgm:prSet phldrT="[Texto]"/>
      <dgm:spPr/>
      <dgm:t>
        <a:bodyPr/>
        <a:lstStyle/>
        <a:p>
          <a:r>
            <a:rPr lang="pt-BR" dirty="0" smtClean="0"/>
            <a:t>Ampliar o acesso a populações-chave e prioritárias.</a:t>
          </a:r>
          <a:endParaRPr lang="pt-BR" dirty="0"/>
        </a:p>
      </dgm:t>
    </dgm:pt>
    <dgm:pt modelId="{2979BC67-5A24-44DF-A2AF-497F7B22FE42}" type="parTrans" cxnId="{D3248580-4E92-4C25-A4E8-16826F6C8528}">
      <dgm:prSet/>
      <dgm:spPr/>
      <dgm:t>
        <a:bodyPr/>
        <a:lstStyle/>
        <a:p>
          <a:endParaRPr lang="pt-BR"/>
        </a:p>
      </dgm:t>
    </dgm:pt>
    <dgm:pt modelId="{A8E7218F-E3D0-4C3F-8B7C-EF32789C0B3C}" type="sibTrans" cxnId="{D3248580-4E92-4C25-A4E8-16826F6C8528}">
      <dgm:prSet/>
      <dgm:spPr/>
      <dgm:t>
        <a:bodyPr/>
        <a:lstStyle/>
        <a:p>
          <a:endParaRPr lang="pt-BR"/>
        </a:p>
      </dgm:t>
    </dgm:pt>
    <dgm:pt modelId="{14DDE701-FCD7-448F-B4CE-A52744F533B9}">
      <dgm:prSet phldrT="[Texto]"/>
      <dgm:spPr/>
      <dgm:t>
        <a:bodyPr/>
        <a:lstStyle/>
        <a:p>
          <a:r>
            <a:rPr lang="pt-BR" dirty="0" smtClean="0"/>
            <a:t>Reduzir o tempo de resposta para o usuário.</a:t>
          </a:r>
        </a:p>
      </dgm:t>
    </dgm:pt>
    <dgm:pt modelId="{5773E0F0-9B63-4F05-8D5C-2FC880FDDECE}" type="parTrans" cxnId="{B0A3B866-E6CA-4A05-B19B-74B13DE3E394}">
      <dgm:prSet/>
      <dgm:spPr/>
      <dgm:t>
        <a:bodyPr/>
        <a:lstStyle/>
        <a:p>
          <a:endParaRPr lang="pt-BR"/>
        </a:p>
      </dgm:t>
    </dgm:pt>
    <dgm:pt modelId="{7E14FF3C-7D4C-4C76-BD17-123734B89BE8}" type="sibTrans" cxnId="{B0A3B866-E6CA-4A05-B19B-74B13DE3E394}">
      <dgm:prSet/>
      <dgm:spPr/>
      <dgm:t>
        <a:bodyPr/>
        <a:lstStyle/>
        <a:p>
          <a:endParaRPr lang="pt-BR"/>
        </a:p>
      </dgm:t>
    </dgm:pt>
    <dgm:pt modelId="{E78F1612-8D12-4A6F-804A-AC89E4D14B7B}">
      <dgm:prSet phldrT="[Texto]"/>
      <dgm:spPr/>
      <dgm:t>
        <a:bodyPr/>
        <a:lstStyle/>
        <a:p>
          <a:r>
            <a:rPr lang="pt-BR" dirty="0" smtClean="0"/>
            <a:t>Possibilitar a testagem em contextos específicos.</a:t>
          </a:r>
        </a:p>
      </dgm:t>
    </dgm:pt>
    <dgm:pt modelId="{9315478D-42B0-4C39-BB59-75AEBEBA4AE0}" type="parTrans" cxnId="{5EB4E64A-22E3-40EA-91B7-DB3A62F2AE35}">
      <dgm:prSet/>
      <dgm:spPr/>
      <dgm:t>
        <a:bodyPr/>
        <a:lstStyle/>
        <a:p>
          <a:endParaRPr lang="pt-BR"/>
        </a:p>
      </dgm:t>
    </dgm:pt>
    <dgm:pt modelId="{BA59F8C5-2AE2-4A19-A606-DC0B63E638DB}" type="sibTrans" cxnId="{5EB4E64A-22E3-40EA-91B7-DB3A62F2AE35}">
      <dgm:prSet/>
      <dgm:spPr/>
      <dgm:t>
        <a:bodyPr/>
        <a:lstStyle/>
        <a:p>
          <a:endParaRPr lang="pt-BR"/>
        </a:p>
      </dgm:t>
    </dgm:pt>
    <dgm:pt modelId="{AE6802A3-9092-4B77-A826-80601495D7D5}" type="pres">
      <dgm:prSet presAssocID="{CFEF308D-F4A8-4046-9667-8ECC913D5B8C}" presName="vert0" presStyleCnt="0">
        <dgm:presLayoutVars>
          <dgm:dir/>
          <dgm:animOne val="branch"/>
          <dgm:animLvl val="lvl"/>
        </dgm:presLayoutVars>
      </dgm:prSet>
      <dgm:spPr/>
    </dgm:pt>
    <dgm:pt modelId="{4A9E4B07-BBE0-42A7-BA80-1A47073A5E20}" type="pres">
      <dgm:prSet presAssocID="{EF838145-498A-4870-B32F-CF78AAD94D56}" presName="thickLine" presStyleLbl="alignNode1" presStyleIdx="0" presStyleCnt="4"/>
      <dgm:spPr/>
    </dgm:pt>
    <dgm:pt modelId="{1E352B79-7BE2-4DFB-99A6-E1DF1AAC798A}" type="pres">
      <dgm:prSet presAssocID="{EF838145-498A-4870-B32F-CF78AAD94D56}" presName="horz1" presStyleCnt="0"/>
      <dgm:spPr/>
    </dgm:pt>
    <dgm:pt modelId="{238E9838-FE16-495A-9BBB-861C9C07987F}" type="pres">
      <dgm:prSet presAssocID="{EF838145-498A-4870-B32F-CF78AAD94D56}" presName="tx1" presStyleLbl="revTx" presStyleIdx="0" presStyleCnt="4"/>
      <dgm:spPr/>
    </dgm:pt>
    <dgm:pt modelId="{D368F64E-9E7E-426E-A0F6-FE1CD67CEF3B}" type="pres">
      <dgm:prSet presAssocID="{EF838145-498A-4870-B32F-CF78AAD94D56}" presName="vert1" presStyleCnt="0"/>
      <dgm:spPr/>
    </dgm:pt>
    <dgm:pt modelId="{37B2399F-88C9-40EE-A8FD-E331255857A4}" type="pres">
      <dgm:prSet presAssocID="{EE9B5B16-6587-4A78-9736-E55DBBFCC307}" presName="thickLine" presStyleLbl="alignNode1" presStyleIdx="1" presStyleCnt="4"/>
      <dgm:spPr/>
    </dgm:pt>
    <dgm:pt modelId="{F3E598CE-1315-42E2-BAE4-9ACEE529AF74}" type="pres">
      <dgm:prSet presAssocID="{EE9B5B16-6587-4A78-9736-E55DBBFCC307}" presName="horz1" presStyleCnt="0"/>
      <dgm:spPr/>
    </dgm:pt>
    <dgm:pt modelId="{D16F6CED-4D81-4AEC-B927-1DDEDE323A4C}" type="pres">
      <dgm:prSet presAssocID="{EE9B5B16-6587-4A78-9736-E55DBBFCC307}" presName="tx1" presStyleLbl="revTx" presStyleIdx="1" presStyleCnt="4"/>
      <dgm:spPr/>
    </dgm:pt>
    <dgm:pt modelId="{0D0F55DC-B526-4F9B-8470-2DC094C3FA7D}" type="pres">
      <dgm:prSet presAssocID="{EE9B5B16-6587-4A78-9736-E55DBBFCC307}" presName="vert1" presStyleCnt="0"/>
      <dgm:spPr/>
    </dgm:pt>
    <dgm:pt modelId="{14E18B7B-D9F8-463B-B142-F11460159B26}" type="pres">
      <dgm:prSet presAssocID="{14DDE701-FCD7-448F-B4CE-A52744F533B9}" presName="thickLine" presStyleLbl="alignNode1" presStyleIdx="2" presStyleCnt="4"/>
      <dgm:spPr/>
    </dgm:pt>
    <dgm:pt modelId="{0D056269-3A39-4254-BC9E-3CC94A7BC8BA}" type="pres">
      <dgm:prSet presAssocID="{14DDE701-FCD7-448F-B4CE-A52744F533B9}" presName="horz1" presStyleCnt="0"/>
      <dgm:spPr/>
    </dgm:pt>
    <dgm:pt modelId="{0B4B6235-C8D7-4369-B302-6A7C9C40E8DE}" type="pres">
      <dgm:prSet presAssocID="{14DDE701-FCD7-448F-B4CE-A52744F533B9}" presName="tx1" presStyleLbl="revTx" presStyleIdx="2" presStyleCnt="4"/>
      <dgm:spPr/>
    </dgm:pt>
    <dgm:pt modelId="{E44D2227-6CBD-47D6-8492-26351D21523C}" type="pres">
      <dgm:prSet presAssocID="{14DDE701-FCD7-448F-B4CE-A52744F533B9}" presName="vert1" presStyleCnt="0"/>
      <dgm:spPr/>
    </dgm:pt>
    <dgm:pt modelId="{D4D52E5F-601A-478B-B319-6433F467F5EF}" type="pres">
      <dgm:prSet presAssocID="{E78F1612-8D12-4A6F-804A-AC89E4D14B7B}" presName="thickLine" presStyleLbl="alignNode1" presStyleIdx="3" presStyleCnt="4"/>
      <dgm:spPr/>
    </dgm:pt>
    <dgm:pt modelId="{303100AF-2F85-4598-8535-E41C1BDED6E7}" type="pres">
      <dgm:prSet presAssocID="{E78F1612-8D12-4A6F-804A-AC89E4D14B7B}" presName="horz1" presStyleCnt="0"/>
      <dgm:spPr/>
    </dgm:pt>
    <dgm:pt modelId="{177EC38D-16AB-475D-AE0A-CB47E19B6187}" type="pres">
      <dgm:prSet presAssocID="{E78F1612-8D12-4A6F-804A-AC89E4D14B7B}" presName="tx1" presStyleLbl="revTx" presStyleIdx="3" presStyleCnt="4"/>
      <dgm:spPr/>
    </dgm:pt>
    <dgm:pt modelId="{A7FE6A9A-D403-4D6E-8A29-67921609E712}" type="pres">
      <dgm:prSet presAssocID="{E78F1612-8D12-4A6F-804A-AC89E4D14B7B}" presName="vert1" presStyleCnt="0"/>
      <dgm:spPr/>
    </dgm:pt>
  </dgm:ptLst>
  <dgm:cxnLst>
    <dgm:cxn modelId="{D3248580-4E92-4C25-A4E8-16826F6C8528}" srcId="{CFEF308D-F4A8-4046-9667-8ECC913D5B8C}" destId="{EE9B5B16-6587-4A78-9736-E55DBBFCC307}" srcOrd="1" destOrd="0" parTransId="{2979BC67-5A24-44DF-A2AF-497F7B22FE42}" sibTransId="{A8E7218F-E3D0-4C3F-8B7C-EF32789C0B3C}"/>
    <dgm:cxn modelId="{6A04560B-9D1A-4D46-85FE-C070DD2C24F7}" type="presOf" srcId="{EE9B5B16-6587-4A78-9736-E55DBBFCC307}" destId="{D16F6CED-4D81-4AEC-B927-1DDEDE323A4C}" srcOrd="0" destOrd="0" presId="urn:microsoft.com/office/officeart/2008/layout/LinedList"/>
    <dgm:cxn modelId="{D8B5A053-20D9-4A1A-905B-DDD6AC8E2A9C}" type="presOf" srcId="{EF838145-498A-4870-B32F-CF78AAD94D56}" destId="{238E9838-FE16-495A-9BBB-861C9C07987F}" srcOrd="0" destOrd="0" presId="urn:microsoft.com/office/officeart/2008/layout/LinedList"/>
    <dgm:cxn modelId="{33490FC4-F2A6-4469-90C2-3A291EDD9E1F}" type="presOf" srcId="{CFEF308D-F4A8-4046-9667-8ECC913D5B8C}" destId="{AE6802A3-9092-4B77-A826-80601495D7D5}" srcOrd="0" destOrd="0" presId="urn:microsoft.com/office/officeart/2008/layout/LinedList"/>
    <dgm:cxn modelId="{BB304039-51BF-4F54-9930-C4995F2752AE}" type="presOf" srcId="{E78F1612-8D12-4A6F-804A-AC89E4D14B7B}" destId="{177EC38D-16AB-475D-AE0A-CB47E19B6187}" srcOrd="0" destOrd="0" presId="urn:microsoft.com/office/officeart/2008/layout/LinedList"/>
    <dgm:cxn modelId="{462CAA81-B79F-4D32-9E00-4DE04697BA43}" type="presOf" srcId="{14DDE701-FCD7-448F-B4CE-A52744F533B9}" destId="{0B4B6235-C8D7-4369-B302-6A7C9C40E8DE}" srcOrd="0" destOrd="0" presId="urn:microsoft.com/office/officeart/2008/layout/LinedList"/>
    <dgm:cxn modelId="{17AB3836-F850-4247-8AE5-6F330C281107}" srcId="{CFEF308D-F4A8-4046-9667-8ECC913D5B8C}" destId="{EF838145-498A-4870-B32F-CF78AAD94D56}" srcOrd="0" destOrd="0" parTransId="{68324661-AA92-481A-80BB-914AD2A8692E}" sibTransId="{0D019627-DBA5-4832-BA78-D23DE27B2DA6}"/>
    <dgm:cxn modelId="{B0A3B866-E6CA-4A05-B19B-74B13DE3E394}" srcId="{CFEF308D-F4A8-4046-9667-8ECC913D5B8C}" destId="{14DDE701-FCD7-448F-B4CE-A52744F533B9}" srcOrd="2" destOrd="0" parTransId="{5773E0F0-9B63-4F05-8D5C-2FC880FDDECE}" sibTransId="{7E14FF3C-7D4C-4C76-BD17-123734B89BE8}"/>
    <dgm:cxn modelId="{5EB4E64A-22E3-40EA-91B7-DB3A62F2AE35}" srcId="{CFEF308D-F4A8-4046-9667-8ECC913D5B8C}" destId="{E78F1612-8D12-4A6F-804A-AC89E4D14B7B}" srcOrd="3" destOrd="0" parTransId="{9315478D-42B0-4C39-BB59-75AEBEBA4AE0}" sibTransId="{BA59F8C5-2AE2-4A19-A606-DC0B63E638DB}"/>
    <dgm:cxn modelId="{4C2C2274-B4CE-4D96-B833-F12525044B68}" type="presParOf" srcId="{AE6802A3-9092-4B77-A826-80601495D7D5}" destId="{4A9E4B07-BBE0-42A7-BA80-1A47073A5E20}" srcOrd="0" destOrd="0" presId="urn:microsoft.com/office/officeart/2008/layout/LinedList"/>
    <dgm:cxn modelId="{D373DD29-EE57-4434-8F70-75108F6B5E8E}" type="presParOf" srcId="{AE6802A3-9092-4B77-A826-80601495D7D5}" destId="{1E352B79-7BE2-4DFB-99A6-E1DF1AAC798A}" srcOrd="1" destOrd="0" presId="urn:microsoft.com/office/officeart/2008/layout/LinedList"/>
    <dgm:cxn modelId="{09640A67-E175-44C6-B5AD-9ADAC1A7D507}" type="presParOf" srcId="{1E352B79-7BE2-4DFB-99A6-E1DF1AAC798A}" destId="{238E9838-FE16-495A-9BBB-861C9C07987F}" srcOrd="0" destOrd="0" presId="urn:microsoft.com/office/officeart/2008/layout/LinedList"/>
    <dgm:cxn modelId="{C39BBBEB-B14C-44D6-9D19-54A76FBB5E33}" type="presParOf" srcId="{1E352B79-7BE2-4DFB-99A6-E1DF1AAC798A}" destId="{D368F64E-9E7E-426E-A0F6-FE1CD67CEF3B}" srcOrd="1" destOrd="0" presId="urn:microsoft.com/office/officeart/2008/layout/LinedList"/>
    <dgm:cxn modelId="{54829355-C931-4DF2-97D3-96483D21F8C7}" type="presParOf" srcId="{AE6802A3-9092-4B77-A826-80601495D7D5}" destId="{37B2399F-88C9-40EE-A8FD-E331255857A4}" srcOrd="2" destOrd="0" presId="urn:microsoft.com/office/officeart/2008/layout/LinedList"/>
    <dgm:cxn modelId="{9E6C3033-5BD6-4B3F-B9B8-A60E9073A387}" type="presParOf" srcId="{AE6802A3-9092-4B77-A826-80601495D7D5}" destId="{F3E598CE-1315-42E2-BAE4-9ACEE529AF74}" srcOrd="3" destOrd="0" presId="urn:microsoft.com/office/officeart/2008/layout/LinedList"/>
    <dgm:cxn modelId="{E6CE1BAB-0539-43B4-A1EF-C53214070512}" type="presParOf" srcId="{F3E598CE-1315-42E2-BAE4-9ACEE529AF74}" destId="{D16F6CED-4D81-4AEC-B927-1DDEDE323A4C}" srcOrd="0" destOrd="0" presId="urn:microsoft.com/office/officeart/2008/layout/LinedList"/>
    <dgm:cxn modelId="{EC28F4B7-1321-4BFB-8DF3-86BFCF059752}" type="presParOf" srcId="{F3E598CE-1315-42E2-BAE4-9ACEE529AF74}" destId="{0D0F55DC-B526-4F9B-8470-2DC094C3FA7D}" srcOrd="1" destOrd="0" presId="urn:microsoft.com/office/officeart/2008/layout/LinedList"/>
    <dgm:cxn modelId="{69166312-012F-46F8-A1DE-DFA0972D5A77}" type="presParOf" srcId="{AE6802A3-9092-4B77-A826-80601495D7D5}" destId="{14E18B7B-D9F8-463B-B142-F11460159B26}" srcOrd="4" destOrd="0" presId="urn:microsoft.com/office/officeart/2008/layout/LinedList"/>
    <dgm:cxn modelId="{00C31D8F-23A6-41EC-B9DB-56A7AAA68BA1}" type="presParOf" srcId="{AE6802A3-9092-4B77-A826-80601495D7D5}" destId="{0D056269-3A39-4254-BC9E-3CC94A7BC8BA}" srcOrd="5" destOrd="0" presId="urn:microsoft.com/office/officeart/2008/layout/LinedList"/>
    <dgm:cxn modelId="{515DC642-B312-42B1-BC6F-7D50B46DA1B2}" type="presParOf" srcId="{0D056269-3A39-4254-BC9E-3CC94A7BC8BA}" destId="{0B4B6235-C8D7-4369-B302-6A7C9C40E8DE}" srcOrd="0" destOrd="0" presId="urn:microsoft.com/office/officeart/2008/layout/LinedList"/>
    <dgm:cxn modelId="{616C3305-206D-41C1-A596-2A38DC585B22}" type="presParOf" srcId="{0D056269-3A39-4254-BC9E-3CC94A7BC8BA}" destId="{E44D2227-6CBD-47D6-8492-26351D21523C}" srcOrd="1" destOrd="0" presId="urn:microsoft.com/office/officeart/2008/layout/LinedList"/>
    <dgm:cxn modelId="{F86D35E2-CB02-4A63-BDCD-F589108DF87F}" type="presParOf" srcId="{AE6802A3-9092-4B77-A826-80601495D7D5}" destId="{D4D52E5F-601A-478B-B319-6433F467F5EF}" srcOrd="6" destOrd="0" presId="urn:microsoft.com/office/officeart/2008/layout/LinedList"/>
    <dgm:cxn modelId="{CD94FEC0-E032-4135-B8B2-EB9AB4C60616}" type="presParOf" srcId="{AE6802A3-9092-4B77-A826-80601495D7D5}" destId="{303100AF-2F85-4598-8535-E41C1BDED6E7}" srcOrd="7" destOrd="0" presId="urn:microsoft.com/office/officeart/2008/layout/LinedList"/>
    <dgm:cxn modelId="{7DFB2CD3-CB64-492A-8630-BA28BBF437D7}" type="presParOf" srcId="{303100AF-2F85-4598-8535-E41C1BDED6E7}" destId="{177EC38D-16AB-475D-AE0A-CB47E19B6187}" srcOrd="0" destOrd="0" presId="urn:microsoft.com/office/officeart/2008/layout/LinedList"/>
    <dgm:cxn modelId="{906E0DF0-A5DD-479E-B472-F35FD6AD9920}" type="presParOf" srcId="{303100AF-2F85-4598-8535-E41C1BDED6E7}" destId="{A7FE6A9A-D403-4D6E-8A29-67921609E712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4C50D0A-8548-48F1-8BEA-2C8F5A3125D4}" type="doc">
      <dgm:prSet loTypeId="urn:microsoft.com/office/officeart/2005/8/layout/hierarchy4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pt-BR"/>
        </a:p>
      </dgm:t>
    </dgm:pt>
    <dgm:pt modelId="{6F509DD4-A44E-46E0-87D1-8F267772519D}">
      <dgm:prSet phldrT="[Texto]"/>
      <dgm:spPr/>
      <dgm:t>
        <a:bodyPr/>
        <a:lstStyle/>
        <a:p>
          <a:pPr algn="just"/>
          <a:r>
            <a:rPr lang="pt-BR" dirty="0" smtClean="0"/>
            <a:t>O Ministério da Saúde adota uma rigoroso processo de seleção, programação, aquisição, armazenamento, distribuição e instruções de uso e de reporte de chamados sobre os testes rápidos. Essa organização visa a garantir a qualidade dos produtos ofertados ao diagnóstico precoce da sífilis, HIV e Hepatites B e C.</a:t>
          </a:r>
          <a:endParaRPr lang="pt-BR" dirty="0"/>
        </a:p>
      </dgm:t>
    </dgm:pt>
    <dgm:pt modelId="{4B45936B-F321-4CF1-8844-4B97C5B7C0C8}" type="parTrans" cxnId="{DC6BF853-77D9-455B-BB54-3A1A5F920251}">
      <dgm:prSet/>
      <dgm:spPr/>
      <dgm:t>
        <a:bodyPr/>
        <a:lstStyle/>
        <a:p>
          <a:endParaRPr lang="pt-BR"/>
        </a:p>
      </dgm:t>
    </dgm:pt>
    <dgm:pt modelId="{4B5B44FA-62B7-42D9-9FB5-4311B7573D1D}" type="sibTrans" cxnId="{DC6BF853-77D9-455B-BB54-3A1A5F920251}">
      <dgm:prSet/>
      <dgm:spPr/>
      <dgm:t>
        <a:bodyPr/>
        <a:lstStyle/>
        <a:p>
          <a:endParaRPr lang="pt-BR"/>
        </a:p>
      </dgm:t>
    </dgm:pt>
    <dgm:pt modelId="{404A7A36-8121-495E-8FA8-0A5757FEDE1F}" type="asst">
      <dgm:prSet phldrT="[Texto]"/>
      <dgm:spPr>
        <a:solidFill>
          <a:srgbClr val="53EB17"/>
        </a:solidFill>
      </dgm:spPr>
      <dgm:t>
        <a:bodyPr/>
        <a:lstStyle/>
        <a:p>
          <a:r>
            <a:rPr lang="pt-BR" dirty="0" smtClean="0"/>
            <a:t>Definição do quantitativo de testes a serem adquiridos.</a:t>
          </a:r>
          <a:endParaRPr lang="pt-BR" dirty="0"/>
        </a:p>
      </dgm:t>
    </dgm:pt>
    <dgm:pt modelId="{E35160A6-0C7F-4859-AA6C-CA179F0AC659}" type="parTrans" cxnId="{4F57F400-7FD2-44AB-A9C9-45CEE6B142F0}">
      <dgm:prSet/>
      <dgm:spPr/>
      <dgm:t>
        <a:bodyPr/>
        <a:lstStyle/>
        <a:p>
          <a:endParaRPr lang="pt-BR"/>
        </a:p>
      </dgm:t>
    </dgm:pt>
    <dgm:pt modelId="{CDEC1F6F-24EC-47F1-B660-6A31135D4B06}" type="sibTrans" cxnId="{4F57F400-7FD2-44AB-A9C9-45CEE6B142F0}">
      <dgm:prSet/>
      <dgm:spPr/>
      <dgm:t>
        <a:bodyPr/>
        <a:lstStyle/>
        <a:p>
          <a:endParaRPr lang="pt-BR"/>
        </a:p>
      </dgm:t>
    </dgm:pt>
    <dgm:pt modelId="{B71BA4D5-0318-4D3F-9C4D-7E96BB4A8F96}" type="asst">
      <dgm:prSet phldrT="[Texto]"/>
      <dgm:spPr>
        <a:solidFill>
          <a:srgbClr val="00B0F0"/>
        </a:solidFill>
      </dgm:spPr>
      <dgm:t>
        <a:bodyPr/>
        <a:lstStyle/>
        <a:p>
          <a:r>
            <a:rPr lang="pt-BR" dirty="0" smtClean="0"/>
            <a:t>Exigência de registro válido na ANVISA</a:t>
          </a:r>
          <a:endParaRPr lang="pt-BR" dirty="0"/>
        </a:p>
      </dgm:t>
    </dgm:pt>
    <dgm:pt modelId="{421681D0-1039-4497-B6DB-E88A5A7B62CF}" type="parTrans" cxnId="{3BF9848A-A64C-4E83-BF29-7CDFFDC65CC7}">
      <dgm:prSet/>
      <dgm:spPr/>
      <dgm:t>
        <a:bodyPr/>
        <a:lstStyle/>
        <a:p>
          <a:endParaRPr lang="pt-BR"/>
        </a:p>
      </dgm:t>
    </dgm:pt>
    <dgm:pt modelId="{A0BB43AE-2709-43AE-96A4-4317BFB17337}" type="sibTrans" cxnId="{3BF9848A-A64C-4E83-BF29-7CDFFDC65CC7}">
      <dgm:prSet/>
      <dgm:spPr/>
      <dgm:t>
        <a:bodyPr/>
        <a:lstStyle/>
        <a:p>
          <a:endParaRPr lang="pt-BR"/>
        </a:p>
      </dgm:t>
    </dgm:pt>
    <dgm:pt modelId="{940C52A5-31BB-481E-99B8-EF0923500BAC}" type="asst">
      <dgm:prSet phldrT="[Texto]"/>
      <dgm:spPr>
        <a:solidFill>
          <a:srgbClr val="FF0000"/>
        </a:solidFill>
      </dgm:spPr>
      <dgm:t>
        <a:bodyPr/>
        <a:lstStyle/>
        <a:p>
          <a:r>
            <a:rPr lang="pt-BR" dirty="0" smtClean="0"/>
            <a:t>Exigência de vídeo para treinamento no TELELAB.</a:t>
          </a:r>
          <a:endParaRPr lang="pt-BR" dirty="0"/>
        </a:p>
      </dgm:t>
    </dgm:pt>
    <dgm:pt modelId="{8AB014C3-DA7F-4BF2-9A54-185087DA8B0F}" type="parTrans" cxnId="{CDAA0B6B-3B8A-415D-AF76-EB6332458121}">
      <dgm:prSet/>
      <dgm:spPr/>
      <dgm:t>
        <a:bodyPr/>
        <a:lstStyle/>
        <a:p>
          <a:endParaRPr lang="pt-BR"/>
        </a:p>
      </dgm:t>
    </dgm:pt>
    <dgm:pt modelId="{015F46F0-2265-4CA8-AF06-14C1ACC1ED80}" type="sibTrans" cxnId="{CDAA0B6B-3B8A-415D-AF76-EB6332458121}">
      <dgm:prSet/>
      <dgm:spPr/>
      <dgm:t>
        <a:bodyPr/>
        <a:lstStyle/>
        <a:p>
          <a:endParaRPr lang="pt-BR"/>
        </a:p>
      </dgm:t>
    </dgm:pt>
    <dgm:pt modelId="{523EDD31-38D3-4E3C-AAE1-29E066694E35}" type="asst">
      <dgm:prSet phldrT="[Texto]"/>
      <dgm:spPr/>
      <dgm:t>
        <a:bodyPr/>
        <a:lstStyle/>
        <a:p>
          <a:r>
            <a:rPr lang="pt-BR" dirty="0" smtClean="0"/>
            <a:t>Termo de Referência para definições técnicas do produto.</a:t>
          </a:r>
          <a:endParaRPr lang="pt-BR" dirty="0"/>
        </a:p>
      </dgm:t>
    </dgm:pt>
    <dgm:pt modelId="{F8DA1521-FEA3-48B1-91A2-F282D4A7966E}" type="parTrans" cxnId="{CC90BDDB-0F2E-4388-B64E-A4FA1030EDE9}">
      <dgm:prSet/>
      <dgm:spPr/>
      <dgm:t>
        <a:bodyPr/>
        <a:lstStyle/>
        <a:p>
          <a:endParaRPr lang="pt-BR"/>
        </a:p>
      </dgm:t>
    </dgm:pt>
    <dgm:pt modelId="{681A5F93-ED4A-4AFB-A537-348304EA5CDD}" type="sibTrans" cxnId="{CC90BDDB-0F2E-4388-B64E-A4FA1030EDE9}">
      <dgm:prSet/>
      <dgm:spPr/>
      <dgm:t>
        <a:bodyPr/>
        <a:lstStyle/>
        <a:p>
          <a:endParaRPr lang="pt-BR"/>
        </a:p>
      </dgm:t>
    </dgm:pt>
    <dgm:pt modelId="{2E75D70A-9574-4C62-9703-58BED76B5813}" type="pres">
      <dgm:prSet presAssocID="{04C50D0A-8548-48F1-8BEA-2C8F5A3125D4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4A64F4BD-97C7-4F4A-8917-C12F8476BE22}" type="pres">
      <dgm:prSet presAssocID="{6F509DD4-A44E-46E0-87D1-8F267772519D}" presName="vertOne" presStyleCnt="0"/>
      <dgm:spPr/>
    </dgm:pt>
    <dgm:pt modelId="{3B8300EE-1DE8-462F-BE76-944BD2E035D4}" type="pres">
      <dgm:prSet presAssocID="{6F509DD4-A44E-46E0-87D1-8F267772519D}" presName="txOne" presStyleLbl="node0" presStyleIdx="0" presStyleCnt="1">
        <dgm:presLayoutVars>
          <dgm:chPref val="3"/>
        </dgm:presLayoutVars>
      </dgm:prSet>
      <dgm:spPr/>
    </dgm:pt>
    <dgm:pt modelId="{A4D7FC75-6D2A-4266-98B7-1C3D6DF84239}" type="pres">
      <dgm:prSet presAssocID="{6F509DD4-A44E-46E0-87D1-8F267772519D}" presName="parTransOne" presStyleCnt="0"/>
      <dgm:spPr/>
    </dgm:pt>
    <dgm:pt modelId="{01D187D4-0559-449F-8396-F45FC79D6065}" type="pres">
      <dgm:prSet presAssocID="{6F509DD4-A44E-46E0-87D1-8F267772519D}" presName="horzOne" presStyleCnt="0"/>
      <dgm:spPr/>
    </dgm:pt>
    <dgm:pt modelId="{74F65845-A139-426C-B5F2-27F980E16E36}" type="pres">
      <dgm:prSet presAssocID="{523EDD31-38D3-4E3C-AAE1-29E066694E35}" presName="vertTwo" presStyleCnt="0"/>
      <dgm:spPr/>
    </dgm:pt>
    <dgm:pt modelId="{9BC6FC97-8977-4331-8ABD-112529150372}" type="pres">
      <dgm:prSet presAssocID="{523EDD31-38D3-4E3C-AAE1-29E066694E35}" presName="txTwo" presStyleLbl="asst1" presStyleIdx="0" presStyleCnt="4">
        <dgm:presLayoutVars>
          <dgm:chPref val="3"/>
        </dgm:presLayoutVars>
      </dgm:prSet>
      <dgm:spPr/>
    </dgm:pt>
    <dgm:pt modelId="{D27FC909-B6D1-4FBF-BA6B-E997F488A9C5}" type="pres">
      <dgm:prSet presAssocID="{523EDD31-38D3-4E3C-AAE1-29E066694E35}" presName="horzTwo" presStyleCnt="0"/>
      <dgm:spPr/>
    </dgm:pt>
    <dgm:pt modelId="{453DF751-4523-4443-B5DD-292DD64AF556}" type="pres">
      <dgm:prSet presAssocID="{681A5F93-ED4A-4AFB-A537-348304EA5CDD}" presName="sibSpaceTwo" presStyleCnt="0"/>
      <dgm:spPr/>
    </dgm:pt>
    <dgm:pt modelId="{87DC05A3-C350-4C60-B599-3C107AAF18B4}" type="pres">
      <dgm:prSet presAssocID="{404A7A36-8121-495E-8FA8-0A5757FEDE1F}" presName="vertTwo" presStyleCnt="0"/>
      <dgm:spPr/>
    </dgm:pt>
    <dgm:pt modelId="{245CADA4-75E2-4291-A0D5-9C88EB5E776B}" type="pres">
      <dgm:prSet presAssocID="{404A7A36-8121-495E-8FA8-0A5757FEDE1F}" presName="txTwo" presStyleLbl="asst1" presStyleIdx="1" presStyleCnt="4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E08C775F-E15C-43FD-88F7-38EC35AAF1C5}" type="pres">
      <dgm:prSet presAssocID="{404A7A36-8121-495E-8FA8-0A5757FEDE1F}" presName="horzTwo" presStyleCnt="0"/>
      <dgm:spPr/>
    </dgm:pt>
    <dgm:pt modelId="{079535A1-1EA5-4D6C-9A1E-471446EC844C}" type="pres">
      <dgm:prSet presAssocID="{CDEC1F6F-24EC-47F1-B660-6A31135D4B06}" presName="sibSpaceTwo" presStyleCnt="0"/>
      <dgm:spPr/>
    </dgm:pt>
    <dgm:pt modelId="{D54A2E0F-DA29-42AE-895D-062162C86B06}" type="pres">
      <dgm:prSet presAssocID="{B71BA4D5-0318-4D3F-9C4D-7E96BB4A8F96}" presName="vertTwo" presStyleCnt="0"/>
      <dgm:spPr/>
    </dgm:pt>
    <dgm:pt modelId="{8C4C0F4D-9650-4483-A7BA-F84E5EA4951C}" type="pres">
      <dgm:prSet presAssocID="{B71BA4D5-0318-4D3F-9C4D-7E96BB4A8F96}" presName="txTwo" presStyleLbl="asst1" presStyleIdx="2" presStyleCnt="4">
        <dgm:presLayoutVars>
          <dgm:chPref val="3"/>
        </dgm:presLayoutVars>
      </dgm:prSet>
      <dgm:spPr/>
    </dgm:pt>
    <dgm:pt modelId="{B96E7F07-FEE7-4816-B4DF-792E10794ADF}" type="pres">
      <dgm:prSet presAssocID="{B71BA4D5-0318-4D3F-9C4D-7E96BB4A8F96}" presName="horzTwo" presStyleCnt="0"/>
      <dgm:spPr/>
    </dgm:pt>
    <dgm:pt modelId="{4054D0C3-A943-4F2C-B2E0-68B8034697B1}" type="pres">
      <dgm:prSet presAssocID="{A0BB43AE-2709-43AE-96A4-4317BFB17337}" presName="sibSpaceTwo" presStyleCnt="0"/>
      <dgm:spPr/>
    </dgm:pt>
    <dgm:pt modelId="{35122712-A59F-4192-B076-EFFE959D5467}" type="pres">
      <dgm:prSet presAssocID="{940C52A5-31BB-481E-99B8-EF0923500BAC}" presName="vertTwo" presStyleCnt="0"/>
      <dgm:spPr/>
    </dgm:pt>
    <dgm:pt modelId="{BA19E75F-1232-4B4A-8415-139E71F4E3C1}" type="pres">
      <dgm:prSet presAssocID="{940C52A5-31BB-481E-99B8-EF0923500BAC}" presName="txTwo" presStyleLbl="asst1" presStyleIdx="3" presStyleCnt="4">
        <dgm:presLayoutVars>
          <dgm:chPref val="3"/>
        </dgm:presLayoutVars>
      </dgm:prSet>
      <dgm:spPr/>
    </dgm:pt>
    <dgm:pt modelId="{EFCAE33B-858A-4C41-B28E-316DC8588E41}" type="pres">
      <dgm:prSet presAssocID="{940C52A5-31BB-481E-99B8-EF0923500BAC}" presName="horzTwo" presStyleCnt="0"/>
      <dgm:spPr/>
    </dgm:pt>
  </dgm:ptLst>
  <dgm:cxnLst>
    <dgm:cxn modelId="{390F8630-4D99-4EEA-8A36-44B02928DA70}" type="presOf" srcId="{6F509DD4-A44E-46E0-87D1-8F267772519D}" destId="{3B8300EE-1DE8-462F-BE76-944BD2E035D4}" srcOrd="0" destOrd="0" presId="urn:microsoft.com/office/officeart/2005/8/layout/hierarchy4"/>
    <dgm:cxn modelId="{CC90BDDB-0F2E-4388-B64E-A4FA1030EDE9}" srcId="{6F509DD4-A44E-46E0-87D1-8F267772519D}" destId="{523EDD31-38D3-4E3C-AAE1-29E066694E35}" srcOrd="0" destOrd="0" parTransId="{F8DA1521-FEA3-48B1-91A2-F282D4A7966E}" sibTransId="{681A5F93-ED4A-4AFB-A537-348304EA5CDD}"/>
    <dgm:cxn modelId="{3BF9848A-A64C-4E83-BF29-7CDFFDC65CC7}" srcId="{6F509DD4-A44E-46E0-87D1-8F267772519D}" destId="{B71BA4D5-0318-4D3F-9C4D-7E96BB4A8F96}" srcOrd="2" destOrd="0" parTransId="{421681D0-1039-4497-B6DB-E88A5A7B62CF}" sibTransId="{A0BB43AE-2709-43AE-96A4-4317BFB17337}"/>
    <dgm:cxn modelId="{CDAA0B6B-3B8A-415D-AF76-EB6332458121}" srcId="{6F509DD4-A44E-46E0-87D1-8F267772519D}" destId="{940C52A5-31BB-481E-99B8-EF0923500BAC}" srcOrd="3" destOrd="0" parTransId="{8AB014C3-DA7F-4BF2-9A54-185087DA8B0F}" sibTransId="{015F46F0-2265-4CA8-AF06-14C1ACC1ED80}"/>
    <dgm:cxn modelId="{5A44262B-EB61-4584-804A-299EE344D669}" type="presOf" srcId="{404A7A36-8121-495E-8FA8-0A5757FEDE1F}" destId="{245CADA4-75E2-4291-A0D5-9C88EB5E776B}" srcOrd="0" destOrd="0" presId="urn:microsoft.com/office/officeart/2005/8/layout/hierarchy4"/>
    <dgm:cxn modelId="{C05B1956-863E-4FFE-AC80-A274FC5BCCF5}" type="presOf" srcId="{523EDD31-38D3-4E3C-AAE1-29E066694E35}" destId="{9BC6FC97-8977-4331-8ABD-112529150372}" srcOrd="0" destOrd="0" presId="urn:microsoft.com/office/officeart/2005/8/layout/hierarchy4"/>
    <dgm:cxn modelId="{0ADE38B0-0450-43DD-9955-19C8565A76DA}" type="presOf" srcId="{B71BA4D5-0318-4D3F-9C4D-7E96BB4A8F96}" destId="{8C4C0F4D-9650-4483-A7BA-F84E5EA4951C}" srcOrd="0" destOrd="0" presId="urn:microsoft.com/office/officeart/2005/8/layout/hierarchy4"/>
    <dgm:cxn modelId="{2C2E5EC5-5787-41AE-967A-ECDE6C87B39E}" type="presOf" srcId="{940C52A5-31BB-481E-99B8-EF0923500BAC}" destId="{BA19E75F-1232-4B4A-8415-139E71F4E3C1}" srcOrd="0" destOrd="0" presId="urn:microsoft.com/office/officeart/2005/8/layout/hierarchy4"/>
    <dgm:cxn modelId="{4F57F400-7FD2-44AB-A9C9-45CEE6B142F0}" srcId="{6F509DD4-A44E-46E0-87D1-8F267772519D}" destId="{404A7A36-8121-495E-8FA8-0A5757FEDE1F}" srcOrd="1" destOrd="0" parTransId="{E35160A6-0C7F-4859-AA6C-CA179F0AC659}" sibTransId="{CDEC1F6F-24EC-47F1-B660-6A31135D4B06}"/>
    <dgm:cxn modelId="{DC6BF853-77D9-455B-BB54-3A1A5F920251}" srcId="{04C50D0A-8548-48F1-8BEA-2C8F5A3125D4}" destId="{6F509DD4-A44E-46E0-87D1-8F267772519D}" srcOrd="0" destOrd="0" parTransId="{4B45936B-F321-4CF1-8844-4B97C5B7C0C8}" sibTransId="{4B5B44FA-62B7-42D9-9FB5-4311B7573D1D}"/>
    <dgm:cxn modelId="{A1E89186-8D9A-4255-AD35-F38623603474}" type="presOf" srcId="{04C50D0A-8548-48F1-8BEA-2C8F5A3125D4}" destId="{2E75D70A-9574-4C62-9703-58BED76B5813}" srcOrd="0" destOrd="0" presId="urn:microsoft.com/office/officeart/2005/8/layout/hierarchy4"/>
    <dgm:cxn modelId="{B45CE843-F724-42D4-BE5C-CDA52AC5F9E4}" type="presParOf" srcId="{2E75D70A-9574-4C62-9703-58BED76B5813}" destId="{4A64F4BD-97C7-4F4A-8917-C12F8476BE22}" srcOrd="0" destOrd="0" presId="urn:microsoft.com/office/officeart/2005/8/layout/hierarchy4"/>
    <dgm:cxn modelId="{FBA0E994-E3EA-466B-98D5-D9A8CDB3BF3D}" type="presParOf" srcId="{4A64F4BD-97C7-4F4A-8917-C12F8476BE22}" destId="{3B8300EE-1DE8-462F-BE76-944BD2E035D4}" srcOrd="0" destOrd="0" presId="urn:microsoft.com/office/officeart/2005/8/layout/hierarchy4"/>
    <dgm:cxn modelId="{3E580C29-BB0E-4ADF-8AC5-8D77627E9292}" type="presParOf" srcId="{4A64F4BD-97C7-4F4A-8917-C12F8476BE22}" destId="{A4D7FC75-6D2A-4266-98B7-1C3D6DF84239}" srcOrd="1" destOrd="0" presId="urn:microsoft.com/office/officeart/2005/8/layout/hierarchy4"/>
    <dgm:cxn modelId="{A61BA2D5-751A-4D74-B479-7C79DE8A30EB}" type="presParOf" srcId="{4A64F4BD-97C7-4F4A-8917-C12F8476BE22}" destId="{01D187D4-0559-449F-8396-F45FC79D6065}" srcOrd="2" destOrd="0" presId="urn:microsoft.com/office/officeart/2005/8/layout/hierarchy4"/>
    <dgm:cxn modelId="{8131416E-32D3-4FA8-9C16-1DAF4151242A}" type="presParOf" srcId="{01D187D4-0559-449F-8396-F45FC79D6065}" destId="{74F65845-A139-426C-B5F2-27F980E16E36}" srcOrd="0" destOrd="0" presId="urn:microsoft.com/office/officeart/2005/8/layout/hierarchy4"/>
    <dgm:cxn modelId="{7B34DCCF-8518-4CDF-8E90-014DED3174E1}" type="presParOf" srcId="{74F65845-A139-426C-B5F2-27F980E16E36}" destId="{9BC6FC97-8977-4331-8ABD-112529150372}" srcOrd="0" destOrd="0" presId="urn:microsoft.com/office/officeart/2005/8/layout/hierarchy4"/>
    <dgm:cxn modelId="{A13D2E2F-8706-4057-979B-3B4615E6AB92}" type="presParOf" srcId="{74F65845-A139-426C-B5F2-27F980E16E36}" destId="{D27FC909-B6D1-4FBF-BA6B-E997F488A9C5}" srcOrd="1" destOrd="0" presId="urn:microsoft.com/office/officeart/2005/8/layout/hierarchy4"/>
    <dgm:cxn modelId="{98545905-9ACA-43D5-87EF-D19083F31A08}" type="presParOf" srcId="{01D187D4-0559-449F-8396-F45FC79D6065}" destId="{453DF751-4523-4443-B5DD-292DD64AF556}" srcOrd="1" destOrd="0" presId="urn:microsoft.com/office/officeart/2005/8/layout/hierarchy4"/>
    <dgm:cxn modelId="{A2E4EE0F-E7FB-4C07-84DE-664F858E7B5D}" type="presParOf" srcId="{01D187D4-0559-449F-8396-F45FC79D6065}" destId="{87DC05A3-C350-4C60-B599-3C107AAF18B4}" srcOrd="2" destOrd="0" presId="urn:microsoft.com/office/officeart/2005/8/layout/hierarchy4"/>
    <dgm:cxn modelId="{17E8D20C-56F8-4F99-9CA0-7ED426A6EBCF}" type="presParOf" srcId="{87DC05A3-C350-4C60-B599-3C107AAF18B4}" destId="{245CADA4-75E2-4291-A0D5-9C88EB5E776B}" srcOrd="0" destOrd="0" presId="urn:microsoft.com/office/officeart/2005/8/layout/hierarchy4"/>
    <dgm:cxn modelId="{104FEF4F-955E-4578-A26F-5DB1D312B3C6}" type="presParOf" srcId="{87DC05A3-C350-4C60-B599-3C107AAF18B4}" destId="{E08C775F-E15C-43FD-88F7-38EC35AAF1C5}" srcOrd="1" destOrd="0" presId="urn:microsoft.com/office/officeart/2005/8/layout/hierarchy4"/>
    <dgm:cxn modelId="{3D47A1E4-B33A-4480-AB4E-A5F44298CFB9}" type="presParOf" srcId="{01D187D4-0559-449F-8396-F45FC79D6065}" destId="{079535A1-1EA5-4D6C-9A1E-471446EC844C}" srcOrd="3" destOrd="0" presId="urn:microsoft.com/office/officeart/2005/8/layout/hierarchy4"/>
    <dgm:cxn modelId="{64540E82-8E07-4112-A5ED-538B776349E2}" type="presParOf" srcId="{01D187D4-0559-449F-8396-F45FC79D6065}" destId="{D54A2E0F-DA29-42AE-895D-062162C86B06}" srcOrd="4" destOrd="0" presId="urn:microsoft.com/office/officeart/2005/8/layout/hierarchy4"/>
    <dgm:cxn modelId="{3B84966E-344B-4AED-8B93-CC5C33ABC17B}" type="presParOf" srcId="{D54A2E0F-DA29-42AE-895D-062162C86B06}" destId="{8C4C0F4D-9650-4483-A7BA-F84E5EA4951C}" srcOrd="0" destOrd="0" presId="urn:microsoft.com/office/officeart/2005/8/layout/hierarchy4"/>
    <dgm:cxn modelId="{F736864C-A8AC-41CE-8EB1-EDFB22E65443}" type="presParOf" srcId="{D54A2E0F-DA29-42AE-895D-062162C86B06}" destId="{B96E7F07-FEE7-4816-B4DF-792E10794ADF}" srcOrd="1" destOrd="0" presId="urn:microsoft.com/office/officeart/2005/8/layout/hierarchy4"/>
    <dgm:cxn modelId="{A59E87DC-9371-49D8-947E-1D638CA3F49F}" type="presParOf" srcId="{01D187D4-0559-449F-8396-F45FC79D6065}" destId="{4054D0C3-A943-4F2C-B2E0-68B8034697B1}" srcOrd="5" destOrd="0" presId="urn:microsoft.com/office/officeart/2005/8/layout/hierarchy4"/>
    <dgm:cxn modelId="{9DCD6C69-D230-46D5-86D7-DAF55995412B}" type="presParOf" srcId="{01D187D4-0559-449F-8396-F45FC79D6065}" destId="{35122712-A59F-4192-B076-EFFE959D5467}" srcOrd="6" destOrd="0" presId="urn:microsoft.com/office/officeart/2005/8/layout/hierarchy4"/>
    <dgm:cxn modelId="{998BC156-8020-417A-9FDB-6B68E45B9F2B}" type="presParOf" srcId="{35122712-A59F-4192-B076-EFFE959D5467}" destId="{BA19E75F-1232-4B4A-8415-139E71F4E3C1}" srcOrd="0" destOrd="0" presId="urn:microsoft.com/office/officeart/2005/8/layout/hierarchy4"/>
    <dgm:cxn modelId="{6B61C2CA-26C2-4967-96D8-67F570BA6EF4}" type="presParOf" srcId="{35122712-A59F-4192-B076-EFFE959D5467}" destId="{EFCAE33B-858A-4C41-B28E-316DC8588E41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7705012F-46FA-41B4-81DB-B37E75CE53DE}" type="doc">
      <dgm:prSet loTypeId="urn:microsoft.com/office/officeart/2005/8/layout/radial5" loCatId="relationship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pt-BR"/>
        </a:p>
      </dgm:t>
    </dgm:pt>
    <dgm:pt modelId="{27492634-A513-4A5B-98A9-90EE46372E1F}">
      <dgm:prSet phldrT="[Texto]" custT="1"/>
      <dgm:spPr>
        <a:solidFill>
          <a:srgbClr val="53EB17"/>
        </a:solidFill>
      </dgm:spPr>
      <dgm:t>
        <a:bodyPr/>
        <a:lstStyle/>
        <a:p>
          <a:r>
            <a:rPr lang="pt-BR" sz="1300" dirty="0" smtClean="0"/>
            <a:t>Capacitação a distância</a:t>
          </a:r>
          <a:endParaRPr lang="pt-BR" sz="1300" dirty="0"/>
        </a:p>
      </dgm:t>
    </dgm:pt>
    <dgm:pt modelId="{FCAA85A0-6656-4770-A927-86D0CC87CAF7}" type="parTrans" cxnId="{9B7DB7C8-7D2B-4E77-91FF-A0655911BBEE}">
      <dgm:prSet custT="1"/>
      <dgm:spPr/>
      <dgm:t>
        <a:bodyPr/>
        <a:lstStyle/>
        <a:p>
          <a:endParaRPr lang="pt-BR" sz="1300"/>
        </a:p>
      </dgm:t>
    </dgm:pt>
    <dgm:pt modelId="{59764267-B22D-4CE4-8318-C8FE7C734E38}" type="sibTrans" cxnId="{9B7DB7C8-7D2B-4E77-91FF-A0655911BBEE}">
      <dgm:prSet/>
      <dgm:spPr/>
      <dgm:t>
        <a:bodyPr/>
        <a:lstStyle/>
        <a:p>
          <a:endParaRPr lang="pt-BR" sz="1300"/>
        </a:p>
      </dgm:t>
    </dgm:pt>
    <dgm:pt modelId="{77F5F1D7-5A1D-49DB-8E03-91CAE821F5C0}">
      <dgm:prSet phldrT="[Texto]" custT="1"/>
      <dgm:spPr/>
      <dgm:t>
        <a:bodyPr/>
        <a:lstStyle/>
        <a:p>
          <a:r>
            <a:rPr lang="pt-BR" sz="1300" dirty="0" smtClean="0"/>
            <a:t>Avaliações periódicas</a:t>
          </a:r>
        </a:p>
      </dgm:t>
    </dgm:pt>
    <dgm:pt modelId="{90B3F106-E803-4D01-8C10-D7F3561C96B4}" type="parTrans" cxnId="{3375875B-7F3F-4FAB-8B3C-A79AD36AFD01}">
      <dgm:prSet custT="1"/>
      <dgm:spPr/>
      <dgm:t>
        <a:bodyPr/>
        <a:lstStyle/>
        <a:p>
          <a:endParaRPr lang="pt-BR" sz="1300"/>
        </a:p>
      </dgm:t>
    </dgm:pt>
    <dgm:pt modelId="{978A7280-A0BC-4AA1-BC6C-01263D25D91B}" type="sibTrans" cxnId="{3375875B-7F3F-4FAB-8B3C-A79AD36AFD01}">
      <dgm:prSet/>
      <dgm:spPr/>
      <dgm:t>
        <a:bodyPr/>
        <a:lstStyle/>
        <a:p>
          <a:endParaRPr lang="pt-BR" sz="1300"/>
        </a:p>
      </dgm:t>
    </dgm:pt>
    <dgm:pt modelId="{95D9CE84-53FD-4203-BBBC-D0323A99A019}">
      <dgm:prSet phldrT="[Texto]" custT="1"/>
      <dgm:spPr/>
      <dgm:t>
        <a:bodyPr/>
        <a:lstStyle/>
        <a:p>
          <a:r>
            <a:rPr lang="pt-BR" sz="1300" dirty="0" smtClean="0"/>
            <a:t>Avaliação externa da qualidade</a:t>
          </a:r>
          <a:endParaRPr lang="pt-BR" sz="1300" dirty="0"/>
        </a:p>
      </dgm:t>
    </dgm:pt>
    <dgm:pt modelId="{BA46D877-004D-41B6-9FCD-180A57A3D6CA}" type="parTrans" cxnId="{35675297-E9B1-422F-8E0B-F68486C63191}">
      <dgm:prSet custT="1"/>
      <dgm:spPr/>
      <dgm:t>
        <a:bodyPr/>
        <a:lstStyle/>
        <a:p>
          <a:endParaRPr lang="pt-BR" sz="1300"/>
        </a:p>
      </dgm:t>
    </dgm:pt>
    <dgm:pt modelId="{E8EB9E82-5595-49FE-949A-00A03DF9EC6A}" type="sibTrans" cxnId="{35675297-E9B1-422F-8E0B-F68486C63191}">
      <dgm:prSet/>
      <dgm:spPr/>
      <dgm:t>
        <a:bodyPr/>
        <a:lstStyle/>
        <a:p>
          <a:endParaRPr lang="pt-BR" sz="1300"/>
        </a:p>
      </dgm:t>
    </dgm:pt>
    <dgm:pt modelId="{7CFB1F34-D797-4EE6-BC45-669E71F57A68}">
      <dgm:prSet phldrT="[Texto]" custT="1"/>
      <dgm:spPr/>
      <dgm:t>
        <a:bodyPr/>
        <a:lstStyle/>
        <a:p>
          <a:r>
            <a:rPr lang="pt-BR" sz="1300" dirty="0" smtClean="0"/>
            <a:t>Parcerias estratégicas</a:t>
          </a:r>
        </a:p>
      </dgm:t>
    </dgm:pt>
    <dgm:pt modelId="{00B08A09-16D8-4BAA-BD68-171A18F74E18}" type="parTrans" cxnId="{94B4050A-52C5-4AC4-BB74-848FCA72C95B}">
      <dgm:prSet/>
      <dgm:spPr/>
      <dgm:t>
        <a:bodyPr/>
        <a:lstStyle/>
        <a:p>
          <a:endParaRPr lang="pt-BR" sz="1300"/>
        </a:p>
      </dgm:t>
    </dgm:pt>
    <dgm:pt modelId="{0D7E1ACE-9AE3-48DF-A8E0-677E74223463}" type="sibTrans" cxnId="{94B4050A-52C5-4AC4-BB74-848FCA72C95B}">
      <dgm:prSet/>
      <dgm:spPr/>
      <dgm:t>
        <a:bodyPr/>
        <a:lstStyle/>
        <a:p>
          <a:endParaRPr lang="pt-BR" sz="1300"/>
        </a:p>
      </dgm:t>
    </dgm:pt>
    <dgm:pt modelId="{8B495FB8-53FB-CD40-B8DD-6EDB3BE9C7D2}">
      <dgm:prSet phldrT="[Texto]" custT="1"/>
      <dgm:spPr>
        <a:solidFill>
          <a:srgbClr val="2ED7A1"/>
        </a:solidFill>
      </dgm:spPr>
      <dgm:t>
        <a:bodyPr/>
        <a:lstStyle/>
        <a:p>
          <a:r>
            <a:rPr lang="pt-BR" sz="1300" dirty="0" smtClean="0"/>
            <a:t>Monitoramento de </a:t>
          </a:r>
          <a:r>
            <a:rPr lang="pt-BR" sz="1300" dirty="0" err="1" smtClean="0"/>
            <a:t>intercorrências</a:t>
          </a:r>
          <a:endParaRPr lang="pt-BR" sz="1300" dirty="0"/>
        </a:p>
      </dgm:t>
    </dgm:pt>
    <dgm:pt modelId="{FF6E9554-6314-CD4C-A510-A7FC74775536}" type="parTrans" cxnId="{397B88F5-00D5-1B4F-BBA8-3382C297AB46}">
      <dgm:prSet/>
      <dgm:spPr/>
      <dgm:t>
        <a:bodyPr/>
        <a:lstStyle/>
        <a:p>
          <a:endParaRPr lang="en-US"/>
        </a:p>
      </dgm:t>
    </dgm:pt>
    <dgm:pt modelId="{03371492-5348-BC40-8C40-3343D42CE97F}" type="sibTrans" cxnId="{397B88F5-00D5-1B4F-BBA8-3382C297AB46}">
      <dgm:prSet/>
      <dgm:spPr/>
      <dgm:t>
        <a:bodyPr/>
        <a:lstStyle/>
        <a:p>
          <a:endParaRPr lang="en-US"/>
        </a:p>
      </dgm:t>
    </dgm:pt>
    <dgm:pt modelId="{59553A1D-AE15-4680-BB1D-A8F7483041B4}" type="pres">
      <dgm:prSet presAssocID="{7705012F-46FA-41B4-81DB-B37E75CE53DE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5F0B1DD7-979E-467E-91FF-1A19C8EE8BB7}" type="pres">
      <dgm:prSet presAssocID="{7CFB1F34-D797-4EE6-BC45-669E71F57A68}" presName="centerShape" presStyleLbl="node0" presStyleIdx="0" presStyleCnt="1"/>
      <dgm:spPr/>
      <dgm:t>
        <a:bodyPr/>
        <a:lstStyle/>
        <a:p>
          <a:endParaRPr lang="pt-BR"/>
        </a:p>
      </dgm:t>
    </dgm:pt>
    <dgm:pt modelId="{FCC6D6C8-3107-4FED-8B69-805083E98B52}" type="pres">
      <dgm:prSet presAssocID="{90B3F106-E803-4D01-8C10-D7F3561C96B4}" presName="parTrans" presStyleLbl="sibTrans2D1" presStyleIdx="0" presStyleCnt="4"/>
      <dgm:spPr/>
      <dgm:t>
        <a:bodyPr/>
        <a:lstStyle/>
        <a:p>
          <a:endParaRPr lang="pt-BR"/>
        </a:p>
      </dgm:t>
    </dgm:pt>
    <dgm:pt modelId="{9F675C4C-A92E-46FB-BBBE-502CA07CA69C}" type="pres">
      <dgm:prSet presAssocID="{90B3F106-E803-4D01-8C10-D7F3561C96B4}" presName="connectorText" presStyleLbl="sibTrans2D1" presStyleIdx="0" presStyleCnt="4"/>
      <dgm:spPr/>
      <dgm:t>
        <a:bodyPr/>
        <a:lstStyle/>
        <a:p>
          <a:endParaRPr lang="pt-BR"/>
        </a:p>
      </dgm:t>
    </dgm:pt>
    <dgm:pt modelId="{CAD39D09-A7FA-4B2D-A013-6E760AEF40A6}" type="pres">
      <dgm:prSet presAssocID="{77F5F1D7-5A1D-49DB-8E03-91CAE821F5C0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17E089BC-AE12-4A75-87AD-025EC8E24081}" type="pres">
      <dgm:prSet presAssocID="{FCAA85A0-6656-4770-A927-86D0CC87CAF7}" presName="parTrans" presStyleLbl="sibTrans2D1" presStyleIdx="1" presStyleCnt="4"/>
      <dgm:spPr/>
      <dgm:t>
        <a:bodyPr/>
        <a:lstStyle/>
        <a:p>
          <a:endParaRPr lang="pt-BR"/>
        </a:p>
      </dgm:t>
    </dgm:pt>
    <dgm:pt modelId="{16EFCEB0-FCC8-4D75-8CF4-C71E9FA22D4D}" type="pres">
      <dgm:prSet presAssocID="{FCAA85A0-6656-4770-A927-86D0CC87CAF7}" presName="connectorText" presStyleLbl="sibTrans2D1" presStyleIdx="1" presStyleCnt="4"/>
      <dgm:spPr/>
      <dgm:t>
        <a:bodyPr/>
        <a:lstStyle/>
        <a:p>
          <a:endParaRPr lang="pt-BR"/>
        </a:p>
      </dgm:t>
    </dgm:pt>
    <dgm:pt modelId="{99F389F2-4812-4759-B045-8A48E907CFFE}" type="pres">
      <dgm:prSet presAssocID="{27492634-A513-4A5B-98A9-90EE46372E1F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8E3D49A7-22C8-3B4E-905F-F2E9BC5E65CB}" type="pres">
      <dgm:prSet presAssocID="{FF6E9554-6314-CD4C-A510-A7FC74775536}" presName="parTrans" presStyleLbl="sibTrans2D1" presStyleIdx="2" presStyleCnt="4"/>
      <dgm:spPr/>
      <dgm:t>
        <a:bodyPr/>
        <a:lstStyle/>
        <a:p>
          <a:endParaRPr lang="en-US"/>
        </a:p>
      </dgm:t>
    </dgm:pt>
    <dgm:pt modelId="{DC20C97A-0226-8F41-89A1-9F79C4EFD3B4}" type="pres">
      <dgm:prSet presAssocID="{FF6E9554-6314-CD4C-A510-A7FC74775536}" presName="connectorText" presStyleLbl="sibTrans2D1" presStyleIdx="2" presStyleCnt="4"/>
      <dgm:spPr/>
      <dgm:t>
        <a:bodyPr/>
        <a:lstStyle/>
        <a:p>
          <a:endParaRPr lang="en-US"/>
        </a:p>
      </dgm:t>
    </dgm:pt>
    <dgm:pt modelId="{F0A3936F-611C-7044-A583-CF43E44CF643}" type="pres">
      <dgm:prSet presAssocID="{8B495FB8-53FB-CD40-B8DD-6EDB3BE9C7D2}" presName="node" presStyleLbl="node1" presStyleIdx="2" presStyleCnt="4" custScaleX="108411" custScaleY="10600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DD888C5-D345-44E3-A17E-46CFF1A26DD8}" type="pres">
      <dgm:prSet presAssocID="{BA46D877-004D-41B6-9FCD-180A57A3D6CA}" presName="parTrans" presStyleLbl="sibTrans2D1" presStyleIdx="3" presStyleCnt="4"/>
      <dgm:spPr/>
      <dgm:t>
        <a:bodyPr/>
        <a:lstStyle/>
        <a:p>
          <a:endParaRPr lang="pt-BR"/>
        </a:p>
      </dgm:t>
    </dgm:pt>
    <dgm:pt modelId="{1A74B6A4-7641-42BF-AA9C-6EF66CD29D5E}" type="pres">
      <dgm:prSet presAssocID="{BA46D877-004D-41B6-9FCD-180A57A3D6CA}" presName="connectorText" presStyleLbl="sibTrans2D1" presStyleIdx="3" presStyleCnt="4"/>
      <dgm:spPr/>
      <dgm:t>
        <a:bodyPr/>
        <a:lstStyle/>
        <a:p>
          <a:endParaRPr lang="pt-BR"/>
        </a:p>
      </dgm:t>
    </dgm:pt>
    <dgm:pt modelId="{868AC19A-0343-4E6F-A7BD-6BEC228B5960}" type="pres">
      <dgm:prSet presAssocID="{95D9CE84-53FD-4203-BBBC-D0323A99A019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5D700281-7A13-488F-9E97-D14BE002BB5A}" type="presOf" srcId="{7705012F-46FA-41B4-81DB-B37E75CE53DE}" destId="{59553A1D-AE15-4680-BB1D-A8F7483041B4}" srcOrd="0" destOrd="0" presId="urn:microsoft.com/office/officeart/2005/8/layout/radial5"/>
    <dgm:cxn modelId="{397B88F5-00D5-1B4F-BBA8-3382C297AB46}" srcId="{7CFB1F34-D797-4EE6-BC45-669E71F57A68}" destId="{8B495FB8-53FB-CD40-B8DD-6EDB3BE9C7D2}" srcOrd="2" destOrd="0" parTransId="{FF6E9554-6314-CD4C-A510-A7FC74775536}" sibTransId="{03371492-5348-BC40-8C40-3343D42CE97F}"/>
    <dgm:cxn modelId="{94B4050A-52C5-4AC4-BB74-848FCA72C95B}" srcId="{7705012F-46FA-41B4-81DB-B37E75CE53DE}" destId="{7CFB1F34-D797-4EE6-BC45-669E71F57A68}" srcOrd="0" destOrd="0" parTransId="{00B08A09-16D8-4BAA-BD68-171A18F74E18}" sibTransId="{0D7E1ACE-9AE3-48DF-A8E0-677E74223463}"/>
    <dgm:cxn modelId="{3375875B-7F3F-4FAB-8B3C-A79AD36AFD01}" srcId="{7CFB1F34-D797-4EE6-BC45-669E71F57A68}" destId="{77F5F1D7-5A1D-49DB-8E03-91CAE821F5C0}" srcOrd="0" destOrd="0" parTransId="{90B3F106-E803-4D01-8C10-D7F3561C96B4}" sibTransId="{978A7280-A0BC-4AA1-BC6C-01263D25D91B}"/>
    <dgm:cxn modelId="{30B53C87-782B-47D5-8CEC-168C2881D4F0}" type="presOf" srcId="{FCAA85A0-6656-4770-A927-86D0CC87CAF7}" destId="{16EFCEB0-FCC8-4D75-8CF4-C71E9FA22D4D}" srcOrd="1" destOrd="0" presId="urn:microsoft.com/office/officeart/2005/8/layout/radial5"/>
    <dgm:cxn modelId="{69E52286-BB78-46CD-94EF-872B4885420F}" type="presOf" srcId="{90B3F106-E803-4D01-8C10-D7F3561C96B4}" destId="{FCC6D6C8-3107-4FED-8B69-805083E98B52}" srcOrd="0" destOrd="0" presId="urn:microsoft.com/office/officeart/2005/8/layout/radial5"/>
    <dgm:cxn modelId="{8236FE38-0A71-40BB-895C-945FC7339A64}" type="presOf" srcId="{90B3F106-E803-4D01-8C10-D7F3561C96B4}" destId="{9F675C4C-A92E-46FB-BBBE-502CA07CA69C}" srcOrd="1" destOrd="0" presId="urn:microsoft.com/office/officeart/2005/8/layout/radial5"/>
    <dgm:cxn modelId="{BBB56020-5022-4DBD-A3E2-59137086B5A2}" type="presOf" srcId="{FCAA85A0-6656-4770-A927-86D0CC87CAF7}" destId="{17E089BC-AE12-4A75-87AD-025EC8E24081}" srcOrd="0" destOrd="0" presId="urn:microsoft.com/office/officeart/2005/8/layout/radial5"/>
    <dgm:cxn modelId="{35675297-E9B1-422F-8E0B-F68486C63191}" srcId="{7CFB1F34-D797-4EE6-BC45-669E71F57A68}" destId="{95D9CE84-53FD-4203-BBBC-D0323A99A019}" srcOrd="3" destOrd="0" parTransId="{BA46D877-004D-41B6-9FCD-180A57A3D6CA}" sibTransId="{E8EB9E82-5595-49FE-949A-00A03DF9EC6A}"/>
    <dgm:cxn modelId="{72E8FC26-7C33-4095-967D-D9AE0B265E8F}" type="presOf" srcId="{95D9CE84-53FD-4203-BBBC-D0323A99A019}" destId="{868AC19A-0343-4E6F-A7BD-6BEC228B5960}" srcOrd="0" destOrd="0" presId="urn:microsoft.com/office/officeart/2005/8/layout/radial5"/>
    <dgm:cxn modelId="{423B79D5-E0D0-4CB9-8F44-06513C9BA6A9}" type="presOf" srcId="{77F5F1D7-5A1D-49DB-8E03-91CAE821F5C0}" destId="{CAD39D09-A7FA-4B2D-A013-6E760AEF40A6}" srcOrd="0" destOrd="0" presId="urn:microsoft.com/office/officeart/2005/8/layout/radial5"/>
    <dgm:cxn modelId="{A67D1E8E-E1A1-429B-BFFC-DDAB37CA1060}" type="presOf" srcId="{27492634-A513-4A5B-98A9-90EE46372E1F}" destId="{99F389F2-4812-4759-B045-8A48E907CFFE}" srcOrd="0" destOrd="0" presId="urn:microsoft.com/office/officeart/2005/8/layout/radial5"/>
    <dgm:cxn modelId="{804A5543-781C-47F9-9D07-10CE81F5E06F}" type="presOf" srcId="{8B495FB8-53FB-CD40-B8DD-6EDB3BE9C7D2}" destId="{F0A3936F-611C-7044-A583-CF43E44CF643}" srcOrd="0" destOrd="0" presId="urn:microsoft.com/office/officeart/2005/8/layout/radial5"/>
    <dgm:cxn modelId="{D297F98D-FFF8-478F-BE8F-356C0BE668DD}" type="presOf" srcId="{BA46D877-004D-41B6-9FCD-180A57A3D6CA}" destId="{3DD888C5-D345-44E3-A17E-46CFF1A26DD8}" srcOrd="0" destOrd="0" presId="urn:microsoft.com/office/officeart/2005/8/layout/radial5"/>
    <dgm:cxn modelId="{CA176958-D6B2-4C19-824C-A56A16EE70FD}" type="presOf" srcId="{FF6E9554-6314-CD4C-A510-A7FC74775536}" destId="{8E3D49A7-22C8-3B4E-905F-F2E9BC5E65CB}" srcOrd="0" destOrd="0" presId="urn:microsoft.com/office/officeart/2005/8/layout/radial5"/>
    <dgm:cxn modelId="{2B3E76EC-3A9D-4346-8472-63D30097EC73}" type="presOf" srcId="{FF6E9554-6314-CD4C-A510-A7FC74775536}" destId="{DC20C97A-0226-8F41-89A1-9F79C4EFD3B4}" srcOrd="1" destOrd="0" presId="urn:microsoft.com/office/officeart/2005/8/layout/radial5"/>
    <dgm:cxn modelId="{8537E52E-889E-41BA-BBE8-4E242C1B0EBD}" type="presOf" srcId="{7CFB1F34-D797-4EE6-BC45-669E71F57A68}" destId="{5F0B1DD7-979E-467E-91FF-1A19C8EE8BB7}" srcOrd="0" destOrd="0" presId="urn:microsoft.com/office/officeart/2005/8/layout/radial5"/>
    <dgm:cxn modelId="{76863B04-D24E-49BB-ADAB-31F28A90D449}" type="presOf" srcId="{BA46D877-004D-41B6-9FCD-180A57A3D6CA}" destId="{1A74B6A4-7641-42BF-AA9C-6EF66CD29D5E}" srcOrd="1" destOrd="0" presId="urn:microsoft.com/office/officeart/2005/8/layout/radial5"/>
    <dgm:cxn modelId="{9B7DB7C8-7D2B-4E77-91FF-A0655911BBEE}" srcId="{7CFB1F34-D797-4EE6-BC45-669E71F57A68}" destId="{27492634-A513-4A5B-98A9-90EE46372E1F}" srcOrd="1" destOrd="0" parTransId="{FCAA85A0-6656-4770-A927-86D0CC87CAF7}" sibTransId="{59764267-B22D-4CE4-8318-C8FE7C734E38}"/>
    <dgm:cxn modelId="{D9676E6C-427F-4A93-95E8-9D1E5A710069}" type="presParOf" srcId="{59553A1D-AE15-4680-BB1D-A8F7483041B4}" destId="{5F0B1DD7-979E-467E-91FF-1A19C8EE8BB7}" srcOrd="0" destOrd="0" presId="urn:microsoft.com/office/officeart/2005/8/layout/radial5"/>
    <dgm:cxn modelId="{CEF757AB-1449-4400-96F9-3F367596AB36}" type="presParOf" srcId="{59553A1D-AE15-4680-BB1D-A8F7483041B4}" destId="{FCC6D6C8-3107-4FED-8B69-805083E98B52}" srcOrd="1" destOrd="0" presId="urn:microsoft.com/office/officeart/2005/8/layout/radial5"/>
    <dgm:cxn modelId="{0DDA6E5F-B2D8-477A-9078-109AB1C57AAC}" type="presParOf" srcId="{FCC6D6C8-3107-4FED-8B69-805083E98B52}" destId="{9F675C4C-A92E-46FB-BBBE-502CA07CA69C}" srcOrd="0" destOrd="0" presId="urn:microsoft.com/office/officeart/2005/8/layout/radial5"/>
    <dgm:cxn modelId="{36B133F4-4BD0-406A-9E0D-F40856070E32}" type="presParOf" srcId="{59553A1D-AE15-4680-BB1D-A8F7483041B4}" destId="{CAD39D09-A7FA-4B2D-A013-6E760AEF40A6}" srcOrd="2" destOrd="0" presId="urn:microsoft.com/office/officeart/2005/8/layout/radial5"/>
    <dgm:cxn modelId="{F2A6CB1A-A2B3-4247-AA59-31AAC802438C}" type="presParOf" srcId="{59553A1D-AE15-4680-BB1D-A8F7483041B4}" destId="{17E089BC-AE12-4A75-87AD-025EC8E24081}" srcOrd="3" destOrd="0" presId="urn:microsoft.com/office/officeart/2005/8/layout/radial5"/>
    <dgm:cxn modelId="{FB26577A-F708-492E-971B-B2005280BCF9}" type="presParOf" srcId="{17E089BC-AE12-4A75-87AD-025EC8E24081}" destId="{16EFCEB0-FCC8-4D75-8CF4-C71E9FA22D4D}" srcOrd="0" destOrd="0" presId="urn:microsoft.com/office/officeart/2005/8/layout/radial5"/>
    <dgm:cxn modelId="{F9C130A2-3803-461C-BB21-1CF22EB6A36C}" type="presParOf" srcId="{59553A1D-AE15-4680-BB1D-A8F7483041B4}" destId="{99F389F2-4812-4759-B045-8A48E907CFFE}" srcOrd="4" destOrd="0" presId="urn:microsoft.com/office/officeart/2005/8/layout/radial5"/>
    <dgm:cxn modelId="{C628884B-0CC4-4FDB-ACCA-FB7B7FCA97FA}" type="presParOf" srcId="{59553A1D-AE15-4680-BB1D-A8F7483041B4}" destId="{8E3D49A7-22C8-3B4E-905F-F2E9BC5E65CB}" srcOrd="5" destOrd="0" presId="urn:microsoft.com/office/officeart/2005/8/layout/radial5"/>
    <dgm:cxn modelId="{3BA1B151-2345-45B4-B47B-18494521C025}" type="presParOf" srcId="{8E3D49A7-22C8-3B4E-905F-F2E9BC5E65CB}" destId="{DC20C97A-0226-8F41-89A1-9F79C4EFD3B4}" srcOrd="0" destOrd="0" presId="urn:microsoft.com/office/officeart/2005/8/layout/radial5"/>
    <dgm:cxn modelId="{10704813-BDB5-4468-AA42-2132E6A46735}" type="presParOf" srcId="{59553A1D-AE15-4680-BB1D-A8F7483041B4}" destId="{F0A3936F-611C-7044-A583-CF43E44CF643}" srcOrd="6" destOrd="0" presId="urn:microsoft.com/office/officeart/2005/8/layout/radial5"/>
    <dgm:cxn modelId="{4A57F768-FC61-47F0-AC34-7F58C3182053}" type="presParOf" srcId="{59553A1D-AE15-4680-BB1D-A8F7483041B4}" destId="{3DD888C5-D345-44E3-A17E-46CFF1A26DD8}" srcOrd="7" destOrd="0" presId="urn:microsoft.com/office/officeart/2005/8/layout/radial5"/>
    <dgm:cxn modelId="{B79CB2CF-7E16-47FA-BD8E-F83F6EE7EB14}" type="presParOf" srcId="{3DD888C5-D345-44E3-A17E-46CFF1A26DD8}" destId="{1A74B6A4-7641-42BF-AA9C-6EF66CD29D5E}" srcOrd="0" destOrd="0" presId="urn:microsoft.com/office/officeart/2005/8/layout/radial5"/>
    <dgm:cxn modelId="{C08C6A29-D81A-42BD-AF82-7327B4D01DD0}" type="presParOf" srcId="{59553A1D-AE15-4680-BB1D-A8F7483041B4}" destId="{868AC19A-0343-4E6F-A7BD-6BEC228B5960}" srcOrd="8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E225426-797F-4BF8-ACBA-BF4F89350D93}">
      <dsp:nvSpPr>
        <dsp:cNvPr id="0" name=""/>
        <dsp:cNvSpPr/>
      </dsp:nvSpPr>
      <dsp:spPr>
        <a:xfrm>
          <a:off x="1675588" y="1061"/>
          <a:ext cx="1204956" cy="1204956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000" b="0" kern="1200" dirty="0" smtClean="0"/>
            <a:t>Departamento de Vigilância, Prevenção e Controle das IST, do HIV/Aids e das Hepatites Virais</a:t>
          </a:r>
          <a:endParaRPr lang="pt-BR" sz="1000" b="0" kern="1200" dirty="0"/>
        </a:p>
      </dsp:txBody>
      <dsp:txXfrm>
        <a:off x="1852050" y="177523"/>
        <a:ext cx="852032" cy="852032"/>
      </dsp:txXfrm>
    </dsp:sp>
    <dsp:sp modelId="{B5E6FD2C-9950-4763-BEE8-7B31E3CE00C4}">
      <dsp:nvSpPr>
        <dsp:cNvPr id="0" name=""/>
        <dsp:cNvSpPr/>
      </dsp:nvSpPr>
      <dsp:spPr>
        <a:xfrm>
          <a:off x="2061093" y="1266769"/>
          <a:ext cx="433946" cy="433946"/>
        </a:xfrm>
        <a:prstGeom prst="mathPlus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700" kern="1200"/>
        </a:p>
      </dsp:txBody>
      <dsp:txXfrm>
        <a:off x="2118613" y="1432710"/>
        <a:ext cx="318906" cy="102064"/>
      </dsp:txXfrm>
    </dsp:sp>
    <dsp:sp modelId="{87B03CD2-0333-4281-983A-6E8F897B9389}">
      <dsp:nvSpPr>
        <dsp:cNvPr id="0" name=""/>
        <dsp:cNvSpPr/>
      </dsp:nvSpPr>
      <dsp:spPr>
        <a:xfrm>
          <a:off x="1675588" y="1761468"/>
          <a:ext cx="1204956" cy="1204956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000" kern="1200" dirty="0" smtClean="0"/>
            <a:t>Programa Nacional de Controle da Tuberculose</a:t>
          </a:r>
          <a:endParaRPr lang="pt-BR" sz="1000" kern="1200" dirty="0"/>
        </a:p>
      </dsp:txBody>
      <dsp:txXfrm>
        <a:off x="1852050" y="1937930"/>
        <a:ext cx="852032" cy="852032"/>
      </dsp:txXfrm>
    </dsp:sp>
    <dsp:sp modelId="{D43AE2AD-BED3-4D56-B108-2588DE99BC8E}">
      <dsp:nvSpPr>
        <dsp:cNvPr id="0" name=""/>
        <dsp:cNvSpPr/>
      </dsp:nvSpPr>
      <dsp:spPr>
        <a:xfrm>
          <a:off x="2061093" y="3027176"/>
          <a:ext cx="433946" cy="433946"/>
        </a:xfrm>
        <a:prstGeom prst="mathPlus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700" kern="1200"/>
        </a:p>
      </dsp:txBody>
      <dsp:txXfrm>
        <a:off x="2118613" y="3193117"/>
        <a:ext cx="318906" cy="102064"/>
      </dsp:txXfrm>
    </dsp:sp>
    <dsp:sp modelId="{C173CF51-5F81-4F9C-A06D-EEF0B728AF50}">
      <dsp:nvSpPr>
        <dsp:cNvPr id="0" name=""/>
        <dsp:cNvSpPr/>
      </dsp:nvSpPr>
      <dsp:spPr>
        <a:xfrm>
          <a:off x="1675588" y="3521875"/>
          <a:ext cx="1204956" cy="1204956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000" kern="1200" dirty="0" smtClean="0"/>
            <a:t>Coordenação Geral de Controle da Hanseníase e Doenças em Eliminação</a:t>
          </a:r>
          <a:endParaRPr lang="pt-BR" sz="1000" kern="1200" dirty="0"/>
        </a:p>
      </dsp:txBody>
      <dsp:txXfrm>
        <a:off x="1852050" y="3698337"/>
        <a:ext cx="852032" cy="852032"/>
      </dsp:txXfrm>
    </dsp:sp>
    <dsp:sp modelId="{BE89E1CB-D862-431C-BB30-485B8C6ECE88}">
      <dsp:nvSpPr>
        <dsp:cNvPr id="0" name=""/>
        <dsp:cNvSpPr/>
      </dsp:nvSpPr>
      <dsp:spPr>
        <a:xfrm>
          <a:off x="2992772" y="2224784"/>
          <a:ext cx="237922" cy="278324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1100" kern="1200"/>
        </a:p>
      </dsp:txBody>
      <dsp:txXfrm>
        <a:off x="2992772" y="2280449"/>
        <a:ext cx="166545" cy="166994"/>
      </dsp:txXfrm>
    </dsp:sp>
    <dsp:sp modelId="{26CA46E3-18EB-4EEC-84D8-8B8A59F9BF02}">
      <dsp:nvSpPr>
        <dsp:cNvPr id="0" name=""/>
        <dsp:cNvSpPr/>
      </dsp:nvSpPr>
      <dsp:spPr>
        <a:xfrm>
          <a:off x="3329454" y="1368115"/>
          <a:ext cx="1991662" cy="1991662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400" kern="1200" smtClean="0"/>
            <a:t>Departamento de Doenças de Condições Crônicas e Infecções Sexualmente Transmissíveis</a:t>
          </a:r>
          <a:endParaRPr lang="pt-BR" sz="1400" kern="1200" dirty="0"/>
        </a:p>
      </dsp:txBody>
      <dsp:txXfrm>
        <a:off x="3621126" y="1659787"/>
        <a:ext cx="1408318" cy="140831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B157CD0-9B43-47B7-B733-B10279D02A3E}">
      <dsp:nvSpPr>
        <dsp:cNvPr id="0" name=""/>
        <dsp:cNvSpPr/>
      </dsp:nvSpPr>
      <dsp:spPr>
        <a:xfrm>
          <a:off x="-5345452" y="-818597"/>
          <a:ext cx="6365088" cy="6365088"/>
        </a:xfrm>
        <a:prstGeom prst="blockArc">
          <a:avLst>
            <a:gd name="adj1" fmla="val 18900000"/>
            <a:gd name="adj2" fmla="val 2700000"/>
            <a:gd name="adj3" fmla="val 339"/>
          </a:avLst>
        </a:pr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0A5A565-FBA6-4852-AF1F-1B72822CFC33}">
      <dsp:nvSpPr>
        <dsp:cNvPr id="0" name=""/>
        <dsp:cNvSpPr/>
      </dsp:nvSpPr>
      <dsp:spPr>
        <a:xfrm>
          <a:off x="380168" y="248970"/>
          <a:ext cx="6550865" cy="497752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5091" tIns="38100" rIns="38100" bIns="3810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500" b="1" kern="1200" dirty="0" smtClean="0"/>
            <a:t>Reduzir a mortalidade das pessoas vivendo com </a:t>
          </a:r>
          <a:r>
            <a:rPr lang="pt-BR" sz="1500" b="1" kern="1200" dirty="0" smtClean="0"/>
            <a:t>HIV e </a:t>
          </a:r>
          <a:r>
            <a:rPr lang="pt-BR" sz="1500" b="1" kern="1200" dirty="0" err="1" smtClean="0"/>
            <a:t>coinfecção</a:t>
          </a:r>
          <a:r>
            <a:rPr lang="pt-BR" sz="1500" b="1" kern="1200" dirty="0" smtClean="0"/>
            <a:t> TB/HIV</a:t>
          </a:r>
          <a:endParaRPr lang="pt-BR" sz="1500" b="1" kern="1200" dirty="0"/>
        </a:p>
      </dsp:txBody>
      <dsp:txXfrm>
        <a:off x="380168" y="248970"/>
        <a:ext cx="6550865" cy="497752"/>
      </dsp:txXfrm>
    </dsp:sp>
    <dsp:sp modelId="{30F0F27A-883D-4BFB-AB82-855573B4B444}">
      <dsp:nvSpPr>
        <dsp:cNvPr id="0" name=""/>
        <dsp:cNvSpPr/>
      </dsp:nvSpPr>
      <dsp:spPr>
        <a:xfrm>
          <a:off x="69072" y="186751"/>
          <a:ext cx="622190" cy="62219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D8EEECE-AACA-43D7-AC85-A4CF3B70B7BF}">
      <dsp:nvSpPr>
        <dsp:cNvPr id="0" name=""/>
        <dsp:cNvSpPr/>
      </dsp:nvSpPr>
      <dsp:spPr>
        <a:xfrm>
          <a:off x="789603" y="995505"/>
          <a:ext cx="6141430" cy="497752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5091" tIns="38100" rIns="38100" bIns="3810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500" b="1" kern="1200" dirty="0" smtClean="0"/>
            <a:t>Ampliar e fortalecer o diagnóstico e o tratamento da TB, HIV, HV, IST e Hanseníase</a:t>
          </a:r>
          <a:endParaRPr lang="pt-BR" sz="1500" b="1" kern="1200" dirty="0"/>
        </a:p>
      </dsp:txBody>
      <dsp:txXfrm>
        <a:off x="789603" y="995505"/>
        <a:ext cx="6141430" cy="497752"/>
      </dsp:txXfrm>
    </dsp:sp>
    <dsp:sp modelId="{25CD4BB1-2692-4B16-BB3D-1389007E9477}">
      <dsp:nvSpPr>
        <dsp:cNvPr id="0" name=""/>
        <dsp:cNvSpPr/>
      </dsp:nvSpPr>
      <dsp:spPr>
        <a:xfrm>
          <a:off x="478508" y="933286"/>
          <a:ext cx="622190" cy="62219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7703AB8-7649-403B-8481-978D963D92A9}">
      <dsp:nvSpPr>
        <dsp:cNvPr id="0" name=""/>
        <dsp:cNvSpPr/>
      </dsp:nvSpPr>
      <dsp:spPr>
        <a:xfrm>
          <a:off x="976828" y="1742039"/>
          <a:ext cx="5954205" cy="497752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5091" tIns="38100" rIns="38100" bIns="3810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500" b="1" kern="1200" dirty="0" smtClean="0"/>
            <a:t>Reduzir a transmissão vertical da sífilis e da hepatite B e eliminar a TV do HIV</a:t>
          </a:r>
          <a:endParaRPr lang="pt-BR" sz="1500" b="1" kern="1200" dirty="0"/>
        </a:p>
      </dsp:txBody>
      <dsp:txXfrm>
        <a:off x="976828" y="1742039"/>
        <a:ext cx="5954205" cy="497752"/>
      </dsp:txXfrm>
    </dsp:sp>
    <dsp:sp modelId="{20741E67-4A0B-4817-B1F9-1C82452A6F4E}">
      <dsp:nvSpPr>
        <dsp:cNvPr id="0" name=""/>
        <dsp:cNvSpPr/>
      </dsp:nvSpPr>
      <dsp:spPr>
        <a:xfrm>
          <a:off x="665732" y="1679820"/>
          <a:ext cx="622190" cy="62219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B51EC1B-84E7-4FA7-B3E0-50300604B3DC}">
      <dsp:nvSpPr>
        <dsp:cNvPr id="0" name=""/>
        <dsp:cNvSpPr/>
      </dsp:nvSpPr>
      <dsp:spPr>
        <a:xfrm>
          <a:off x="976828" y="2488100"/>
          <a:ext cx="5954205" cy="497752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5091" tIns="38100" rIns="38100" bIns="3810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500" b="1" kern="1200" dirty="0" smtClean="0"/>
            <a:t>Ampliar o tratamento da hepatite C</a:t>
          </a:r>
          <a:endParaRPr lang="pt-BR" sz="1500" b="1" kern="1200" dirty="0"/>
        </a:p>
      </dsp:txBody>
      <dsp:txXfrm>
        <a:off x="976828" y="2488100"/>
        <a:ext cx="5954205" cy="497752"/>
      </dsp:txXfrm>
    </dsp:sp>
    <dsp:sp modelId="{8E017149-7DE2-4B72-B1D8-519A8D28BB0F}">
      <dsp:nvSpPr>
        <dsp:cNvPr id="0" name=""/>
        <dsp:cNvSpPr/>
      </dsp:nvSpPr>
      <dsp:spPr>
        <a:xfrm>
          <a:off x="665732" y="2425881"/>
          <a:ext cx="622190" cy="62219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3DD2115-273F-4915-AA07-9F49C96EBD45}">
      <dsp:nvSpPr>
        <dsp:cNvPr id="0" name=""/>
        <dsp:cNvSpPr/>
      </dsp:nvSpPr>
      <dsp:spPr>
        <a:xfrm>
          <a:off x="789603" y="3234635"/>
          <a:ext cx="6141430" cy="497752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5091" tIns="38100" rIns="38100" bIns="3810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500" b="1" kern="1200" dirty="0" smtClean="0"/>
            <a:t>Ampliar o acesso às ações de prevenção e diagnóstico para populações-chave</a:t>
          </a:r>
          <a:endParaRPr lang="pt-BR" sz="1500" b="1" kern="1200" dirty="0"/>
        </a:p>
      </dsp:txBody>
      <dsp:txXfrm>
        <a:off x="789603" y="3234635"/>
        <a:ext cx="6141430" cy="497752"/>
      </dsp:txXfrm>
    </dsp:sp>
    <dsp:sp modelId="{01634B3D-D893-41CB-B10C-CAFAD36A9068}">
      <dsp:nvSpPr>
        <dsp:cNvPr id="0" name=""/>
        <dsp:cNvSpPr/>
      </dsp:nvSpPr>
      <dsp:spPr>
        <a:xfrm>
          <a:off x="478508" y="3172416"/>
          <a:ext cx="622190" cy="62219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4049DA6-3A43-40F9-ABE1-B52E17EB7BE2}">
      <dsp:nvSpPr>
        <dsp:cNvPr id="0" name=""/>
        <dsp:cNvSpPr/>
      </dsp:nvSpPr>
      <dsp:spPr>
        <a:xfrm>
          <a:off x="380168" y="3981169"/>
          <a:ext cx="6550865" cy="497752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5091" tIns="38100" rIns="38100" bIns="3810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500" b="1" kern="1200" dirty="0" smtClean="0"/>
            <a:t>Fomentar estudos e pesquisas para o desenvolvimento de novos testes de diagnóstico da hanseníase</a:t>
          </a:r>
          <a:endParaRPr lang="pt-BR" sz="1500" b="1" kern="1200" dirty="0"/>
        </a:p>
      </dsp:txBody>
      <dsp:txXfrm>
        <a:off x="380168" y="3981169"/>
        <a:ext cx="6550865" cy="497752"/>
      </dsp:txXfrm>
    </dsp:sp>
    <dsp:sp modelId="{7767C1DE-0A88-4E6E-AC96-D4A309CCF504}">
      <dsp:nvSpPr>
        <dsp:cNvPr id="0" name=""/>
        <dsp:cNvSpPr/>
      </dsp:nvSpPr>
      <dsp:spPr>
        <a:xfrm>
          <a:off x="69072" y="3918950"/>
          <a:ext cx="622190" cy="62219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A9E4B07-BBE0-42A7-BA80-1A47073A5E20}">
      <dsp:nvSpPr>
        <dsp:cNvPr id="0" name=""/>
        <dsp:cNvSpPr/>
      </dsp:nvSpPr>
      <dsp:spPr>
        <a:xfrm>
          <a:off x="0" y="0"/>
          <a:ext cx="60960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38E9838-FE16-495A-9BBB-861C9C07987F}">
      <dsp:nvSpPr>
        <dsp:cNvPr id="0" name=""/>
        <dsp:cNvSpPr/>
      </dsp:nvSpPr>
      <dsp:spPr>
        <a:xfrm>
          <a:off x="0" y="0"/>
          <a:ext cx="6096000" cy="1016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800" kern="1200" dirty="0" smtClean="0"/>
            <a:t>Implementação em regiões de difícil acesso geográfico.</a:t>
          </a:r>
          <a:endParaRPr lang="pt-BR" sz="2800" kern="1200" dirty="0"/>
        </a:p>
      </dsp:txBody>
      <dsp:txXfrm>
        <a:off x="0" y="0"/>
        <a:ext cx="6096000" cy="1016000"/>
      </dsp:txXfrm>
    </dsp:sp>
    <dsp:sp modelId="{37B2399F-88C9-40EE-A8FD-E331255857A4}">
      <dsp:nvSpPr>
        <dsp:cNvPr id="0" name=""/>
        <dsp:cNvSpPr/>
      </dsp:nvSpPr>
      <dsp:spPr>
        <a:xfrm>
          <a:off x="0" y="1016000"/>
          <a:ext cx="60960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16F6CED-4D81-4AEC-B927-1DDEDE323A4C}">
      <dsp:nvSpPr>
        <dsp:cNvPr id="0" name=""/>
        <dsp:cNvSpPr/>
      </dsp:nvSpPr>
      <dsp:spPr>
        <a:xfrm>
          <a:off x="0" y="1016000"/>
          <a:ext cx="6096000" cy="1016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800" kern="1200" dirty="0" smtClean="0"/>
            <a:t>Ampliar o acesso a populações-chave e prioritárias.</a:t>
          </a:r>
          <a:endParaRPr lang="pt-BR" sz="2800" kern="1200" dirty="0"/>
        </a:p>
      </dsp:txBody>
      <dsp:txXfrm>
        <a:off x="0" y="1016000"/>
        <a:ext cx="6096000" cy="1016000"/>
      </dsp:txXfrm>
    </dsp:sp>
    <dsp:sp modelId="{14E18B7B-D9F8-463B-B142-F11460159B26}">
      <dsp:nvSpPr>
        <dsp:cNvPr id="0" name=""/>
        <dsp:cNvSpPr/>
      </dsp:nvSpPr>
      <dsp:spPr>
        <a:xfrm>
          <a:off x="0" y="2032000"/>
          <a:ext cx="60960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B4B6235-C8D7-4369-B302-6A7C9C40E8DE}">
      <dsp:nvSpPr>
        <dsp:cNvPr id="0" name=""/>
        <dsp:cNvSpPr/>
      </dsp:nvSpPr>
      <dsp:spPr>
        <a:xfrm>
          <a:off x="0" y="2032000"/>
          <a:ext cx="6096000" cy="1016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800" kern="1200" dirty="0" smtClean="0"/>
            <a:t>Reduzir o tempo de resposta para o usuário.</a:t>
          </a:r>
        </a:p>
      </dsp:txBody>
      <dsp:txXfrm>
        <a:off x="0" y="2032000"/>
        <a:ext cx="6096000" cy="1016000"/>
      </dsp:txXfrm>
    </dsp:sp>
    <dsp:sp modelId="{D4D52E5F-601A-478B-B319-6433F467F5EF}">
      <dsp:nvSpPr>
        <dsp:cNvPr id="0" name=""/>
        <dsp:cNvSpPr/>
      </dsp:nvSpPr>
      <dsp:spPr>
        <a:xfrm>
          <a:off x="0" y="3047999"/>
          <a:ext cx="60960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77EC38D-16AB-475D-AE0A-CB47E19B6187}">
      <dsp:nvSpPr>
        <dsp:cNvPr id="0" name=""/>
        <dsp:cNvSpPr/>
      </dsp:nvSpPr>
      <dsp:spPr>
        <a:xfrm>
          <a:off x="0" y="3047999"/>
          <a:ext cx="6096000" cy="1016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800" kern="1200" dirty="0" smtClean="0"/>
            <a:t>Possibilitar a testagem em contextos específicos.</a:t>
          </a:r>
        </a:p>
      </dsp:txBody>
      <dsp:txXfrm>
        <a:off x="0" y="3047999"/>
        <a:ext cx="6096000" cy="101600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8300EE-1DE8-462F-BE76-944BD2E035D4}">
      <dsp:nvSpPr>
        <dsp:cNvPr id="0" name=""/>
        <dsp:cNvSpPr/>
      </dsp:nvSpPr>
      <dsp:spPr>
        <a:xfrm>
          <a:off x="985" y="1500"/>
          <a:ext cx="6094029" cy="194865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000" kern="1200" dirty="0" smtClean="0"/>
            <a:t>O Ministério da Saúde adota uma rigoroso processo de seleção, programação, aquisição, armazenamento, distribuição e instruções de uso e de reporte de chamados sobre os testes rápidos. Essa organização visa a garantir a qualidade dos produtos ofertados ao diagnóstico precoce da sífilis, HIV e Hepatites B e C.</a:t>
          </a:r>
          <a:endParaRPr lang="pt-BR" sz="2000" kern="1200" dirty="0"/>
        </a:p>
      </dsp:txBody>
      <dsp:txXfrm>
        <a:off x="58059" y="58574"/>
        <a:ext cx="5979881" cy="1834508"/>
      </dsp:txXfrm>
    </dsp:sp>
    <dsp:sp modelId="{9BC6FC97-8977-4331-8ABD-112529150372}">
      <dsp:nvSpPr>
        <dsp:cNvPr id="0" name=""/>
        <dsp:cNvSpPr/>
      </dsp:nvSpPr>
      <dsp:spPr>
        <a:xfrm>
          <a:off x="985" y="2113843"/>
          <a:ext cx="1433214" cy="1948656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800" kern="1200" dirty="0" smtClean="0"/>
            <a:t>Termo de Referência para definições técnicas do produto.</a:t>
          </a:r>
          <a:endParaRPr lang="pt-BR" sz="1800" kern="1200" dirty="0"/>
        </a:p>
      </dsp:txBody>
      <dsp:txXfrm>
        <a:off x="42962" y="2155820"/>
        <a:ext cx="1349260" cy="1864702"/>
      </dsp:txXfrm>
    </dsp:sp>
    <dsp:sp modelId="{245CADA4-75E2-4291-A0D5-9C88EB5E776B}">
      <dsp:nvSpPr>
        <dsp:cNvPr id="0" name=""/>
        <dsp:cNvSpPr/>
      </dsp:nvSpPr>
      <dsp:spPr>
        <a:xfrm>
          <a:off x="1554590" y="2113843"/>
          <a:ext cx="1433214" cy="1948656"/>
        </a:xfrm>
        <a:prstGeom prst="roundRect">
          <a:avLst>
            <a:gd name="adj" fmla="val 10000"/>
          </a:avLst>
        </a:prstGeom>
        <a:solidFill>
          <a:srgbClr val="53EB17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800" kern="1200" dirty="0" smtClean="0"/>
            <a:t>Definição do quantitativo de testes a serem adquiridos.</a:t>
          </a:r>
          <a:endParaRPr lang="pt-BR" sz="1800" kern="1200" dirty="0"/>
        </a:p>
      </dsp:txBody>
      <dsp:txXfrm>
        <a:off x="1596567" y="2155820"/>
        <a:ext cx="1349260" cy="1864702"/>
      </dsp:txXfrm>
    </dsp:sp>
    <dsp:sp modelId="{8C4C0F4D-9650-4483-A7BA-F84E5EA4951C}">
      <dsp:nvSpPr>
        <dsp:cNvPr id="0" name=""/>
        <dsp:cNvSpPr/>
      </dsp:nvSpPr>
      <dsp:spPr>
        <a:xfrm>
          <a:off x="3108195" y="2113843"/>
          <a:ext cx="1433214" cy="1948656"/>
        </a:xfrm>
        <a:prstGeom prst="roundRect">
          <a:avLst>
            <a:gd name="adj" fmla="val 10000"/>
          </a:avLst>
        </a:prstGeom>
        <a:solidFill>
          <a:srgbClr val="00B0F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800" kern="1200" dirty="0" smtClean="0"/>
            <a:t>Exigência de registro válido na ANVISA</a:t>
          </a:r>
          <a:endParaRPr lang="pt-BR" sz="1800" kern="1200" dirty="0"/>
        </a:p>
      </dsp:txBody>
      <dsp:txXfrm>
        <a:off x="3150172" y="2155820"/>
        <a:ext cx="1349260" cy="1864702"/>
      </dsp:txXfrm>
    </dsp:sp>
    <dsp:sp modelId="{BA19E75F-1232-4B4A-8415-139E71F4E3C1}">
      <dsp:nvSpPr>
        <dsp:cNvPr id="0" name=""/>
        <dsp:cNvSpPr/>
      </dsp:nvSpPr>
      <dsp:spPr>
        <a:xfrm>
          <a:off x="4661799" y="2113843"/>
          <a:ext cx="1433214" cy="1948656"/>
        </a:xfrm>
        <a:prstGeom prst="roundRect">
          <a:avLst>
            <a:gd name="adj" fmla="val 10000"/>
          </a:avLst>
        </a:prstGeom>
        <a:solidFill>
          <a:srgbClr val="FF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800" kern="1200" dirty="0" smtClean="0"/>
            <a:t>Exigência de vídeo para treinamento no TELELAB.</a:t>
          </a:r>
          <a:endParaRPr lang="pt-BR" sz="1800" kern="1200" dirty="0"/>
        </a:p>
      </dsp:txBody>
      <dsp:txXfrm>
        <a:off x="4703776" y="2155820"/>
        <a:ext cx="1349260" cy="1864702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F0B1DD7-979E-467E-91FF-1A19C8EE8BB7}">
      <dsp:nvSpPr>
        <dsp:cNvPr id="0" name=""/>
        <dsp:cNvSpPr/>
      </dsp:nvSpPr>
      <dsp:spPr>
        <a:xfrm>
          <a:off x="2915321" y="2120522"/>
          <a:ext cx="1265059" cy="1265059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300" kern="1200" dirty="0" smtClean="0"/>
            <a:t>Parcerias estratégicas</a:t>
          </a:r>
        </a:p>
      </dsp:txBody>
      <dsp:txXfrm>
        <a:off x="3100585" y="2305786"/>
        <a:ext cx="894531" cy="894531"/>
      </dsp:txXfrm>
    </dsp:sp>
    <dsp:sp modelId="{FCC6D6C8-3107-4FED-8B69-805083E98B52}">
      <dsp:nvSpPr>
        <dsp:cNvPr id="0" name=""/>
        <dsp:cNvSpPr/>
      </dsp:nvSpPr>
      <dsp:spPr>
        <a:xfrm rot="16200000">
          <a:off x="3367621" y="1542699"/>
          <a:ext cx="360459" cy="495936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1300" kern="1200"/>
        </a:p>
      </dsp:txBody>
      <dsp:txXfrm>
        <a:off x="3421690" y="1695955"/>
        <a:ext cx="252321" cy="297562"/>
      </dsp:txXfrm>
    </dsp:sp>
    <dsp:sp modelId="{CAD39D09-A7FA-4B2D-A013-6E760AEF40A6}">
      <dsp:nvSpPr>
        <dsp:cNvPr id="0" name=""/>
        <dsp:cNvSpPr/>
      </dsp:nvSpPr>
      <dsp:spPr>
        <a:xfrm>
          <a:off x="2818532" y="-18227"/>
          <a:ext cx="1458637" cy="1458637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300" kern="1200" dirty="0" smtClean="0"/>
            <a:t>Avaliações periódicas</a:t>
          </a:r>
        </a:p>
      </dsp:txBody>
      <dsp:txXfrm>
        <a:off x="3032144" y="195385"/>
        <a:ext cx="1031413" cy="1031413"/>
      </dsp:txXfrm>
    </dsp:sp>
    <dsp:sp modelId="{17E089BC-AE12-4A75-87AD-025EC8E24081}">
      <dsp:nvSpPr>
        <dsp:cNvPr id="0" name=""/>
        <dsp:cNvSpPr/>
      </dsp:nvSpPr>
      <dsp:spPr>
        <a:xfrm>
          <a:off x="4330005" y="2505083"/>
          <a:ext cx="360459" cy="495936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3465231"/>
            <a:satOff val="-15989"/>
            <a:lumOff val="588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1300" kern="1200"/>
        </a:p>
      </dsp:txBody>
      <dsp:txXfrm>
        <a:off x="4330005" y="2604270"/>
        <a:ext cx="252321" cy="297562"/>
      </dsp:txXfrm>
    </dsp:sp>
    <dsp:sp modelId="{99F389F2-4812-4759-B045-8A48E907CFFE}">
      <dsp:nvSpPr>
        <dsp:cNvPr id="0" name=""/>
        <dsp:cNvSpPr/>
      </dsp:nvSpPr>
      <dsp:spPr>
        <a:xfrm>
          <a:off x="4860492" y="2023733"/>
          <a:ext cx="1458637" cy="1458637"/>
        </a:xfrm>
        <a:prstGeom prst="ellipse">
          <a:avLst/>
        </a:prstGeom>
        <a:solidFill>
          <a:srgbClr val="53EB17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300" kern="1200" dirty="0" smtClean="0"/>
            <a:t>Capacitação a distância</a:t>
          </a:r>
          <a:endParaRPr lang="pt-BR" sz="1300" kern="1200" dirty="0"/>
        </a:p>
      </dsp:txBody>
      <dsp:txXfrm>
        <a:off x="5074104" y="2237345"/>
        <a:ext cx="1031413" cy="1031413"/>
      </dsp:txXfrm>
    </dsp:sp>
    <dsp:sp modelId="{8E3D49A7-22C8-3B4E-905F-F2E9BC5E65CB}">
      <dsp:nvSpPr>
        <dsp:cNvPr id="0" name=""/>
        <dsp:cNvSpPr/>
      </dsp:nvSpPr>
      <dsp:spPr>
        <a:xfrm rot="5400000">
          <a:off x="3379229" y="3446223"/>
          <a:ext cx="337243" cy="495936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6930461"/>
            <a:satOff val="-31979"/>
            <a:lumOff val="1177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100" kern="1200"/>
        </a:p>
      </dsp:txBody>
      <dsp:txXfrm>
        <a:off x="3429816" y="3494824"/>
        <a:ext cx="236070" cy="297562"/>
      </dsp:txXfrm>
    </dsp:sp>
    <dsp:sp modelId="{F0A3936F-611C-7044-A583-CF43E44CF643}">
      <dsp:nvSpPr>
        <dsp:cNvPr id="0" name=""/>
        <dsp:cNvSpPr/>
      </dsp:nvSpPr>
      <dsp:spPr>
        <a:xfrm>
          <a:off x="2757189" y="4021890"/>
          <a:ext cx="1581323" cy="1546243"/>
        </a:xfrm>
        <a:prstGeom prst="ellipse">
          <a:avLst/>
        </a:prstGeom>
        <a:solidFill>
          <a:srgbClr val="2ED7A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300" kern="1200" dirty="0" smtClean="0"/>
            <a:t>Monitoramento de </a:t>
          </a:r>
          <a:r>
            <a:rPr lang="pt-BR" sz="1300" kern="1200" dirty="0" err="1" smtClean="0"/>
            <a:t>intercorrências</a:t>
          </a:r>
          <a:endParaRPr lang="pt-BR" sz="1300" kern="1200" dirty="0"/>
        </a:p>
      </dsp:txBody>
      <dsp:txXfrm>
        <a:off x="2988768" y="4248332"/>
        <a:ext cx="1118165" cy="1093359"/>
      </dsp:txXfrm>
    </dsp:sp>
    <dsp:sp modelId="{3DD888C5-D345-44E3-A17E-46CFF1A26DD8}">
      <dsp:nvSpPr>
        <dsp:cNvPr id="0" name=""/>
        <dsp:cNvSpPr/>
      </dsp:nvSpPr>
      <dsp:spPr>
        <a:xfrm rot="10800000">
          <a:off x="2405237" y="2505083"/>
          <a:ext cx="360459" cy="495936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10395692"/>
            <a:satOff val="-47968"/>
            <a:lumOff val="1765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1300" kern="1200"/>
        </a:p>
      </dsp:txBody>
      <dsp:txXfrm rot="10800000">
        <a:off x="2513375" y="2604270"/>
        <a:ext cx="252321" cy="297562"/>
      </dsp:txXfrm>
    </dsp:sp>
    <dsp:sp modelId="{868AC19A-0343-4E6F-A7BD-6BEC228B5960}">
      <dsp:nvSpPr>
        <dsp:cNvPr id="0" name=""/>
        <dsp:cNvSpPr/>
      </dsp:nvSpPr>
      <dsp:spPr>
        <a:xfrm>
          <a:off x="776571" y="2023733"/>
          <a:ext cx="1458637" cy="1458637"/>
        </a:xfrm>
        <a:prstGeom prst="ellipse">
          <a:avLst/>
        </a:prstGeom>
        <a:solidFill>
          <a:schemeClr val="accent4">
            <a:hueOff val="10395692"/>
            <a:satOff val="-47968"/>
            <a:lumOff val="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300" kern="1200" dirty="0" smtClean="0"/>
            <a:t>Avaliação externa da qualidade</a:t>
          </a:r>
          <a:endParaRPr lang="pt-BR" sz="1300" kern="1200" dirty="0"/>
        </a:p>
      </dsp:txBody>
      <dsp:txXfrm>
        <a:off x="990183" y="2237345"/>
        <a:ext cx="1031413" cy="103141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equation2">
  <dgm:title val=""/>
  <dgm:desc val=""/>
  <dgm:catLst>
    <dgm:cat type="relationship" pri="18000"/>
    <dgm:cat type="process" pri="2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linDir" val="fromL"/>
          <dgm:param type="fallback" val="2D"/>
        </dgm:alg>
      </dgm:if>
      <dgm:else name="Name3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ch" ptType="node" func="cnt" op="gte" val="3">
        <dgm:constrLst>
          <dgm:constr type="h" for="des" forName="node" refType="w" fact="0.5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ch" forName="lastNode" op="equ" val="65"/>
          <dgm:constr type="primFontSz" for="des" forName="node" op="equ" val="65"/>
          <dgm:constr type="primFontSz" for="des" forName="sibTrans" val="55"/>
          <dgm:constr type="primFontSz" for="des" forName="sibTrans" refType="primFontSz" refFor="des" refForName="node" op="lte" fact="0.8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if>
      <dgm:else name="Name6">
        <dgm:constrLst>
          <dgm:constr type="h" for="des" forName="node" refType="w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des" forName="node" val="65"/>
          <dgm:constr type="primFontSz" for="ch" forName="lastNode" refType="primFontSz" refFor="des" refForName="node" op="equ"/>
          <dgm:constr type="primFontSz" for="des" forName="sibTrans" val="55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else>
    </dgm:choose>
    <dgm:ruleLst/>
    <dgm:choose name="Name7">
      <dgm:if name="Name8" axis="ch" ptType="node" func="cnt" op="gte" val="1">
        <dgm:layoutNode name="vNodes">
          <dgm:alg type="lin">
            <dgm:param type="linDir" val="fromT"/>
            <dgm:param type="fallback" val="2D"/>
          </dgm:alg>
          <dgm:shape xmlns:r="http://schemas.openxmlformats.org/officeDocument/2006/relationships" r:blip="">
            <dgm:adjLst/>
          </dgm:shape>
          <dgm:presOf/>
          <dgm:constrLst/>
          <dgm:ruleLst/>
          <dgm:forEach name="Name9" axis="ch" ptType="node">
            <dgm:choose name="Name10">
              <dgm:if name="Name11" axis="self" func="revPos" op="neq" val="1">
                <dgm:layoutNode name="node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  <dgm:choose name="Name12">
                  <dgm:if name="Name13" axis="self" ptType="node" func="revPos" op="gt" val="2">
                    <dgm:forEach name="sibTransForEach" axis="followSib" ptType="sibTrans" cnt="1">
                      <dgm:layoutNode name="spacerT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  <dgm:layoutNode name="sibTrans">
                        <dgm:alg type="tx"/>
                        <dgm:shape xmlns:r="http://schemas.openxmlformats.org/officeDocument/2006/relationships" type="mathPlus" r:blip="">
                          <dgm:adjLst/>
                        </dgm:shape>
                        <dgm:presOf axis="self"/>
                        <dgm:constrLst>
                          <dgm:constr type="h" refType="w"/>
                          <dgm:constr type="lMarg"/>
                          <dgm:constr type="rMarg"/>
                          <dgm:constr type="tMarg"/>
                          <dgm:constr type="bMarg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spacerB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</dgm:forEach>
                  </dgm:if>
                  <dgm:else name="Name14"/>
                </dgm:choose>
              </dgm:if>
              <dgm:else name="Name15"/>
            </dgm:choose>
          </dgm:forEach>
        </dgm:layoutNode>
        <dgm:choose name="Name16">
          <dgm:if name="Name17" axis="ch" ptType="node" func="cnt" op="gt" val="1">
            <dgm:layoutNode name="sibTransLast">
              <dgm:alg type="conn">
                <dgm:param type="begPts" val="auto"/>
                <dgm:param type="endPts" val="auto"/>
                <dgm:param type="srcNode" val="vNodes"/>
                <dgm:param type="dstNode" val="lastNode"/>
              </dgm:alg>
              <dgm:shape xmlns:r="http://schemas.openxmlformats.org/officeDocument/2006/relationships" type="conn" r:blip="">
                <dgm:adjLst/>
              </dgm:shape>
              <dgm:presOf axis="ch" ptType="sibTrans" st="-1" cnt="1"/>
              <dgm:constrLst>
                <dgm:constr type="h" refType="w" fact="0.62"/>
                <dgm:constr type="connDist"/>
                <dgm:constr type="begPad" refType="connDist" fact="0.25"/>
                <dgm:constr type="endPad" refType="connDist" fact="0.22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ch desOrSelf" ptType="sibTrans sibTrans" st="-1 1" cnt="1 0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if>
          <dgm:else name="Name18"/>
        </dgm:choose>
        <dgm:layoutNode name="lastNode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ellipse" r:blip="">
            <dgm:adjLst/>
          </dgm:shape>
          <dgm:presOf axis="ch desOrSelf" ptType="node node" st="-1 1" cnt="1 0"/>
          <dgm:constrLst>
            <dgm:constr type="h" refType="w"/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</dgm:if>
      <dgm:else name="Name19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smtClean="0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8ADCF-CEED-461A-83E0-E3B51D572D15}" type="datetimeFigureOut">
              <a:rPr lang="pt-BR" smtClean="0"/>
              <a:t>30/07/2019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DE623-38FF-49B2-9BF2-88AE8DE38F5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21581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8ADCF-CEED-461A-83E0-E3B51D572D15}" type="datetimeFigureOut">
              <a:rPr lang="pt-BR" smtClean="0"/>
              <a:t>30/07/2019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DE623-38FF-49B2-9BF2-88AE8DE38F5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220168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8ADCF-CEED-461A-83E0-E3B51D572D15}" type="datetimeFigureOut">
              <a:rPr lang="pt-BR" smtClean="0"/>
              <a:t>30/07/2019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DE623-38FF-49B2-9BF2-88AE8DE38F5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489948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8ADCF-CEED-461A-83E0-E3B51D572D15}" type="datetimeFigureOut">
              <a:rPr lang="pt-BR" smtClean="0"/>
              <a:t>30/07/2019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DE623-38FF-49B2-9BF2-88AE8DE38F5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021626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8ADCF-CEED-461A-83E0-E3B51D572D15}" type="datetimeFigureOut">
              <a:rPr lang="pt-BR" smtClean="0"/>
              <a:t>30/07/2019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DE623-38FF-49B2-9BF2-88AE8DE38F5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889607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8ADCF-CEED-461A-83E0-E3B51D572D15}" type="datetimeFigureOut">
              <a:rPr lang="pt-BR" smtClean="0"/>
              <a:t>30/07/2019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DE623-38FF-49B2-9BF2-88AE8DE38F5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792055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8ADCF-CEED-461A-83E0-E3B51D572D15}" type="datetimeFigureOut">
              <a:rPr lang="pt-BR" smtClean="0"/>
              <a:t>30/07/2019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DE623-38FF-49B2-9BF2-88AE8DE38F5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765760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8ADCF-CEED-461A-83E0-E3B51D572D15}" type="datetimeFigureOut">
              <a:rPr lang="pt-BR" smtClean="0"/>
              <a:t>30/07/2019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DE623-38FF-49B2-9BF2-88AE8DE38F5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353498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8ADCF-CEED-461A-83E0-E3B51D572D15}" type="datetimeFigureOut">
              <a:rPr lang="pt-BR" smtClean="0"/>
              <a:t>30/07/2019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DE623-38FF-49B2-9BF2-88AE8DE38F5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078928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8ADCF-CEED-461A-83E0-E3B51D572D15}" type="datetimeFigureOut">
              <a:rPr lang="pt-BR" smtClean="0"/>
              <a:t>30/07/2019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DE623-38FF-49B2-9BF2-88AE8DE38F5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258682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 smtClean="0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8ADCF-CEED-461A-83E0-E3B51D572D15}" type="datetimeFigureOut">
              <a:rPr lang="pt-BR" smtClean="0"/>
              <a:t>30/07/2019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DE623-38FF-49B2-9BF2-88AE8DE38F5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919612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08ADCF-CEED-461A-83E0-E3B51D572D15}" type="datetimeFigureOut">
              <a:rPr lang="pt-BR" smtClean="0"/>
              <a:t>30/07/2019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CDE623-38FF-49B2-9BF2-88AE8DE38F5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007036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hyperlink" Target="mailto:jose.alonso@aids.gov.br" TargetMode="Externa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3" Type="http://schemas.openxmlformats.org/officeDocument/2006/relationships/image" Target="../media/image5.png"/><Relationship Id="rId7" Type="http://schemas.openxmlformats.org/officeDocument/2006/relationships/image" Target="../media/image20.jpeg"/><Relationship Id="rId12" Type="http://schemas.openxmlformats.org/officeDocument/2006/relationships/image" Target="../media/image2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5" Type="http://schemas.openxmlformats.org/officeDocument/2006/relationships/image" Target="../media/image28.emf"/><Relationship Id="rId10" Type="http://schemas.openxmlformats.org/officeDocument/2006/relationships/image" Target="../media/image23.png"/><Relationship Id="rId4" Type="http://schemas.openxmlformats.org/officeDocument/2006/relationships/hyperlink" Target="http://www.aids.gov.br/" TargetMode="External"/><Relationship Id="rId9" Type="http://schemas.openxmlformats.org/officeDocument/2006/relationships/image" Target="../media/image22.png"/><Relationship Id="rId1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hyperlink" Target="http://www.aids.gov.br/pt-br/node/57787" TargetMode="External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hyperlink" Target="http://www.aids.gov.br/pt-br/pub/2015/manual-tecnico-para-o-diagnostico-das-hepatites-virais" TargetMode="External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aids.gov.br/pt-br/pub/2016/manual-tecnico-para-diagnostico-da-sifilis" TargetMode="External"/><Relationship Id="rId5" Type="http://schemas.openxmlformats.org/officeDocument/2006/relationships/image" Target="../media/image28.emf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4.xml"/><Relationship Id="rId3" Type="http://schemas.openxmlformats.org/officeDocument/2006/relationships/image" Target="../media/image5.png"/><Relationship Id="rId7" Type="http://schemas.openxmlformats.org/officeDocument/2006/relationships/diagramQuickStyle" Target="../diagrams/quickStyle4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4.xml"/><Relationship Id="rId5" Type="http://schemas.openxmlformats.org/officeDocument/2006/relationships/diagramData" Target="../diagrams/data4.xml"/><Relationship Id="rId4" Type="http://schemas.openxmlformats.org/officeDocument/2006/relationships/image" Target="../media/image6.png"/><Relationship Id="rId9" Type="http://schemas.microsoft.com/office/2007/relationships/diagramDrawing" Target="../diagrams/drawing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1.xml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g"/><Relationship Id="rId3" Type="http://schemas.openxmlformats.org/officeDocument/2006/relationships/image" Target="../media/image5.png"/><Relationship Id="rId7" Type="http://schemas.openxmlformats.org/officeDocument/2006/relationships/image" Target="../media/image33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11" Type="http://schemas.openxmlformats.org/officeDocument/2006/relationships/image" Target="../media/image37.jpeg"/><Relationship Id="rId5" Type="http://schemas.openxmlformats.org/officeDocument/2006/relationships/image" Target="../media/image31.gif"/><Relationship Id="rId10" Type="http://schemas.openxmlformats.org/officeDocument/2006/relationships/image" Target="../media/image36.jpeg"/><Relationship Id="rId4" Type="http://schemas.openxmlformats.org/officeDocument/2006/relationships/image" Target="../media/image30.jpeg"/><Relationship Id="rId9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13" Type="http://schemas.microsoft.com/office/2007/relationships/diagramDrawing" Target="../diagrams/drawing5.xml"/><Relationship Id="rId3" Type="http://schemas.openxmlformats.org/officeDocument/2006/relationships/image" Target="../media/image5.png"/><Relationship Id="rId7" Type="http://schemas.openxmlformats.org/officeDocument/2006/relationships/image" Target="../media/image41.jpg"/><Relationship Id="rId12" Type="http://schemas.openxmlformats.org/officeDocument/2006/relationships/diagramColors" Target="../diagrams/colors5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gif"/><Relationship Id="rId11" Type="http://schemas.openxmlformats.org/officeDocument/2006/relationships/diagramQuickStyle" Target="../diagrams/quickStyle5.xml"/><Relationship Id="rId5" Type="http://schemas.openxmlformats.org/officeDocument/2006/relationships/image" Target="../media/image39.png"/><Relationship Id="rId10" Type="http://schemas.openxmlformats.org/officeDocument/2006/relationships/diagramLayout" Target="../diagrams/layout5.xml"/><Relationship Id="rId4" Type="http://schemas.openxmlformats.org/officeDocument/2006/relationships/image" Target="../media/image38.gif"/><Relationship Id="rId9" Type="http://schemas.openxmlformats.org/officeDocument/2006/relationships/diagramData" Target="../diagrams/data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4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5.png"/><Relationship Id="rId7" Type="http://schemas.openxmlformats.org/officeDocument/2006/relationships/diagramQuickStyle" Target="../diagrams/quickStyle1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6.png"/><Relationship Id="rId9" Type="http://schemas.microsoft.com/office/2007/relationships/diagramDrawing" Target="../diagrams/drawing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hyperlink" Target="http://www.telelab.aids.gov.br/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2.xml"/><Relationship Id="rId5" Type="http://schemas.openxmlformats.org/officeDocument/2006/relationships/image" Target="../media/image48.png"/><Relationship Id="rId4" Type="http://schemas.openxmlformats.org/officeDocument/2006/relationships/image" Target="../media/image47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5.png"/><Relationship Id="rId7" Type="http://schemas.openxmlformats.org/officeDocument/2006/relationships/image" Target="../media/image5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56.png"/><Relationship Id="rId4" Type="http://schemas.openxmlformats.org/officeDocument/2006/relationships/image" Target="../media/image5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.png"/><Relationship Id="rId7" Type="http://schemas.openxmlformats.org/officeDocument/2006/relationships/chart" Target="../charts/chart6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5.xml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7.xml"/><Relationship Id="rId4" Type="http://schemas.openxmlformats.org/officeDocument/2006/relationships/image" Target="../media/image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5.png"/><Relationship Id="rId7" Type="http://schemas.openxmlformats.org/officeDocument/2006/relationships/diagramColors" Target="../diagrams/colors2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3" Type="http://schemas.openxmlformats.org/officeDocument/2006/relationships/image" Target="../media/image5.png"/><Relationship Id="rId7" Type="http://schemas.openxmlformats.org/officeDocument/2006/relationships/diagramQuickStyle" Target="../diagrams/quickStyle3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3.xml"/><Relationship Id="rId5" Type="http://schemas.openxmlformats.org/officeDocument/2006/relationships/diagramData" Target="../diagrams/data3.xml"/><Relationship Id="rId4" Type="http://schemas.openxmlformats.org/officeDocument/2006/relationships/image" Target="../media/image6.png"/><Relationship Id="rId9" Type="http://schemas.microsoft.com/office/2007/relationships/diagramDrawing" Target="../diagrams/drawing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5.png"/><Relationship Id="rId7" Type="http://schemas.openxmlformats.org/officeDocument/2006/relationships/image" Target="../media/image1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3254140"/>
            <a:ext cx="9144000" cy="140064"/>
          </a:xfrm>
          <a:prstGeom prst="rect">
            <a:avLst/>
          </a:prstGeom>
          <a:solidFill>
            <a:srgbClr val="36A9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Elipse 4"/>
          <p:cNvSpPr/>
          <p:nvPr/>
        </p:nvSpPr>
        <p:spPr>
          <a:xfrm>
            <a:off x="970779" y="4334656"/>
            <a:ext cx="774551" cy="774551"/>
          </a:xfrm>
          <a:prstGeom prst="ellipse">
            <a:avLst/>
          </a:prstGeom>
          <a:solidFill>
            <a:srgbClr val="36A9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0149" y="4614854"/>
            <a:ext cx="1399142" cy="988705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5626" y="6216706"/>
            <a:ext cx="2294947" cy="446840"/>
          </a:xfrm>
          <a:prstGeom prst="rect">
            <a:avLst/>
          </a:prstGeom>
        </p:spPr>
      </p:pic>
      <p:sp>
        <p:nvSpPr>
          <p:cNvPr id="10" name="Retângulo 9"/>
          <p:cNvSpPr/>
          <p:nvPr/>
        </p:nvSpPr>
        <p:spPr>
          <a:xfrm>
            <a:off x="0" y="3394204"/>
            <a:ext cx="9144000" cy="160661"/>
          </a:xfrm>
          <a:prstGeom prst="rect">
            <a:avLst/>
          </a:prstGeom>
          <a:solidFill>
            <a:srgbClr val="95C1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71" t="25859" r="6524" b="25467"/>
          <a:stretch/>
        </p:blipFill>
        <p:spPr>
          <a:xfrm>
            <a:off x="1376976" y="4311575"/>
            <a:ext cx="1484558" cy="1387032"/>
          </a:xfrm>
          <a:prstGeom prst="rect">
            <a:avLst/>
          </a:prstGeom>
        </p:spPr>
      </p:pic>
      <p:sp>
        <p:nvSpPr>
          <p:cNvPr id="13" name="CaixaDeTexto 12"/>
          <p:cNvSpPr txBox="1"/>
          <p:nvPr/>
        </p:nvSpPr>
        <p:spPr>
          <a:xfrm>
            <a:off x="970779" y="1258645"/>
            <a:ext cx="744131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 smtClean="0"/>
              <a:t>Uso dos dispositivos POCT na resposta ao HIV/aids, sífilis e hepatites virais (usos e controles)</a:t>
            </a:r>
            <a:endParaRPr lang="pt-BR" sz="3600" b="1" dirty="0"/>
          </a:p>
        </p:txBody>
      </p:sp>
      <p:sp>
        <p:nvSpPr>
          <p:cNvPr id="14" name="CaixaDeTexto 13"/>
          <p:cNvSpPr txBox="1"/>
          <p:nvPr/>
        </p:nvSpPr>
        <p:spPr>
          <a:xfrm>
            <a:off x="5115068" y="4632152"/>
            <a:ext cx="30336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baseline="30000" dirty="0" smtClean="0"/>
              <a:t>Departamento de Doenças de Condições </a:t>
            </a:r>
            <a:r>
              <a:rPr lang="pt-BR" sz="2400" b="1" baseline="30000" dirty="0"/>
              <a:t>crônicas</a:t>
            </a:r>
            <a:r>
              <a:rPr lang="pt-BR" sz="2400" b="1" baseline="30000" dirty="0"/>
              <a:t> </a:t>
            </a:r>
            <a:r>
              <a:rPr lang="pt-BR" sz="2400" b="1" baseline="30000" dirty="0"/>
              <a:t>e IST.</a:t>
            </a:r>
            <a:endParaRPr lang="pt-BR" sz="2400" b="1" baseline="30000" dirty="0"/>
          </a:p>
          <a:p>
            <a:r>
              <a:rPr lang="pt-BR" sz="2400" baseline="30000" dirty="0" smtClean="0"/>
              <a:t>José Boullosa Alonso Neto</a:t>
            </a:r>
            <a:endParaRPr lang="pt-BR" sz="2400" baseline="30000" dirty="0" smtClean="0"/>
          </a:p>
          <a:p>
            <a:r>
              <a:rPr lang="pt-BR" sz="2400" baseline="30000" dirty="0" smtClean="0">
                <a:hlinkClick r:id="rId5"/>
              </a:rPr>
              <a:t>jose.alonso</a:t>
            </a:r>
            <a:r>
              <a:rPr lang="pt-BR" sz="2400" baseline="30000" dirty="0" smtClean="0">
                <a:hlinkClick r:id="rId5"/>
              </a:rPr>
              <a:t>@aids.gov.br</a:t>
            </a:r>
            <a:endParaRPr lang="pt-BR" sz="2400" dirty="0"/>
          </a:p>
        </p:txBody>
      </p:sp>
      <p:sp>
        <p:nvSpPr>
          <p:cNvPr id="15" name="CaixaDeTexto 14"/>
          <p:cNvSpPr txBox="1"/>
          <p:nvPr/>
        </p:nvSpPr>
        <p:spPr>
          <a:xfrm>
            <a:off x="1124172" y="6303981"/>
            <a:ext cx="213682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aseline="30000" dirty="0" smtClean="0"/>
              <a:t>Brasília, </a:t>
            </a:r>
            <a:r>
              <a:rPr lang="pt-BR" baseline="30000" dirty="0" smtClean="0"/>
              <a:t>01</a:t>
            </a:r>
            <a:r>
              <a:rPr lang="pt-BR" baseline="30000" dirty="0" smtClean="0"/>
              <a:t> </a:t>
            </a:r>
            <a:r>
              <a:rPr lang="pt-BR" baseline="30000" dirty="0" smtClean="0"/>
              <a:t>de </a:t>
            </a:r>
            <a:r>
              <a:rPr lang="pt-BR" baseline="30000" dirty="0" smtClean="0"/>
              <a:t>agosto</a:t>
            </a:r>
            <a:r>
              <a:rPr lang="pt-BR" baseline="30000" dirty="0" smtClean="0"/>
              <a:t> </a:t>
            </a:r>
            <a:r>
              <a:rPr lang="pt-BR" baseline="30000" dirty="0" smtClean="0"/>
              <a:t>de </a:t>
            </a:r>
            <a:r>
              <a:rPr lang="pt-BR" baseline="30000" dirty="0" smtClean="0"/>
              <a:t>2019</a:t>
            </a:r>
            <a:endParaRPr lang="pt-BR" baseline="30000" dirty="0"/>
          </a:p>
        </p:txBody>
      </p:sp>
    </p:spTree>
    <p:extLst>
      <p:ext uri="{BB962C8B-B14F-4D97-AF65-F5344CB8AC3E}">
        <p14:creationId xmlns:p14="http://schemas.microsoft.com/office/powerpoint/2010/main" val="2838469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2"/>
          <a:srcRect l="18305" t="26280" r="57420" b="34537"/>
          <a:stretch/>
        </p:blipFill>
        <p:spPr>
          <a:xfrm>
            <a:off x="2378443" y="3929069"/>
            <a:ext cx="1843550" cy="1831302"/>
          </a:xfrm>
          <a:prstGeom prst="rect">
            <a:avLst/>
          </a:prstGeom>
        </p:spPr>
      </p:pic>
      <p:sp>
        <p:nvSpPr>
          <p:cNvPr id="4" name="Retângulo 3"/>
          <p:cNvSpPr/>
          <p:nvPr/>
        </p:nvSpPr>
        <p:spPr>
          <a:xfrm>
            <a:off x="0" y="77117"/>
            <a:ext cx="9144000" cy="69982"/>
          </a:xfrm>
          <a:prstGeom prst="rect">
            <a:avLst/>
          </a:prstGeom>
          <a:solidFill>
            <a:srgbClr val="36A9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/>
          <p:cNvSpPr/>
          <p:nvPr/>
        </p:nvSpPr>
        <p:spPr>
          <a:xfrm>
            <a:off x="0" y="-3153"/>
            <a:ext cx="9144000" cy="80273"/>
          </a:xfrm>
          <a:prstGeom prst="rect">
            <a:avLst/>
          </a:prstGeom>
          <a:solidFill>
            <a:srgbClr val="95C1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6" name="Retângulo 5"/>
          <p:cNvSpPr/>
          <p:nvPr/>
        </p:nvSpPr>
        <p:spPr>
          <a:xfrm>
            <a:off x="0" y="6367749"/>
            <a:ext cx="9144000" cy="49025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364" y="6345715"/>
            <a:ext cx="693768" cy="490252"/>
          </a:xfrm>
          <a:prstGeom prst="rect">
            <a:avLst/>
          </a:prstGeom>
        </p:spPr>
      </p:pic>
      <p:grpSp>
        <p:nvGrpSpPr>
          <p:cNvPr id="10" name="Grupo 9"/>
          <p:cNvGrpSpPr/>
          <p:nvPr/>
        </p:nvGrpSpPr>
        <p:grpSpPr>
          <a:xfrm>
            <a:off x="574172" y="6213512"/>
            <a:ext cx="878543" cy="644487"/>
            <a:chOff x="574172" y="5470968"/>
            <a:chExt cx="1890755" cy="1387032"/>
          </a:xfrm>
        </p:grpSpPr>
        <p:sp>
          <p:nvSpPr>
            <p:cNvPr id="7" name="Elipse 6"/>
            <p:cNvSpPr/>
            <p:nvPr/>
          </p:nvSpPr>
          <p:spPr>
            <a:xfrm>
              <a:off x="574172" y="5494049"/>
              <a:ext cx="774551" cy="774551"/>
            </a:xfrm>
            <a:prstGeom prst="ellipse">
              <a:avLst/>
            </a:prstGeom>
            <a:solidFill>
              <a:srgbClr val="36A9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9" name="Imagem 8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171" t="25859" r="6524" b="25467"/>
            <a:stretch/>
          </p:blipFill>
          <p:spPr>
            <a:xfrm>
              <a:off x="980369" y="5470968"/>
              <a:ext cx="1484558" cy="1387032"/>
            </a:xfrm>
            <a:prstGeom prst="rect">
              <a:avLst/>
            </a:prstGeom>
          </p:spPr>
        </p:pic>
      </p:grpSp>
      <p:sp>
        <p:nvSpPr>
          <p:cNvPr id="22" name="Título 1"/>
          <p:cNvSpPr>
            <a:spLocks noGrp="1"/>
          </p:cNvSpPr>
          <p:nvPr>
            <p:ph type="title"/>
          </p:nvPr>
        </p:nvSpPr>
        <p:spPr>
          <a:xfrm>
            <a:off x="64703" y="170338"/>
            <a:ext cx="8967157" cy="766185"/>
          </a:xfrm>
        </p:spPr>
        <p:txBody>
          <a:bodyPr>
            <a:normAutofit/>
          </a:bodyPr>
          <a:lstStyle/>
          <a:p>
            <a:r>
              <a:rPr lang="pt-BR" sz="3000" dirty="0" smtClean="0"/>
              <a:t>TR e a expansão da oferta diagnóstica</a:t>
            </a:r>
            <a:endParaRPr lang="pt-BR" sz="3000" dirty="0"/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 rotWithShape="1">
          <a:blip r:embed="rId5"/>
          <a:srcRect l="20484" t="27460" r="59355" b="27329"/>
          <a:stretch/>
        </p:blipFill>
        <p:spPr>
          <a:xfrm>
            <a:off x="1807837" y="1121693"/>
            <a:ext cx="1686632" cy="2327550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 rotWithShape="1">
          <a:blip r:embed="rId6"/>
          <a:srcRect l="20565" t="26280" r="59355" b="27722"/>
          <a:stretch/>
        </p:blipFill>
        <p:spPr>
          <a:xfrm>
            <a:off x="821722" y="3425150"/>
            <a:ext cx="1804787" cy="2544097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7"/>
          <a:srcRect l="20967" t="26611" r="60081" b="26936"/>
          <a:stretch/>
        </p:blipFill>
        <p:spPr>
          <a:xfrm>
            <a:off x="264497" y="1834479"/>
            <a:ext cx="1686632" cy="2544097"/>
          </a:xfrm>
          <a:prstGeom prst="rect">
            <a:avLst/>
          </a:prstGeom>
        </p:spPr>
      </p:pic>
      <p:sp>
        <p:nvSpPr>
          <p:cNvPr id="13" name="CaixaDeTexto 12"/>
          <p:cNvSpPr txBox="1"/>
          <p:nvPr/>
        </p:nvSpPr>
        <p:spPr>
          <a:xfrm>
            <a:off x="4474540" y="1468439"/>
            <a:ext cx="4483579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dirty="0" smtClean="0"/>
              <a:t>Em que o uso de testes rápidos contribui para a ampliação do acesso ao diagnóstico?</a:t>
            </a:r>
          </a:p>
          <a:p>
            <a:pPr algn="just"/>
            <a:endParaRPr lang="pt-BR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 smtClean="0"/>
              <a:t>Testes rápidos podem aumentar a chance de pessoas privadas de liberdade receberem seus resultados;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 smtClean="0"/>
              <a:t>O rastreio utilizando testes rápidos no local de atendimento facilita o acesso a testagem, entrega dos resultados no mesmo dia e o devido encaminhamento;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 smtClean="0"/>
              <a:t>Permitem a testagem de pessoas das populações chave, que normalmente não teriam acesso a serviços laboratoriais;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 smtClean="0"/>
              <a:t>Permite a implementação de ações de testagem entre pares.</a:t>
            </a:r>
          </a:p>
        </p:txBody>
      </p:sp>
    </p:spTree>
    <p:extLst>
      <p:ext uri="{BB962C8B-B14F-4D97-AF65-F5344CB8AC3E}">
        <p14:creationId xmlns:p14="http://schemas.microsoft.com/office/powerpoint/2010/main" val="2027574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77117"/>
            <a:ext cx="9144000" cy="69982"/>
          </a:xfrm>
          <a:prstGeom prst="rect">
            <a:avLst/>
          </a:prstGeom>
          <a:solidFill>
            <a:srgbClr val="36A9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/>
          <p:cNvSpPr/>
          <p:nvPr/>
        </p:nvSpPr>
        <p:spPr>
          <a:xfrm>
            <a:off x="0" y="-3153"/>
            <a:ext cx="9144000" cy="80273"/>
          </a:xfrm>
          <a:prstGeom prst="rect">
            <a:avLst/>
          </a:prstGeom>
          <a:solidFill>
            <a:srgbClr val="95C1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6" name="Retângulo 5"/>
          <p:cNvSpPr/>
          <p:nvPr/>
        </p:nvSpPr>
        <p:spPr>
          <a:xfrm>
            <a:off x="1452" y="6367749"/>
            <a:ext cx="9144000" cy="49025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364" y="6345715"/>
            <a:ext cx="693768" cy="490252"/>
          </a:xfrm>
          <a:prstGeom prst="rect">
            <a:avLst/>
          </a:prstGeom>
        </p:spPr>
      </p:pic>
      <p:grpSp>
        <p:nvGrpSpPr>
          <p:cNvPr id="10" name="Grupo 9"/>
          <p:cNvGrpSpPr/>
          <p:nvPr/>
        </p:nvGrpSpPr>
        <p:grpSpPr>
          <a:xfrm>
            <a:off x="574172" y="6213512"/>
            <a:ext cx="878543" cy="644487"/>
            <a:chOff x="574172" y="5470968"/>
            <a:chExt cx="1890755" cy="1387032"/>
          </a:xfrm>
        </p:grpSpPr>
        <p:sp>
          <p:nvSpPr>
            <p:cNvPr id="7" name="Elipse 6"/>
            <p:cNvSpPr/>
            <p:nvPr/>
          </p:nvSpPr>
          <p:spPr>
            <a:xfrm>
              <a:off x="574172" y="5494049"/>
              <a:ext cx="774551" cy="774551"/>
            </a:xfrm>
            <a:prstGeom prst="ellipse">
              <a:avLst/>
            </a:prstGeom>
            <a:solidFill>
              <a:srgbClr val="36A9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9" name="Imagem 8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171" t="25859" r="6524" b="25467"/>
            <a:stretch/>
          </p:blipFill>
          <p:spPr>
            <a:xfrm>
              <a:off x="980369" y="5470968"/>
              <a:ext cx="1484558" cy="1387032"/>
            </a:xfrm>
            <a:prstGeom prst="rect">
              <a:avLst/>
            </a:prstGeom>
          </p:spPr>
        </p:pic>
      </p:grpSp>
      <p:sp>
        <p:nvSpPr>
          <p:cNvPr id="22" name="Título 1"/>
          <p:cNvSpPr>
            <a:spLocks noGrp="1"/>
          </p:cNvSpPr>
          <p:nvPr>
            <p:ph type="title"/>
          </p:nvPr>
        </p:nvSpPr>
        <p:spPr>
          <a:xfrm>
            <a:off x="64703" y="140842"/>
            <a:ext cx="8967157" cy="540199"/>
          </a:xfrm>
        </p:spPr>
        <p:txBody>
          <a:bodyPr>
            <a:normAutofit/>
          </a:bodyPr>
          <a:lstStyle/>
          <a:p>
            <a:r>
              <a:rPr lang="pt-BR" sz="3000" dirty="0" smtClean="0"/>
              <a:t>Documentos norteadores</a:t>
            </a:r>
            <a:endParaRPr lang="pt-BR" sz="3000" dirty="0"/>
          </a:p>
        </p:txBody>
      </p:sp>
      <p:sp>
        <p:nvSpPr>
          <p:cNvPr id="23" name="Retângulo 22"/>
          <p:cNvSpPr/>
          <p:nvPr/>
        </p:nvSpPr>
        <p:spPr>
          <a:xfrm>
            <a:off x="5796653" y="6086112"/>
            <a:ext cx="3346091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500" dirty="0" smtClean="0"/>
              <a:t>Disponíveis em: </a:t>
            </a:r>
            <a:r>
              <a:rPr lang="pt-BR" sz="1500" dirty="0" smtClean="0">
                <a:hlinkClick r:id="rId4"/>
              </a:rPr>
              <a:t>http</a:t>
            </a:r>
            <a:r>
              <a:rPr lang="pt-BR" sz="1500" dirty="0">
                <a:hlinkClick r:id="rId4"/>
              </a:rPr>
              <a:t>://</a:t>
            </a:r>
            <a:r>
              <a:rPr lang="pt-BR" sz="1500" dirty="0" smtClean="0">
                <a:hlinkClick r:id="rId4"/>
              </a:rPr>
              <a:t>www.aids.gov.br/</a:t>
            </a:r>
            <a:endParaRPr lang="pt-BR" sz="1500" dirty="0"/>
          </a:p>
        </p:txBody>
      </p:sp>
      <p:pic>
        <p:nvPicPr>
          <p:cNvPr id="27" name="Imagem 26"/>
          <p:cNvPicPr>
            <a:picLocks noChangeAspect="1"/>
          </p:cNvPicPr>
          <p:nvPr/>
        </p:nvPicPr>
        <p:blipFill rotWithShape="1">
          <a:blip r:embed="rId5"/>
          <a:srcRect l="31000" t="11600" r="31750" b="4933"/>
          <a:stretch/>
        </p:blipFill>
        <p:spPr>
          <a:xfrm>
            <a:off x="6107896" y="1239770"/>
            <a:ext cx="1465242" cy="2052000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8" name="Imagem 27"/>
          <p:cNvPicPr>
            <a:picLocks noChangeAspect="1"/>
          </p:cNvPicPr>
          <p:nvPr/>
        </p:nvPicPr>
        <p:blipFill rotWithShape="1">
          <a:blip r:embed="rId6"/>
          <a:srcRect l="33250" t="11866" r="34000" b="14267"/>
          <a:stretch/>
        </p:blipFill>
        <p:spPr>
          <a:xfrm>
            <a:off x="4617696" y="1239770"/>
            <a:ext cx="1455666" cy="2052000"/>
          </a:xfrm>
          <a:prstGeom prst="rect">
            <a:avLst/>
          </a:prstGeom>
        </p:spPr>
      </p:pic>
      <p:pic>
        <p:nvPicPr>
          <p:cNvPr id="29" name="Imagem 2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523" y="3516740"/>
            <a:ext cx="1475292" cy="2085982"/>
          </a:xfrm>
          <a:prstGeom prst="rect">
            <a:avLst/>
          </a:prstGeom>
        </p:spPr>
      </p:pic>
      <p:pic>
        <p:nvPicPr>
          <p:cNvPr id="30" name="Imagem 2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98852" y="3516740"/>
            <a:ext cx="1396208" cy="2085982"/>
          </a:xfrm>
          <a:prstGeom prst="rect">
            <a:avLst/>
          </a:prstGeom>
        </p:spPr>
      </p:pic>
      <p:pic>
        <p:nvPicPr>
          <p:cNvPr id="31" name="Imagem 30"/>
          <p:cNvPicPr>
            <a:picLocks noChangeAspect="1"/>
          </p:cNvPicPr>
          <p:nvPr/>
        </p:nvPicPr>
        <p:blipFill rotWithShape="1">
          <a:blip r:embed="rId9"/>
          <a:srcRect l="25499" t="10801" r="39251" b="9424"/>
          <a:stretch/>
        </p:blipFill>
        <p:spPr>
          <a:xfrm>
            <a:off x="7614929" y="1239770"/>
            <a:ext cx="1450707" cy="2052000"/>
          </a:xfrm>
          <a:prstGeom prst="rect">
            <a:avLst/>
          </a:prstGeom>
        </p:spPr>
      </p:pic>
      <p:pic>
        <p:nvPicPr>
          <p:cNvPr id="32" name="Imagem 31"/>
          <p:cNvPicPr>
            <a:picLocks noChangeAspect="1"/>
          </p:cNvPicPr>
          <p:nvPr/>
        </p:nvPicPr>
        <p:blipFill rotWithShape="1">
          <a:blip r:embed="rId10"/>
          <a:srcRect l="31416" t="10673" r="45044" b="36371"/>
          <a:stretch/>
        </p:blipFill>
        <p:spPr>
          <a:xfrm>
            <a:off x="5687196" y="3768818"/>
            <a:ext cx="1443422" cy="2029472"/>
          </a:xfrm>
          <a:prstGeom prst="rect">
            <a:avLst/>
          </a:prstGeom>
        </p:spPr>
      </p:pic>
      <p:pic>
        <p:nvPicPr>
          <p:cNvPr id="33" name="Imagem 32"/>
          <p:cNvPicPr>
            <a:picLocks noChangeAspect="1"/>
          </p:cNvPicPr>
          <p:nvPr/>
        </p:nvPicPr>
        <p:blipFill rotWithShape="1">
          <a:blip r:embed="rId11"/>
          <a:srcRect l="34159" t="12088" r="35044" b="20089"/>
          <a:stretch/>
        </p:blipFill>
        <p:spPr>
          <a:xfrm>
            <a:off x="7171686" y="3768002"/>
            <a:ext cx="1475032" cy="2030288"/>
          </a:xfrm>
          <a:prstGeom prst="rect">
            <a:avLst/>
          </a:prstGeom>
        </p:spPr>
      </p:pic>
      <p:pic>
        <p:nvPicPr>
          <p:cNvPr id="34" name="Espaço Reservado para Conteúdo 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0431" y="3768002"/>
            <a:ext cx="1435697" cy="2030288"/>
          </a:xfrm>
          <a:prstGeom prst="rect">
            <a:avLst/>
          </a:prstGeom>
        </p:spPr>
      </p:pic>
      <p:grpSp>
        <p:nvGrpSpPr>
          <p:cNvPr id="36" name="Group 20"/>
          <p:cNvGrpSpPr/>
          <p:nvPr/>
        </p:nvGrpSpPr>
        <p:grpSpPr>
          <a:xfrm>
            <a:off x="78364" y="845711"/>
            <a:ext cx="4464720" cy="1949467"/>
            <a:chOff x="123371" y="1011883"/>
            <a:chExt cx="4464720" cy="1949467"/>
          </a:xfrm>
          <a:solidFill>
            <a:srgbClr val="FF0000"/>
          </a:solidFill>
        </p:grpSpPr>
        <p:pic>
          <p:nvPicPr>
            <p:cNvPr id="37" name="Imagem 36"/>
            <p:cNvPicPr>
              <a:picLocks noChangeAspect="1"/>
            </p:cNvPicPr>
            <p:nvPr/>
          </p:nvPicPr>
          <p:blipFill rotWithShape="1">
            <a:blip r:embed="rId13"/>
            <a:srcRect l="25588" t="10940" r="38975" b="9681"/>
            <a:stretch/>
          </p:blipFill>
          <p:spPr>
            <a:xfrm>
              <a:off x="123371" y="1011883"/>
              <a:ext cx="1392474" cy="1949467"/>
            </a:xfrm>
            <a:prstGeom prst="rect">
              <a:avLst/>
            </a:prstGeom>
            <a:grpFill/>
            <a:ln w="38100" cmpd="sng">
              <a:solidFill>
                <a:srgbClr val="FF0000"/>
              </a:solidFill>
            </a:ln>
          </p:spPr>
        </p:pic>
        <p:pic>
          <p:nvPicPr>
            <p:cNvPr id="38" name="Imagem 37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1583325" y="1011883"/>
              <a:ext cx="1455156" cy="1949467"/>
            </a:xfrm>
            <a:prstGeom prst="rect">
              <a:avLst/>
            </a:prstGeom>
            <a:grpFill/>
            <a:ln w="38100" cmpd="sng">
              <a:solidFill>
                <a:srgbClr val="FF0000"/>
              </a:solidFill>
            </a:ln>
          </p:spPr>
        </p:pic>
        <p:pic>
          <p:nvPicPr>
            <p:cNvPr id="39" name="Picture 3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98750" y="1011883"/>
              <a:ext cx="1489341" cy="1949467"/>
            </a:xfrm>
            <a:prstGeom prst="rect">
              <a:avLst/>
            </a:prstGeom>
            <a:grpFill/>
            <a:ln w="38100" cmpd="sng">
              <a:solidFill>
                <a:srgbClr val="FF0000"/>
              </a:solidFill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201888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77117"/>
            <a:ext cx="9144000" cy="69982"/>
          </a:xfrm>
          <a:prstGeom prst="rect">
            <a:avLst/>
          </a:prstGeom>
          <a:solidFill>
            <a:srgbClr val="36A9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/>
          <p:cNvSpPr/>
          <p:nvPr/>
        </p:nvSpPr>
        <p:spPr>
          <a:xfrm>
            <a:off x="0" y="-3153"/>
            <a:ext cx="9144000" cy="80273"/>
          </a:xfrm>
          <a:prstGeom prst="rect">
            <a:avLst/>
          </a:prstGeom>
          <a:solidFill>
            <a:srgbClr val="95C1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6" name="Retângulo 5"/>
          <p:cNvSpPr/>
          <p:nvPr/>
        </p:nvSpPr>
        <p:spPr>
          <a:xfrm>
            <a:off x="0" y="6367749"/>
            <a:ext cx="9144000" cy="49025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364" y="6345715"/>
            <a:ext cx="693768" cy="490252"/>
          </a:xfrm>
          <a:prstGeom prst="rect">
            <a:avLst/>
          </a:prstGeom>
        </p:spPr>
      </p:pic>
      <p:grpSp>
        <p:nvGrpSpPr>
          <p:cNvPr id="10" name="Grupo 9"/>
          <p:cNvGrpSpPr/>
          <p:nvPr/>
        </p:nvGrpSpPr>
        <p:grpSpPr>
          <a:xfrm>
            <a:off x="574172" y="6213512"/>
            <a:ext cx="878543" cy="644487"/>
            <a:chOff x="574172" y="5470968"/>
            <a:chExt cx="1890755" cy="1387032"/>
          </a:xfrm>
        </p:grpSpPr>
        <p:sp>
          <p:nvSpPr>
            <p:cNvPr id="7" name="Elipse 6"/>
            <p:cNvSpPr/>
            <p:nvPr/>
          </p:nvSpPr>
          <p:spPr>
            <a:xfrm>
              <a:off x="574172" y="5494049"/>
              <a:ext cx="774551" cy="774551"/>
            </a:xfrm>
            <a:prstGeom prst="ellipse">
              <a:avLst/>
            </a:prstGeom>
            <a:solidFill>
              <a:srgbClr val="36A9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9" name="Imagem 8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171" t="25859" r="6524" b="25467"/>
            <a:stretch/>
          </p:blipFill>
          <p:spPr>
            <a:xfrm>
              <a:off x="980369" y="5470968"/>
              <a:ext cx="1484558" cy="1387032"/>
            </a:xfrm>
            <a:prstGeom prst="rect">
              <a:avLst/>
            </a:prstGeom>
          </p:spPr>
        </p:pic>
      </p:grpSp>
      <p:pic>
        <p:nvPicPr>
          <p:cNvPr id="11" name="Imagem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1984" y="6430181"/>
            <a:ext cx="1820963" cy="354552"/>
          </a:xfrm>
          <a:prstGeom prst="rect">
            <a:avLst/>
          </a:prstGeom>
        </p:spPr>
      </p:pic>
      <p:sp>
        <p:nvSpPr>
          <p:cNvPr id="12" name="Retângulo 11"/>
          <p:cNvSpPr/>
          <p:nvPr/>
        </p:nvSpPr>
        <p:spPr>
          <a:xfrm>
            <a:off x="387179" y="715761"/>
            <a:ext cx="83943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dirty="0" smtClean="0"/>
              <a:t>                                                                                            </a:t>
            </a:r>
            <a:endParaRPr lang="pt-BR" b="1" dirty="0"/>
          </a:p>
        </p:txBody>
      </p:sp>
      <p:sp>
        <p:nvSpPr>
          <p:cNvPr id="14" name="Retângulo 13"/>
          <p:cNvSpPr/>
          <p:nvPr/>
        </p:nvSpPr>
        <p:spPr>
          <a:xfrm>
            <a:off x="3624229" y="1051951"/>
            <a:ext cx="4572000" cy="3877985"/>
          </a:xfrm>
          <a:prstGeom prst="rect">
            <a:avLst/>
          </a:prstGeom>
        </p:spPr>
        <p:txBody>
          <a:bodyPr>
            <a:spAutoFit/>
          </a:bodyPr>
          <a:lstStyle/>
          <a:p>
            <a:pPr marL="214313" indent="-214313" algn="just">
              <a:spcAft>
                <a:spcPts val="900"/>
              </a:spcAft>
              <a:buFont typeface="Wingdings" panose="05000000000000000000" pitchFamily="2" charset="2"/>
              <a:buChar char="§"/>
            </a:pPr>
            <a:r>
              <a:rPr lang="pt-BR" sz="1350" b="1" dirty="0">
                <a:solidFill>
                  <a:srgbClr val="7030A0"/>
                </a:solidFill>
              </a:rPr>
              <a:t>4 fluxogramas laboratoriais e 2 fluxogramas de testagem rápida:</a:t>
            </a:r>
            <a:r>
              <a:rPr lang="pt-BR" sz="1350" dirty="0">
                <a:solidFill>
                  <a:prstClr val="black"/>
                </a:solidFill>
              </a:rPr>
              <a:t> testagem presencial e não presencial.</a:t>
            </a:r>
          </a:p>
          <a:p>
            <a:pPr marL="214313" indent="-214313" algn="just">
              <a:spcAft>
                <a:spcPts val="900"/>
              </a:spcAft>
              <a:buFont typeface="Wingdings" panose="05000000000000000000" pitchFamily="2" charset="2"/>
              <a:buChar char="§"/>
            </a:pPr>
            <a:r>
              <a:rPr lang="pt-BR" sz="1350" b="1" dirty="0">
                <a:solidFill>
                  <a:srgbClr val="70AD47"/>
                </a:solidFill>
              </a:rPr>
              <a:t>Diagnóstico em menores de 18 meses: </a:t>
            </a:r>
            <a:r>
              <a:rPr lang="pt-BR" sz="1350" dirty="0">
                <a:solidFill>
                  <a:prstClr val="black"/>
                </a:solidFill>
              </a:rPr>
              <a:t>carga viral do HIV-1 e DNA pró-viral, seguindo critérios estabelecidos pelo PCDT para manejo da infecção pelo HIV em crianças e adolescentes. Exame de DNA pró-viral é realizado no Laboratório de Referência Nacional. Solicitações devem ser enviadas para clab@aids.gov.br. </a:t>
            </a:r>
          </a:p>
          <a:p>
            <a:pPr marL="214313" indent="-214313" algn="just">
              <a:spcAft>
                <a:spcPts val="900"/>
              </a:spcAft>
              <a:buFont typeface="Wingdings" panose="05000000000000000000" pitchFamily="2" charset="2"/>
              <a:buChar char="§"/>
            </a:pPr>
            <a:r>
              <a:rPr lang="pt-BR" sz="1350" b="1" dirty="0">
                <a:solidFill>
                  <a:srgbClr val="FF0000"/>
                </a:solidFill>
              </a:rPr>
              <a:t>HIV-2:</a:t>
            </a:r>
            <a:r>
              <a:rPr lang="pt-BR" sz="1350" b="1" dirty="0">
                <a:solidFill>
                  <a:srgbClr val="0070C0"/>
                </a:solidFill>
              </a:rPr>
              <a:t> </a:t>
            </a:r>
            <a:r>
              <a:rPr lang="pt-BR" sz="1350" dirty="0">
                <a:solidFill>
                  <a:prstClr val="black"/>
                </a:solidFill>
              </a:rPr>
              <a:t>diagnóstico da infecção pelo HIV-2 é realizado no Laboratório de Referência Nacional; critérios estabelecidos no Manual Técnico da Infecção pelo HIV. Solicitações devem ser enviadas para clab@aids.gov.br. </a:t>
            </a:r>
          </a:p>
          <a:p>
            <a:pPr marL="214313" indent="-214313" algn="just">
              <a:spcAft>
                <a:spcPts val="900"/>
              </a:spcAft>
              <a:buFont typeface="Wingdings" panose="05000000000000000000" pitchFamily="2" charset="2"/>
              <a:buChar char="§"/>
            </a:pPr>
            <a:r>
              <a:rPr lang="pt-BR" sz="1350" b="1" dirty="0">
                <a:solidFill>
                  <a:srgbClr val="0070C0"/>
                </a:solidFill>
              </a:rPr>
              <a:t>Gestantes:</a:t>
            </a:r>
            <a:r>
              <a:rPr lang="pt-BR" sz="1350" b="1" dirty="0">
                <a:solidFill>
                  <a:srgbClr val="FFC000"/>
                </a:solidFill>
              </a:rPr>
              <a:t> </a:t>
            </a:r>
            <a:r>
              <a:rPr lang="pt-BR" sz="1350" dirty="0">
                <a:solidFill>
                  <a:prstClr val="black"/>
                </a:solidFill>
              </a:rPr>
              <a:t>para</a:t>
            </a:r>
            <a:r>
              <a:rPr lang="pt-BR" sz="1350" b="1" dirty="0">
                <a:solidFill>
                  <a:srgbClr val="FFC000"/>
                </a:solidFill>
              </a:rPr>
              <a:t> </a:t>
            </a:r>
            <a:r>
              <a:rPr lang="pt-BR" sz="1350" dirty="0">
                <a:solidFill>
                  <a:prstClr val="black"/>
                </a:solidFill>
              </a:rPr>
              <a:t>resultado reagente ou indeterminado, após a conclusão do fluxograma, recomenda-se a realização imediata da carga viral do HIV-1. </a:t>
            </a:r>
          </a:p>
          <a:p>
            <a:pPr marL="214313" indent="-214313" algn="just">
              <a:spcAft>
                <a:spcPts val="900"/>
              </a:spcAft>
              <a:buFont typeface="Wingdings" panose="05000000000000000000" pitchFamily="2" charset="2"/>
              <a:buChar char="§"/>
            </a:pPr>
            <a:r>
              <a:rPr lang="pt-BR" sz="1350" b="1" dirty="0">
                <a:solidFill>
                  <a:srgbClr val="ED7D31"/>
                </a:solidFill>
              </a:rPr>
              <a:t>Resultados falso-reagente e falso-não reagente</a:t>
            </a:r>
          </a:p>
        </p:txBody>
      </p:sp>
      <p:grpSp>
        <p:nvGrpSpPr>
          <p:cNvPr id="15" name="Grupo 14"/>
          <p:cNvGrpSpPr>
            <a:grpSpLocks noChangeAspect="1"/>
          </p:cNvGrpSpPr>
          <p:nvPr/>
        </p:nvGrpSpPr>
        <p:grpSpPr>
          <a:xfrm>
            <a:off x="1013894" y="1181140"/>
            <a:ext cx="2385381" cy="3570369"/>
            <a:chOff x="135540" y="1346355"/>
            <a:chExt cx="2203444" cy="3298053"/>
          </a:xfrm>
        </p:grpSpPr>
        <p:sp>
          <p:nvSpPr>
            <p:cNvPr id="16" name="Retângulo 15"/>
            <p:cNvSpPr/>
            <p:nvPr/>
          </p:nvSpPr>
          <p:spPr>
            <a:xfrm>
              <a:off x="210583" y="4431182"/>
              <a:ext cx="2048159" cy="21322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pt-BR" sz="900" dirty="0">
                  <a:solidFill>
                    <a:prstClr val="black"/>
                  </a:solidFill>
                  <a:hlinkClick r:id="rId5"/>
                </a:rPr>
                <a:t>http://www.aids.gov.br/pt-br/node/57787</a:t>
              </a:r>
              <a:r>
                <a:rPr lang="pt-BR" sz="900" dirty="0">
                  <a:solidFill>
                    <a:prstClr val="black"/>
                  </a:solidFill>
                </a:rPr>
                <a:t> </a:t>
              </a:r>
            </a:p>
          </p:txBody>
        </p:sp>
        <p:pic>
          <p:nvPicPr>
            <p:cNvPr id="17" name="Imagem 16"/>
            <p:cNvPicPr>
              <a:picLocks noChangeAspect="1"/>
            </p:cNvPicPr>
            <p:nvPr/>
          </p:nvPicPr>
          <p:blipFill rotWithShape="1">
            <a:blip r:embed="rId6"/>
            <a:srcRect l="25588" t="10940" r="38975" b="9681"/>
            <a:stretch/>
          </p:blipFill>
          <p:spPr>
            <a:xfrm>
              <a:off x="135540" y="1346355"/>
              <a:ext cx="2203444" cy="3084827"/>
            </a:xfrm>
            <a:prstGeom prst="rect">
              <a:avLst/>
            </a:prstGeom>
          </p:spPr>
        </p:pic>
      </p:grpSp>
      <p:sp>
        <p:nvSpPr>
          <p:cNvPr id="18" name="Retângulo 17"/>
          <p:cNvSpPr/>
          <p:nvPr/>
        </p:nvSpPr>
        <p:spPr>
          <a:xfrm>
            <a:off x="468882" y="5289255"/>
            <a:ext cx="831265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200" dirty="0">
                <a:solidFill>
                  <a:prstClr val="black"/>
                </a:solidFill>
              </a:rPr>
              <a:t>* </a:t>
            </a:r>
            <a:r>
              <a:rPr lang="pt-BR" sz="1200" b="1" dirty="0">
                <a:solidFill>
                  <a:prstClr val="black"/>
                </a:solidFill>
              </a:rPr>
              <a:t>Editais para contratação do serviço de diagnóstico</a:t>
            </a:r>
            <a:r>
              <a:rPr lang="pt-BR" sz="1200" dirty="0">
                <a:solidFill>
                  <a:prstClr val="black"/>
                </a:solidFill>
              </a:rPr>
              <a:t>: incluir Portarias e Manuais do Ministério da Saúde e recomendar uso dos sistemas de informação públicos.</a:t>
            </a:r>
          </a:p>
        </p:txBody>
      </p:sp>
      <p:sp>
        <p:nvSpPr>
          <p:cNvPr id="19" name="Título 1"/>
          <p:cNvSpPr>
            <a:spLocks noGrp="1"/>
          </p:cNvSpPr>
          <p:nvPr>
            <p:ph type="title"/>
          </p:nvPr>
        </p:nvSpPr>
        <p:spPr>
          <a:xfrm>
            <a:off x="64703" y="140842"/>
            <a:ext cx="8967157" cy="540199"/>
          </a:xfrm>
        </p:spPr>
        <p:txBody>
          <a:bodyPr>
            <a:normAutofit/>
          </a:bodyPr>
          <a:lstStyle/>
          <a:p>
            <a:r>
              <a:rPr lang="pt-BR" sz="3000" dirty="0" smtClean="0"/>
              <a:t>Diagnóstico da infecção pelo HIV</a:t>
            </a:r>
            <a:endParaRPr lang="pt-BR" sz="3000" dirty="0"/>
          </a:p>
        </p:txBody>
      </p:sp>
    </p:spTree>
    <p:extLst>
      <p:ext uri="{BB962C8B-B14F-4D97-AF65-F5344CB8AC3E}">
        <p14:creationId xmlns:p14="http://schemas.microsoft.com/office/powerpoint/2010/main" val="502593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77117"/>
            <a:ext cx="9144000" cy="69982"/>
          </a:xfrm>
          <a:prstGeom prst="rect">
            <a:avLst/>
          </a:prstGeom>
          <a:solidFill>
            <a:srgbClr val="36A9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/>
          <p:cNvSpPr/>
          <p:nvPr/>
        </p:nvSpPr>
        <p:spPr>
          <a:xfrm>
            <a:off x="0" y="-3153"/>
            <a:ext cx="9144000" cy="80273"/>
          </a:xfrm>
          <a:prstGeom prst="rect">
            <a:avLst/>
          </a:prstGeom>
          <a:solidFill>
            <a:srgbClr val="95C1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6" name="Retângulo 5"/>
          <p:cNvSpPr/>
          <p:nvPr/>
        </p:nvSpPr>
        <p:spPr>
          <a:xfrm>
            <a:off x="0" y="6367749"/>
            <a:ext cx="9144000" cy="49025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364" y="6345715"/>
            <a:ext cx="693768" cy="490252"/>
          </a:xfrm>
          <a:prstGeom prst="rect">
            <a:avLst/>
          </a:prstGeom>
        </p:spPr>
      </p:pic>
      <p:grpSp>
        <p:nvGrpSpPr>
          <p:cNvPr id="10" name="Grupo 9"/>
          <p:cNvGrpSpPr/>
          <p:nvPr/>
        </p:nvGrpSpPr>
        <p:grpSpPr>
          <a:xfrm>
            <a:off x="574172" y="6213512"/>
            <a:ext cx="878543" cy="644487"/>
            <a:chOff x="574172" y="5470968"/>
            <a:chExt cx="1890755" cy="1387032"/>
          </a:xfrm>
        </p:grpSpPr>
        <p:sp>
          <p:nvSpPr>
            <p:cNvPr id="7" name="Elipse 6"/>
            <p:cNvSpPr/>
            <p:nvPr/>
          </p:nvSpPr>
          <p:spPr>
            <a:xfrm>
              <a:off x="574172" y="5494049"/>
              <a:ext cx="774551" cy="774551"/>
            </a:xfrm>
            <a:prstGeom prst="ellipse">
              <a:avLst/>
            </a:prstGeom>
            <a:solidFill>
              <a:srgbClr val="36A9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9" name="Imagem 8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171" t="25859" r="6524" b="25467"/>
            <a:stretch/>
          </p:blipFill>
          <p:spPr>
            <a:xfrm>
              <a:off x="980369" y="5470968"/>
              <a:ext cx="1484558" cy="1387032"/>
            </a:xfrm>
            <a:prstGeom prst="rect">
              <a:avLst/>
            </a:prstGeom>
          </p:spPr>
        </p:pic>
      </p:grpSp>
      <p:pic>
        <p:nvPicPr>
          <p:cNvPr id="11" name="Imagem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1984" y="6430181"/>
            <a:ext cx="1820963" cy="354552"/>
          </a:xfrm>
          <a:prstGeom prst="rect">
            <a:avLst/>
          </a:prstGeom>
        </p:spPr>
      </p:pic>
      <p:sp>
        <p:nvSpPr>
          <p:cNvPr id="12" name="Retângulo 11"/>
          <p:cNvSpPr/>
          <p:nvPr/>
        </p:nvSpPr>
        <p:spPr>
          <a:xfrm>
            <a:off x="387179" y="715761"/>
            <a:ext cx="83943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dirty="0" smtClean="0"/>
              <a:t>                                                                                            </a:t>
            </a:r>
            <a:endParaRPr lang="pt-BR" b="1" dirty="0"/>
          </a:p>
        </p:txBody>
      </p:sp>
      <p:sp>
        <p:nvSpPr>
          <p:cNvPr id="14" name="Retângulo 13"/>
          <p:cNvSpPr/>
          <p:nvPr/>
        </p:nvSpPr>
        <p:spPr>
          <a:xfrm>
            <a:off x="3753829" y="924894"/>
            <a:ext cx="4572000" cy="383181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pt-BR" sz="1350" b="1" dirty="0"/>
              <a:t>Atualização em setembro de 2018 – 2ª Edição do Manual</a:t>
            </a:r>
          </a:p>
          <a:p>
            <a:endParaRPr lang="pt-BR" sz="1350" b="1" dirty="0"/>
          </a:p>
          <a:p>
            <a:pPr marL="214313" indent="-214313" algn="just">
              <a:buFont typeface="Arial" panose="020B0604020202020204" pitchFamily="34" charset="0"/>
              <a:buChar char="•"/>
            </a:pPr>
            <a:r>
              <a:rPr lang="pt-BR" sz="1350" b="1" dirty="0">
                <a:solidFill>
                  <a:srgbClr val="FF0000"/>
                </a:solidFill>
              </a:rPr>
              <a:t>3 fluxogramas</a:t>
            </a:r>
            <a:r>
              <a:rPr lang="pt-BR" sz="1350" dirty="0"/>
              <a:t> para a orientação no diagnóstico da </a:t>
            </a:r>
            <a:r>
              <a:rPr lang="pt-BR" sz="1350" b="1" dirty="0">
                <a:solidFill>
                  <a:srgbClr val="FF0000"/>
                </a:solidFill>
              </a:rPr>
              <a:t>Hepatite B</a:t>
            </a:r>
            <a:r>
              <a:rPr lang="pt-BR" sz="1350" dirty="0"/>
              <a:t> e </a:t>
            </a:r>
            <a:r>
              <a:rPr lang="pt-BR" sz="1350" b="1" dirty="0">
                <a:solidFill>
                  <a:srgbClr val="00B0F0"/>
                </a:solidFill>
              </a:rPr>
              <a:t>2 fluxogramas</a:t>
            </a:r>
            <a:r>
              <a:rPr lang="pt-BR" sz="1350" dirty="0"/>
              <a:t> para </a:t>
            </a:r>
            <a:r>
              <a:rPr lang="pt-BR" sz="1350" b="1" dirty="0">
                <a:solidFill>
                  <a:srgbClr val="00B0F0"/>
                </a:solidFill>
              </a:rPr>
              <a:t>Hepatite C</a:t>
            </a:r>
            <a:r>
              <a:rPr lang="pt-BR" sz="1350" dirty="0"/>
              <a:t>;</a:t>
            </a:r>
          </a:p>
          <a:p>
            <a:pPr algn="just"/>
            <a:endParaRPr lang="pt-BR" sz="1350" dirty="0"/>
          </a:p>
          <a:p>
            <a:pPr marL="214313" indent="-214313" algn="just">
              <a:buFont typeface="Arial" panose="020B0604020202020204" pitchFamily="34" charset="0"/>
              <a:buChar char="•"/>
            </a:pPr>
            <a:r>
              <a:rPr lang="pt-BR" sz="1350" dirty="0"/>
              <a:t>Os </a:t>
            </a:r>
            <a:r>
              <a:rPr lang="pt-BR" sz="1350" b="1" dirty="0">
                <a:solidFill>
                  <a:srgbClr val="E45A1C"/>
                </a:solidFill>
              </a:rPr>
              <a:t>testes rápidos</a:t>
            </a:r>
            <a:r>
              <a:rPr lang="pt-BR" sz="1350" dirty="0"/>
              <a:t> podem ser utilizados como testes para </a:t>
            </a:r>
            <a:r>
              <a:rPr lang="pt-BR" sz="1350" b="1" dirty="0">
                <a:solidFill>
                  <a:srgbClr val="E45A1C"/>
                </a:solidFill>
              </a:rPr>
              <a:t>investigação inicial</a:t>
            </a:r>
            <a:r>
              <a:rPr lang="pt-BR" sz="1350" dirty="0"/>
              <a:t> nos fluxogramas de diagnóstico das hepatites B e C;</a:t>
            </a:r>
          </a:p>
          <a:p>
            <a:pPr algn="just"/>
            <a:endParaRPr lang="pt-BR" sz="1350" dirty="0"/>
          </a:p>
          <a:p>
            <a:pPr marL="214313" indent="-214313" algn="just">
              <a:buFont typeface="Arial" panose="020B0604020202020204" pitchFamily="34" charset="0"/>
              <a:buChar char="•"/>
            </a:pPr>
            <a:r>
              <a:rPr lang="pt-BR" sz="1350" dirty="0"/>
              <a:t>A </a:t>
            </a:r>
            <a:r>
              <a:rPr lang="pt-BR" sz="1350" b="1" dirty="0">
                <a:solidFill>
                  <a:srgbClr val="00B050"/>
                </a:solidFill>
              </a:rPr>
              <a:t>complementação diagnóstica</a:t>
            </a:r>
            <a:r>
              <a:rPr lang="pt-BR" sz="1350" b="1" dirty="0"/>
              <a:t> </a:t>
            </a:r>
            <a:r>
              <a:rPr lang="pt-BR" sz="1350" dirty="0"/>
              <a:t>após um resultado reagente para detecção do HBsAg ou para anti-HCV pode ser feita utilizando um </a:t>
            </a:r>
            <a:r>
              <a:rPr lang="pt-BR" sz="1350" b="1" dirty="0">
                <a:solidFill>
                  <a:srgbClr val="00B050"/>
                </a:solidFill>
              </a:rPr>
              <a:t>teste molecular</a:t>
            </a:r>
            <a:r>
              <a:rPr lang="pt-BR" sz="1350" b="1" dirty="0"/>
              <a:t> </a:t>
            </a:r>
            <a:r>
              <a:rPr lang="pt-BR" sz="1350" dirty="0"/>
              <a:t>(quantificação do HBV-DNA ou HCV-RNA);</a:t>
            </a:r>
          </a:p>
          <a:p>
            <a:pPr algn="just"/>
            <a:endParaRPr lang="pt-BR" sz="1350" dirty="0"/>
          </a:p>
          <a:p>
            <a:pPr marL="214313" indent="-214313" algn="just">
              <a:buFont typeface="Arial" panose="020B0604020202020204" pitchFamily="34" charset="0"/>
              <a:buChar char="•"/>
            </a:pPr>
            <a:r>
              <a:rPr lang="pt-BR" sz="1350" b="1" dirty="0">
                <a:solidFill>
                  <a:srgbClr val="7030A0"/>
                </a:solidFill>
              </a:rPr>
              <a:t>Diagnóstico em menores de 18 meses: </a:t>
            </a:r>
            <a:r>
              <a:rPr lang="pt-BR" sz="1350" dirty="0"/>
              <a:t>testes que detectam anticorpos totais não devem ser usados em indivíduos menores de 18 meses de idade (</a:t>
            </a:r>
            <a:r>
              <a:rPr lang="pt-BR" sz="1350" dirty="0" err="1"/>
              <a:t>anti-HBc</a:t>
            </a:r>
            <a:r>
              <a:rPr lang="pt-BR" sz="1350" dirty="0"/>
              <a:t> total e anti-HCV).</a:t>
            </a:r>
            <a:endParaRPr lang="pt-BR" sz="1350" b="1" dirty="0"/>
          </a:p>
        </p:txBody>
      </p:sp>
      <p:grpSp>
        <p:nvGrpSpPr>
          <p:cNvPr id="15" name="Grupo 14"/>
          <p:cNvGrpSpPr>
            <a:grpSpLocks noChangeAspect="1"/>
          </p:cNvGrpSpPr>
          <p:nvPr/>
        </p:nvGrpSpPr>
        <p:grpSpPr>
          <a:xfrm>
            <a:off x="1038066" y="1076246"/>
            <a:ext cx="2485954" cy="3584679"/>
            <a:chOff x="345251" y="1196752"/>
            <a:chExt cx="2740280" cy="3951408"/>
          </a:xfrm>
        </p:grpSpPr>
        <p:sp>
          <p:nvSpPr>
            <p:cNvPr id="16" name="Retângulo 15"/>
            <p:cNvSpPr/>
            <p:nvPr/>
          </p:nvSpPr>
          <p:spPr>
            <a:xfrm>
              <a:off x="345251" y="4741044"/>
              <a:ext cx="2740280" cy="40711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pt-BR" sz="900" dirty="0">
                  <a:hlinkClick r:id="rId5"/>
                </a:rPr>
                <a:t>http://www.aids.gov.br/pt-br/pub/2015/manual-tecnico-para-o-diagnostico-das-hepatites-virais</a:t>
              </a:r>
              <a:endParaRPr lang="pt-BR" sz="900" dirty="0"/>
            </a:p>
          </p:txBody>
        </p:sp>
        <p:pic>
          <p:nvPicPr>
            <p:cNvPr id="17" name="Imagem 1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83243" y="1196752"/>
              <a:ext cx="2664296" cy="3569343"/>
            </a:xfrm>
            <a:prstGeom prst="rect">
              <a:avLst/>
            </a:prstGeom>
          </p:spPr>
        </p:pic>
      </p:grpSp>
      <p:sp>
        <p:nvSpPr>
          <p:cNvPr id="19" name="Retângulo 18"/>
          <p:cNvSpPr/>
          <p:nvPr/>
        </p:nvSpPr>
        <p:spPr>
          <a:xfrm>
            <a:off x="468882" y="5299888"/>
            <a:ext cx="831265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200" dirty="0">
                <a:solidFill>
                  <a:prstClr val="black"/>
                </a:solidFill>
              </a:rPr>
              <a:t>* </a:t>
            </a:r>
            <a:r>
              <a:rPr lang="pt-BR" sz="1200" b="1" dirty="0">
                <a:solidFill>
                  <a:prstClr val="black"/>
                </a:solidFill>
              </a:rPr>
              <a:t>Editais para contratação do serviço de diagnóstico</a:t>
            </a:r>
            <a:r>
              <a:rPr lang="pt-BR" sz="1200" dirty="0">
                <a:solidFill>
                  <a:prstClr val="black"/>
                </a:solidFill>
              </a:rPr>
              <a:t>: incluir Portarias e Manuais do Ministério da Saúde e recomendar uso dos sistemas de informação públicos.</a:t>
            </a:r>
          </a:p>
        </p:txBody>
      </p:sp>
      <p:sp>
        <p:nvSpPr>
          <p:cNvPr id="18" name="Título 1"/>
          <p:cNvSpPr>
            <a:spLocks noGrp="1"/>
          </p:cNvSpPr>
          <p:nvPr>
            <p:ph type="title"/>
          </p:nvPr>
        </p:nvSpPr>
        <p:spPr>
          <a:xfrm>
            <a:off x="64703" y="140842"/>
            <a:ext cx="8967157" cy="540199"/>
          </a:xfrm>
        </p:spPr>
        <p:txBody>
          <a:bodyPr>
            <a:normAutofit/>
          </a:bodyPr>
          <a:lstStyle/>
          <a:p>
            <a:r>
              <a:rPr lang="pt-BR" sz="3000" dirty="0" smtClean="0"/>
              <a:t>Diagnóstico das hepatites virais</a:t>
            </a:r>
            <a:endParaRPr lang="pt-BR" sz="3000" dirty="0"/>
          </a:p>
        </p:txBody>
      </p:sp>
    </p:spTree>
    <p:extLst>
      <p:ext uri="{BB962C8B-B14F-4D97-AF65-F5344CB8AC3E}">
        <p14:creationId xmlns:p14="http://schemas.microsoft.com/office/powerpoint/2010/main" val="2114916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77117"/>
            <a:ext cx="9144000" cy="69982"/>
          </a:xfrm>
          <a:prstGeom prst="rect">
            <a:avLst/>
          </a:prstGeom>
          <a:solidFill>
            <a:srgbClr val="36A9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/>
          <p:cNvSpPr/>
          <p:nvPr/>
        </p:nvSpPr>
        <p:spPr>
          <a:xfrm>
            <a:off x="0" y="-3153"/>
            <a:ext cx="9144000" cy="80273"/>
          </a:xfrm>
          <a:prstGeom prst="rect">
            <a:avLst/>
          </a:prstGeom>
          <a:solidFill>
            <a:srgbClr val="95C1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6" name="Retângulo 5"/>
          <p:cNvSpPr/>
          <p:nvPr/>
        </p:nvSpPr>
        <p:spPr>
          <a:xfrm>
            <a:off x="0" y="6367749"/>
            <a:ext cx="9144000" cy="49025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364" y="6345715"/>
            <a:ext cx="693768" cy="490252"/>
          </a:xfrm>
          <a:prstGeom prst="rect">
            <a:avLst/>
          </a:prstGeom>
        </p:spPr>
      </p:pic>
      <p:grpSp>
        <p:nvGrpSpPr>
          <p:cNvPr id="10" name="Grupo 9"/>
          <p:cNvGrpSpPr/>
          <p:nvPr/>
        </p:nvGrpSpPr>
        <p:grpSpPr>
          <a:xfrm>
            <a:off x="574172" y="6213512"/>
            <a:ext cx="878543" cy="644487"/>
            <a:chOff x="574172" y="5470968"/>
            <a:chExt cx="1890755" cy="1387032"/>
          </a:xfrm>
        </p:grpSpPr>
        <p:sp>
          <p:nvSpPr>
            <p:cNvPr id="7" name="Elipse 6"/>
            <p:cNvSpPr/>
            <p:nvPr/>
          </p:nvSpPr>
          <p:spPr>
            <a:xfrm>
              <a:off x="574172" y="5494049"/>
              <a:ext cx="774551" cy="774551"/>
            </a:xfrm>
            <a:prstGeom prst="ellipse">
              <a:avLst/>
            </a:prstGeom>
            <a:solidFill>
              <a:srgbClr val="36A9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9" name="Imagem 8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171" t="25859" r="6524" b="25467"/>
            <a:stretch/>
          </p:blipFill>
          <p:spPr>
            <a:xfrm>
              <a:off x="980369" y="5470968"/>
              <a:ext cx="1484558" cy="1387032"/>
            </a:xfrm>
            <a:prstGeom prst="rect">
              <a:avLst/>
            </a:prstGeom>
          </p:spPr>
        </p:pic>
      </p:grpSp>
      <p:pic>
        <p:nvPicPr>
          <p:cNvPr id="11" name="Imagem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1984" y="6430181"/>
            <a:ext cx="1820963" cy="354552"/>
          </a:xfrm>
          <a:prstGeom prst="rect">
            <a:avLst/>
          </a:prstGeom>
        </p:spPr>
      </p:pic>
      <p:sp>
        <p:nvSpPr>
          <p:cNvPr id="12" name="Retângulo 11"/>
          <p:cNvSpPr/>
          <p:nvPr/>
        </p:nvSpPr>
        <p:spPr>
          <a:xfrm>
            <a:off x="387179" y="715761"/>
            <a:ext cx="83943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dirty="0" smtClean="0"/>
              <a:t>                                                                                            </a:t>
            </a:r>
            <a:endParaRPr lang="pt-BR" b="1" dirty="0"/>
          </a:p>
        </p:txBody>
      </p:sp>
      <p:sp>
        <p:nvSpPr>
          <p:cNvPr id="14" name="Retângulo 13"/>
          <p:cNvSpPr/>
          <p:nvPr/>
        </p:nvSpPr>
        <p:spPr>
          <a:xfrm>
            <a:off x="4094521" y="1020178"/>
            <a:ext cx="2489060" cy="300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350" b="1" dirty="0"/>
              <a:t>Em processo de atualização </a:t>
            </a:r>
          </a:p>
        </p:txBody>
      </p:sp>
      <p:grpSp>
        <p:nvGrpSpPr>
          <p:cNvPr id="15" name="Grupo 14"/>
          <p:cNvGrpSpPr/>
          <p:nvPr/>
        </p:nvGrpSpPr>
        <p:grpSpPr>
          <a:xfrm>
            <a:off x="939109" y="1013265"/>
            <a:ext cx="2594045" cy="3746689"/>
            <a:chOff x="6130375" y="1340768"/>
            <a:chExt cx="2834113" cy="4396811"/>
          </a:xfrm>
        </p:grpSpPr>
        <p:pic>
          <p:nvPicPr>
            <p:cNvPr id="16" name="Picture 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30375" y="1340768"/>
              <a:ext cx="2834113" cy="40033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7" name="Retângulo 16"/>
            <p:cNvSpPr/>
            <p:nvPr/>
          </p:nvSpPr>
          <p:spPr>
            <a:xfrm>
              <a:off x="6228184" y="5326279"/>
              <a:ext cx="2736304" cy="41130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pt-BR" sz="600" dirty="0">
                  <a:hlinkClick r:id="rId6"/>
                </a:rPr>
                <a:t>http://www.aids.gov.br/pt-br/pub/2016/manual-tecnico-para-diagnostico-da-sifilis</a:t>
              </a:r>
              <a:endParaRPr lang="pt-BR" sz="600" dirty="0"/>
            </a:p>
          </p:txBody>
        </p:sp>
      </p:grpSp>
      <p:sp>
        <p:nvSpPr>
          <p:cNvPr id="19" name="Retângulo 18"/>
          <p:cNvSpPr/>
          <p:nvPr/>
        </p:nvSpPr>
        <p:spPr>
          <a:xfrm>
            <a:off x="3914640" y="1425635"/>
            <a:ext cx="4660679" cy="36240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4313" indent="-214313" algn="just">
              <a:buFont typeface="Arial" panose="020B0604020202020204" pitchFamily="34" charset="0"/>
              <a:buChar char="•"/>
            </a:pPr>
            <a:r>
              <a:rPr lang="pt-BR" sz="1350" dirty="0"/>
              <a:t>3 fluxogramas para a orientação no diagnóstico, com opção de </a:t>
            </a:r>
            <a:r>
              <a:rPr lang="pt-BR" sz="1350" b="1" dirty="0">
                <a:solidFill>
                  <a:srgbClr val="7030A0"/>
                </a:solidFill>
              </a:rPr>
              <a:t>testes rápidos como triagem e como teste complementar</a:t>
            </a:r>
            <a:r>
              <a:rPr lang="pt-BR" sz="1350" dirty="0"/>
              <a:t>;</a:t>
            </a:r>
          </a:p>
          <a:p>
            <a:pPr marL="214313" indent="-214313" algn="just">
              <a:buFont typeface="Arial" panose="020B0604020202020204" pitchFamily="34" charset="0"/>
              <a:buChar char="•"/>
            </a:pPr>
            <a:endParaRPr lang="pt-BR" sz="1350" dirty="0"/>
          </a:p>
          <a:p>
            <a:pPr marL="214313" indent="-214313" algn="just">
              <a:buFont typeface="Arial" panose="020B0604020202020204" pitchFamily="34" charset="0"/>
              <a:buChar char="•"/>
            </a:pPr>
            <a:r>
              <a:rPr lang="pt-BR" sz="1350" dirty="0"/>
              <a:t>Somente testes </a:t>
            </a:r>
            <a:r>
              <a:rPr lang="pt-BR" sz="1350" b="1" dirty="0">
                <a:solidFill>
                  <a:srgbClr val="0070C0"/>
                </a:solidFill>
              </a:rPr>
              <a:t>não treponêmicos </a:t>
            </a:r>
            <a:r>
              <a:rPr lang="pt-BR" sz="1350" dirty="0"/>
              <a:t>devem ser realizados para o </a:t>
            </a:r>
            <a:r>
              <a:rPr lang="pt-BR" sz="1350" b="1" dirty="0">
                <a:solidFill>
                  <a:srgbClr val="0070C0"/>
                </a:solidFill>
              </a:rPr>
              <a:t>monitoramento do tratamento da sífilis;</a:t>
            </a:r>
          </a:p>
          <a:p>
            <a:pPr marL="214313" indent="-214313" algn="just">
              <a:buFont typeface="Arial" panose="020B0604020202020204" pitchFamily="34" charset="0"/>
              <a:buChar char="•"/>
            </a:pPr>
            <a:endParaRPr lang="pt-BR" sz="1350" dirty="0"/>
          </a:p>
          <a:p>
            <a:pPr marL="214313" indent="-214313" algn="just">
              <a:buFont typeface="Arial" panose="020B0604020202020204" pitchFamily="34" charset="0"/>
              <a:buChar char="•"/>
            </a:pPr>
            <a:r>
              <a:rPr lang="pt-BR" sz="1350" dirty="0"/>
              <a:t>Gestantes podem ser tratadas após um teste para sífilis reagente (treponêmico ou não treponêmico), sem aguardar o resultado do testes complementar. </a:t>
            </a:r>
          </a:p>
          <a:p>
            <a:pPr marL="214313" indent="-214313" algn="just">
              <a:buFont typeface="Arial" panose="020B0604020202020204" pitchFamily="34" charset="0"/>
              <a:buChar char="•"/>
            </a:pPr>
            <a:endParaRPr lang="pt-BR" sz="1350" dirty="0"/>
          </a:p>
          <a:p>
            <a:pPr marL="214313" indent="-214313" algn="just">
              <a:buFont typeface="Arial" panose="020B0604020202020204" pitchFamily="34" charset="0"/>
              <a:buChar char="•"/>
            </a:pPr>
            <a:r>
              <a:rPr lang="pt-BR" sz="1350" b="1" dirty="0">
                <a:solidFill>
                  <a:srgbClr val="FF0000"/>
                </a:solidFill>
              </a:rPr>
              <a:t>Não realizar </a:t>
            </a:r>
            <a:r>
              <a:rPr lang="pt-BR" sz="1350" dirty="0"/>
              <a:t>teste </a:t>
            </a:r>
            <a:r>
              <a:rPr lang="pt-BR" sz="1350" b="1" dirty="0">
                <a:solidFill>
                  <a:srgbClr val="FF0000"/>
                </a:solidFill>
              </a:rPr>
              <a:t>treponêmico </a:t>
            </a:r>
            <a:r>
              <a:rPr lang="pt-BR" sz="1350" dirty="0"/>
              <a:t>em crianças </a:t>
            </a:r>
            <a:r>
              <a:rPr lang="pt-BR" sz="1350" b="1" dirty="0">
                <a:solidFill>
                  <a:srgbClr val="FF0000"/>
                </a:solidFill>
              </a:rPr>
              <a:t>menores de 18 meses de idade;</a:t>
            </a:r>
            <a:r>
              <a:rPr lang="pt-BR" sz="1350" dirty="0"/>
              <a:t> </a:t>
            </a:r>
          </a:p>
          <a:p>
            <a:pPr marL="214313" indent="-214313" algn="just">
              <a:buFont typeface="Arial" panose="020B0604020202020204" pitchFamily="34" charset="0"/>
              <a:buChar char="•"/>
            </a:pPr>
            <a:endParaRPr lang="pt-BR" sz="1350" dirty="0"/>
          </a:p>
          <a:p>
            <a:pPr marL="214313" indent="-214313" algn="just">
              <a:buFont typeface="Arial" panose="020B0604020202020204" pitchFamily="34" charset="0"/>
              <a:buChar char="•"/>
            </a:pPr>
            <a:r>
              <a:rPr lang="pt-BR" sz="1350" dirty="0"/>
              <a:t>Quando realizar compra de insumos, inserir no Termo de Referência que o </a:t>
            </a:r>
            <a:r>
              <a:rPr lang="pt-BR" sz="1350" b="1" dirty="0">
                <a:solidFill>
                  <a:schemeClr val="accent6">
                    <a:lumMod val="75000"/>
                  </a:schemeClr>
                </a:solidFill>
              </a:rPr>
              <a:t>Teste não treponêmico </a:t>
            </a:r>
            <a:r>
              <a:rPr lang="pt-BR" sz="1350" dirty="0"/>
              <a:t>deve ser capaz de analisar amostras de</a:t>
            </a:r>
            <a:r>
              <a:rPr lang="pt-BR" sz="1350" b="1" dirty="0">
                <a:solidFill>
                  <a:schemeClr val="accent6">
                    <a:lumMod val="75000"/>
                  </a:schemeClr>
                </a:solidFill>
              </a:rPr>
              <a:t> líquor</a:t>
            </a:r>
            <a:r>
              <a:rPr lang="pt-BR" sz="1350" dirty="0"/>
              <a:t>, além de soro</a:t>
            </a:r>
            <a:r>
              <a:rPr lang="pt-BR" sz="1350" dirty="0" smtClean="0"/>
              <a:t>.</a:t>
            </a:r>
            <a:endParaRPr lang="pt-BR" sz="1350" dirty="0"/>
          </a:p>
        </p:txBody>
      </p:sp>
      <p:pic>
        <p:nvPicPr>
          <p:cNvPr id="20" name="Imagem 19">
            <a:extLst>
              <a:ext uri="{FF2B5EF4-FFF2-40B4-BE49-F238E27FC236}">
                <a16:creationId xmlns:a16="http://schemas.microsoft.com/office/drawing/2014/main" xmlns="" id="{9C7CDD35-29EE-4CA8-802D-702C2D3C63B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6526" t="37662" r="26137" b="38961"/>
          <a:stretch/>
        </p:blipFill>
        <p:spPr>
          <a:xfrm>
            <a:off x="1381466" y="4759954"/>
            <a:ext cx="1709331" cy="66887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1" name="Retângulo 20"/>
          <p:cNvSpPr/>
          <p:nvPr/>
        </p:nvSpPr>
        <p:spPr>
          <a:xfrm>
            <a:off x="468882" y="5522726"/>
            <a:ext cx="831265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200" dirty="0">
                <a:solidFill>
                  <a:prstClr val="black"/>
                </a:solidFill>
              </a:rPr>
              <a:t>* </a:t>
            </a:r>
            <a:r>
              <a:rPr lang="pt-BR" sz="1200" b="1" dirty="0">
                <a:solidFill>
                  <a:prstClr val="black"/>
                </a:solidFill>
              </a:rPr>
              <a:t>Editais para contratação do serviço de diagnóstico</a:t>
            </a:r>
            <a:r>
              <a:rPr lang="pt-BR" sz="1200" dirty="0">
                <a:solidFill>
                  <a:prstClr val="black"/>
                </a:solidFill>
              </a:rPr>
              <a:t>: incluir Portarias e Manuais do Ministério da Saúde e recomendar uso dos sistemas de informação públicos.</a:t>
            </a:r>
          </a:p>
        </p:txBody>
      </p:sp>
      <p:sp>
        <p:nvSpPr>
          <p:cNvPr id="22" name="Título 1"/>
          <p:cNvSpPr>
            <a:spLocks noGrp="1"/>
          </p:cNvSpPr>
          <p:nvPr>
            <p:ph type="title"/>
          </p:nvPr>
        </p:nvSpPr>
        <p:spPr>
          <a:xfrm>
            <a:off x="64703" y="140842"/>
            <a:ext cx="8967157" cy="540199"/>
          </a:xfrm>
        </p:spPr>
        <p:txBody>
          <a:bodyPr>
            <a:normAutofit/>
          </a:bodyPr>
          <a:lstStyle/>
          <a:p>
            <a:r>
              <a:rPr lang="pt-BR" sz="3000" dirty="0" smtClean="0"/>
              <a:t>Diagnóstico da sífilis</a:t>
            </a:r>
            <a:endParaRPr lang="pt-BR" sz="3000" dirty="0"/>
          </a:p>
        </p:txBody>
      </p:sp>
    </p:spTree>
    <p:extLst>
      <p:ext uri="{BB962C8B-B14F-4D97-AF65-F5344CB8AC3E}">
        <p14:creationId xmlns:p14="http://schemas.microsoft.com/office/powerpoint/2010/main" val="2307996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77117"/>
            <a:ext cx="9144000" cy="69982"/>
          </a:xfrm>
          <a:prstGeom prst="rect">
            <a:avLst/>
          </a:prstGeom>
          <a:solidFill>
            <a:srgbClr val="36A9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/>
          <p:cNvSpPr/>
          <p:nvPr/>
        </p:nvSpPr>
        <p:spPr>
          <a:xfrm>
            <a:off x="0" y="-3153"/>
            <a:ext cx="9144000" cy="80273"/>
          </a:xfrm>
          <a:prstGeom prst="rect">
            <a:avLst/>
          </a:prstGeom>
          <a:solidFill>
            <a:srgbClr val="95C1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6" name="Retângulo 5"/>
          <p:cNvSpPr/>
          <p:nvPr/>
        </p:nvSpPr>
        <p:spPr>
          <a:xfrm>
            <a:off x="0" y="6367749"/>
            <a:ext cx="9144000" cy="49025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364" y="6345715"/>
            <a:ext cx="693768" cy="490252"/>
          </a:xfrm>
          <a:prstGeom prst="rect">
            <a:avLst/>
          </a:prstGeom>
        </p:spPr>
      </p:pic>
      <p:grpSp>
        <p:nvGrpSpPr>
          <p:cNvPr id="10" name="Grupo 9"/>
          <p:cNvGrpSpPr/>
          <p:nvPr/>
        </p:nvGrpSpPr>
        <p:grpSpPr>
          <a:xfrm>
            <a:off x="574172" y="6213512"/>
            <a:ext cx="878543" cy="644487"/>
            <a:chOff x="574172" y="5470968"/>
            <a:chExt cx="1890755" cy="1387032"/>
          </a:xfrm>
        </p:grpSpPr>
        <p:sp>
          <p:nvSpPr>
            <p:cNvPr id="7" name="Elipse 6"/>
            <p:cNvSpPr/>
            <p:nvPr/>
          </p:nvSpPr>
          <p:spPr>
            <a:xfrm>
              <a:off x="574172" y="5494049"/>
              <a:ext cx="774551" cy="774551"/>
            </a:xfrm>
            <a:prstGeom prst="ellipse">
              <a:avLst/>
            </a:prstGeom>
            <a:solidFill>
              <a:srgbClr val="36A9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9" name="Imagem 8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171" t="25859" r="6524" b="25467"/>
            <a:stretch/>
          </p:blipFill>
          <p:spPr>
            <a:xfrm>
              <a:off x="980369" y="5470968"/>
              <a:ext cx="1484558" cy="1387032"/>
            </a:xfrm>
            <a:prstGeom prst="rect">
              <a:avLst/>
            </a:prstGeom>
          </p:spPr>
        </p:pic>
      </p:grpSp>
      <p:pic>
        <p:nvPicPr>
          <p:cNvPr id="11" name="Imagem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1984" y="6430181"/>
            <a:ext cx="1820963" cy="354552"/>
          </a:xfrm>
          <a:prstGeom prst="rect">
            <a:avLst/>
          </a:prstGeom>
        </p:spPr>
      </p:pic>
      <p:sp>
        <p:nvSpPr>
          <p:cNvPr id="22" name="Título 1"/>
          <p:cNvSpPr>
            <a:spLocks noGrp="1"/>
          </p:cNvSpPr>
          <p:nvPr>
            <p:ph type="title"/>
          </p:nvPr>
        </p:nvSpPr>
        <p:spPr>
          <a:xfrm>
            <a:off x="64703" y="140842"/>
            <a:ext cx="8967157" cy="540199"/>
          </a:xfrm>
        </p:spPr>
        <p:txBody>
          <a:bodyPr>
            <a:normAutofit/>
          </a:bodyPr>
          <a:lstStyle/>
          <a:p>
            <a:r>
              <a:rPr lang="pt-BR" sz="3000" dirty="0" smtClean="0"/>
              <a:t>Aquisição de TR pelo MS</a:t>
            </a:r>
            <a:endParaRPr lang="pt-BR" sz="3000" dirty="0"/>
          </a:p>
        </p:txBody>
      </p:sp>
      <p:graphicFrame>
        <p:nvGraphicFramePr>
          <p:cNvPr id="2" name="Diagrama 1"/>
          <p:cNvGraphicFramePr/>
          <p:nvPr>
            <p:extLst>
              <p:ext uri="{D42A27DB-BD31-4B8C-83A1-F6EECF244321}">
                <p14:modId xmlns:p14="http://schemas.microsoft.com/office/powerpoint/2010/main" val="3972626399"/>
              </p:ext>
            </p:extLst>
          </p:nvPr>
        </p:nvGraphicFramePr>
        <p:xfrm>
          <a:off x="1524000" y="13970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2897077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77117"/>
            <a:ext cx="9144000" cy="69982"/>
          </a:xfrm>
          <a:prstGeom prst="rect">
            <a:avLst/>
          </a:prstGeom>
          <a:solidFill>
            <a:srgbClr val="36A9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/>
          <p:cNvSpPr/>
          <p:nvPr/>
        </p:nvSpPr>
        <p:spPr>
          <a:xfrm>
            <a:off x="0" y="-3153"/>
            <a:ext cx="9144000" cy="80273"/>
          </a:xfrm>
          <a:prstGeom prst="rect">
            <a:avLst/>
          </a:prstGeom>
          <a:solidFill>
            <a:srgbClr val="95C1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6" name="Retângulo 5"/>
          <p:cNvSpPr/>
          <p:nvPr/>
        </p:nvSpPr>
        <p:spPr>
          <a:xfrm>
            <a:off x="0" y="6367749"/>
            <a:ext cx="9144000" cy="49025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364" y="6345715"/>
            <a:ext cx="693768" cy="490252"/>
          </a:xfrm>
          <a:prstGeom prst="rect">
            <a:avLst/>
          </a:prstGeom>
        </p:spPr>
      </p:pic>
      <p:grpSp>
        <p:nvGrpSpPr>
          <p:cNvPr id="10" name="Grupo 9"/>
          <p:cNvGrpSpPr/>
          <p:nvPr/>
        </p:nvGrpSpPr>
        <p:grpSpPr>
          <a:xfrm>
            <a:off x="574172" y="6213512"/>
            <a:ext cx="878543" cy="644487"/>
            <a:chOff x="574172" y="5470968"/>
            <a:chExt cx="1890755" cy="1387032"/>
          </a:xfrm>
        </p:grpSpPr>
        <p:sp>
          <p:nvSpPr>
            <p:cNvPr id="7" name="Elipse 6"/>
            <p:cNvSpPr/>
            <p:nvPr/>
          </p:nvSpPr>
          <p:spPr>
            <a:xfrm>
              <a:off x="574172" y="5494049"/>
              <a:ext cx="774551" cy="774551"/>
            </a:xfrm>
            <a:prstGeom prst="ellipse">
              <a:avLst/>
            </a:prstGeom>
            <a:solidFill>
              <a:srgbClr val="36A9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9" name="Imagem 8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171" t="25859" r="6524" b="25467"/>
            <a:stretch/>
          </p:blipFill>
          <p:spPr>
            <a:xfrm>
              <a:off x="980369" y="5470968"/>
              <a:ext cx="1484558" cy="1387032"/>
            </a:xfrm>
            <a:prstGeom prst="rect">
              <a:avLst/>
            </a:prstGeom>
          </p:spPr>
        </p:pic>
      </p:grpSp>
      <p:pic>
        <p:nvPicPr>
          <p:cNvPr id="11" name="Imagem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1984" y="6430181"/>
            <a:ext cx="1820963" cy="354552"/>
          </a:xfrm>
          <a:prstGeom prst="rect">
            <a:avLst/>
          </a:prstGeom>
        </p:spPr>
      </p:pic>
      <p:sp>
        <p:nvSpPr>
          <p:cNvPr id="22" name="Título 1"/>
          <p:cNvSpPr>
            <a:spLocks noGrp="1"/>
          </p:cNvSpPr>
          <p:nvPr>
            <p:ph type="title"/>
          </p:nvPr>
        </p:nvSpPr>
        <p:spPr>
          <a:xfrm>
            <a:off x="64703" y="140842"/>
            <a:ext cx="8967157" cy="540199"/>
          </a:xfrm>
        </p:spPr>
        <p:txBody>
          <a:bodyPr>
            <a:normAutofit/>
          </a:bodyPr>
          <a:lstStyle/>
          <a:p>
            <a:r>
              <a:rPr lang="pt-BR" sz="3000" dirty="0" smtClean="0"/>
              <a:t>Distribuição de testes rápidos</a:t>
            </a:r>
            <a:endParaRPr lang="pt-BR" sz="3000" dirty="0"/>
          </a:p>
        </p:txBody>
      </p:sp>
      <p:graphicFrame>
        <p:nvGraphicFramePr>
          <p:cNvPr id="28" name="Chart 4"/>
          <p:cNvGraphicFramePr/>
          <p:nvPr/>
        </p:nvGraphicFramePr>
        <p:xfrm>
          <a:off x="396027" y="1028288"/>
          <a:ext cx="8351946" cy="48014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3533344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77117"/>
            <a:ext cx="9144000" cy="69982"/>
          </a:xfrm>
          <a:prstGeom prst="rect">
            <a:avLst/>
          </a:prstGeom>
          <a:solidFill>
            <a:srgbClr val="36A9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/>
          <p:cNvSpPr/>
          <p:nvPr/>
        </p:nvSpPr>
        <p:spPr>
          <a:xfrm>
            <a:off x="0" y="-3153"/>
            <a:ext cx="9144000" cy="80273"/>
          </a:xfrm>
          <a:prstGeom prst="rect">
            <a:avLst/>
          </a:prstGeom>
          <a:solidFill>
            <a:srgbClr val="95C1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6" name="Retângulo 5"/>
          <p:cNvSpPr/>
          <p:nvPr/>
        </p:nvSpPr>
        <p:spPr>
          <a:xfrm>
            <a:off x="0" y="6367749"/>
            <a:ext cx="9144000" cy="49025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364" y="6345715"/>
            <a:ext cx="693768" cy="490252"/>
          </a:xfrm>
          <a:prstGeom prst="rect">
            <a:avLst/>
          </a:prstGeom>
        </p:spPr>
      </p:pic>
      <p:grpSp>
        <p:nvGrpSpPr>
          <p:cNvPr id="10" name="Grupo 9"/>
          <p:cNvGrpSpPr/>
          <p:nvPr/>
        </p:nvGrpSpPr>
        <p:grpSpPr>
          <a:xfrm>
            <a:off x="574172" y="6213512"/>
            <a:ext cx="878543" cy="644487"/>
            <a:chOff x="574172" y="5470968"/>
            <a:chExt cx="1890755" cy="1387032"/>
          </a:xfrm>
        </p:grpSpPr>
        <p:sp>
          <p:nvSpPr>
            <p:cNvPr id="7" name="Elipse 6"/>
            <p:cNvSpPr/>
            <p:nvPr/>
          </p:nvSpPr>
          <p:spPr>
            <a:xfrm>
              <a:off x="574172" y="5494049"/>
              <a:ext cx="774551" cy="774551"/>
            </a:xfrm>
            <a:prstGeom prst="ellipse">
              <a:avLst/>
            </a:prstGeom>
            <a:solidFill>
              <a:srgbClr val="36A9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9" name="Imagem 8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171" t="25859" r="6524" b="25467"/>
            <a:stretch/>
          </p:blipFill>
          <p:spPr>
            <a:xfrm>
              <a:off x="980369" y="5470968"/>
              <a:ext cx="1484558" cy="1387032"/>
            </a:xfrm>
            <a:prstGeom prst="rect">
              <a:avLst/>
            </a:prstGeom>
          </p:spPr>
        </p:pic>
      </p:grpSp>
      <p:sp>
        <p:nvSpPr>
          <p:cNvPr id="22" name="Título 1"/>
          <p:cNvSpPr>
            <a:spLocks noGrp="1"/>
          </p:cNvSpPr>
          <p:nvPr>
            <p:ph type="title"/>
          </p:nvPr>
        </p:nvSpPr>
        <p:spPr>
          <a:xfrm>
            <a:off x="64703" y="140842"/>
            <a:ext cx="8967157" cy="540199"/>
          </a:xfrm>
        </p:spPr>
        <p:txBody>
          <a:bodyPr>
            <a:normAutofit/>
          </a:bodyPr>
          <a:lstStyle/>
          <a:p>
            <a:r>
              <a:rPr lang="pt-BR" sz="3000" dirty="0" smtClean="0"/>
              <a:t>Logística dos testes rápidos</a:t>
            </a:r>
            <a:endParaRPr lang="pt-BR" sz="3000" dirty="0"/>
          </a:p>
        </p:txBody>
      </p:sp>
      <p:pic>
        <p:nvPicPr>
          <p:cNvPr id="27" name="Picture 2" descr="Resultado de imagem para caminhao desenh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998170" y="1241083"/>
            <a:ext cx="968030" cy="75829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etângulo de cantos arredondados 27"/>
          <p:cNvSpPr/>
          <p:nvPr/>
        </p:nvSpPr>
        <p:spPr>
          <a:xfrm>
            <a:off x="128200" y="1008777"/>
            <a:ext cx="1006654" cy="89342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52" dirty="0" smtClean="0"/>
              <a:t>MS</a:t>
            </a:r>
            <a:endParaRPr lang="pt-BR" sz="2052" dirty="0"/>
          </a:p>
        </p:txBody>
      </p:sp>
      <p:sp>
        <p:nvSpPr>
          <p:cNvPr id="29" name="Retângulo de cantos arredondados 28"/>
          <p:cNvSpPr/>
          <p:nvPr/>
        </p:nvSpPr>
        <p:spPr>
          <a:xfrm>
            <a:off x="2603012" y="2048764"/>
            <a:ext cx="992170" cy="87215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800" dirty="0"/>
              <a:t>27 </a:t>
            </a:r>
            <a:r>
              <a:rPr lang="pt-BR" sz="1800" dirty="0" smtClean="0"/>
              <a:t>estados</a:t>
            </a:r>
            <a:endParaRPr lang="pt-BR" sz="1800" dirty="0"/>
          </a:p>
        </p:txBody>
      </p:sp>
      <p:sp>
        <p:nvSpPr>
          <p:cNvPr id="30" name="Retângulo de cantos arredondados 29"/>
          <p:cNvSpPr/>
          <p:nvPr/>
        </p:nvSpPr>
        <p:spPr>
          <a:xfrm>
            <a:off x="4783487" y="3532732"/>
            <a:ext cx="1574043" cy="87215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pt-BR" sz="1625" dirty="0" smtClean="0"/>
              <a:t>5.570 Municípios</a:t>
            </a:r>
            <a:endParaRPr lang="pt-BR" sz="1625" dirty="0"/>
          </a:p>
        </p:txBody>
      </p:sp>
      <p:sp>
        <p:nvSpPr>
          <p:cNvPr id="31" name="Retângulo de cantos arredondados 30"/>
          <p:cNvSpPr/>
          <p:nvPr/>
        </p:nvSpPr>
        <p:spPr>
          <a:xfrm>
            <a:off x="7489741" y="5131350"/>
            <a:ext cx="1551700" cy="87215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710" dirty="0" smtClean="0">
                <a:solidFill>
                  <a:schemeClr val="bg1"/>
                </a:solidFill>
              </a:rPr>
              <a:t>Serviços de saúde</a:t>
            </a:r>
            <a:endParaRPr lang="pt-BR" sz="1710" dirty="0">
              <a:solidFill>
                <a:schemeClr val="bg1"/>
              </a:solidFill>
            </a:endParaRPr>
          </a:p>
        </p:txBody>
      </p:sp>
      <p:sp>
        <p:nvSpPr>
          <p:cNvPr id="32" name="Seta em curva para baixo 31"/>
          <p:cNvSpPr/>
          <p:nvPr/>
        </p:nvSpPr>
        <p:spPr>
          <a:xfrm rot="1401171">
            <a:off x="1254946" y="1313924"/>
            <a:ext cx="1462972" cy="391293"/>
          </a:xfrm>
          <a:prstGeom prst="curvedDownArrow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052">
              <a:solidFill>
                <a:schemeClr val="tx1"/>
              </a:solidFill>
            </a:endParaRPr>
          </a:p>
        </p:txBody>
      </p:sp>
      <p:sp>
        <p:nvSpPr>
          <p:cNvPr id="33" name="Seta em curva para baixo 32"/>
          <p:cNvSpPr/>
          <p:nvPr/>
        </p:nvSpPr>
        <p:spPr>
          <a:xfrm rot="1401171">
            <a:off x="3706389" y="2640644"/>
            <a:ext cx="1462972" cy="391293"/>
          </a:xfrm>
          <a:prstGeom prst="curvedDownArrow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052">
              <a:solidFill>
                <a:schemeClr val="tx1"/>
              </a:solidFill>
            </a:endParaRPr>
          </a:p>
        </p:txBody>
      </p:sp>
      <p:sp>
        <p:nvSpPr>
          <p:cNvPr id="34" name="Seta em curva para baixo 33"/>
          <p:cNvSpPr/>
          <p:nvPr/>
        </p:nvSpPr>
        <p:spPr>
          <a:xfrm rot="1401171">
            <a:off x="6423930" y="4108361"/>
            <a:ext cx="1462972" cy="391293"/>
          </a:xfrm>
          <a:prstGeom prst="curvedDownArrow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052">
              <a:solidFill>
                <a:schemeClr val="tx1"/>
              </a:solidFill>
            </a:endParaRPr>
          </a:p>
        </p:txBody>
      </p:sp>
      <p:sp>
        <p:nvSpPr>
          <p:cNvPr id="35" name="Seta em curva para baixo 34"/>
          <p:cNvSpPr/>
          <p:nvPr/>
        </p:nvSpPr>
        <p:spPr>
          <a:xfrm rot="12034029">
            <a:off x="5434715" y="5279248"/>
            <a:ext cx="1645586" cy="449534"/>
          </a:xfrm>
          <a:prstGeom prst="curvedDown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539">
              <a:solidFill>
                <a:schemeClr val="tx1"/>
              </a:solidFill>
            </a:endParaRPr>
          </a:p>
        </p:txBody>
      </p:sp>
      <p:pic>
        <p:nvPicPr>
          <p:cNvPr id="36" name="Picture 8" descr="Resultado de imagem para smartfone desenho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7921" y="5226867"/>
            <a:ext cx="316398" cy="36321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12" descr="Resultado de imagem para notebook desenho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2090" y="4655822"/>
            <a:ext cx="1010741" cy="83089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Seta em curva para baixo 37"/>
          <p:cNvSpPr/>
          <p:nvPr/>
        </p:nvSpPr>
        <p:spPr>
          <a:xfrm rot="12034029">
            <a:off x="2810546" y="3753530"/>
            <a:ext cx="1645586" cy="449534"/>
          </a:xfrm>
          <a:prstGeom prst="curvedDown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539">
              <a:solidFill>
                <a:schemeClr val="tx1"/>
              </a:solidFill>
            </a:endParaRPr>
          </a:p>
        </p:txBody>
      </p:sp>
      <p:pic>
        <p:nvPicPr>
          <p:cNvPr id="39" name="Picture 8" descr="Resultado de imagem para smartfone desenho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3752" y="3701150"/>
            <a:ext cx="316398" cy="36321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12" descr="Resultado de imagem para notebook desenho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921" y="3130105"/>
            <a:ext cx="1010741" cy="83089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Seta em curva para baixo 40"/>
          <p:cNvSpPr/>
          <p:nvPr/>
        </p:nvSpPr>
        <p:spPr>
          <a:xfrm rot="12034029">
            <a:off x="659422" y="2480145"/>
            <a:ext cx="1645586" cy="449534"/>
          </a:xfrm>
          <a:prstGeom prst="curvedDown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539">
              <a:solidFill>
                <a:schemeClr val="tx1"/>
              </a:solidFill>
            </a:endParaRPr>
          </a:p>
        </p:txBody>
      </p:sp>
      <p:pic>
        <p:nvPicPr>
          <p:cNvPr id="42" name="Picture 8" descr="Resultado de imagem para smartfone desenho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2628" y="2427765"/>
            <a:ext cx="316398" cy="36321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12" descr="Resultado de imagem para notebook desenho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797" y="1856720"/>
            <a:ext cx="1010741" cy="83089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4" descr="Resultado de imagem para sisloglab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54" y="5209680"/>
            <a:ext cx="2859722" cy="71549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CaixaDeTexto 5"/>
          <p:cNvSpPr txBox="1">
            <a:spLocks noChangeArrowheads="1"/>
          </p:cNvSpPr>
          <p:nvPr/>
        </p:nvSpPr>
        <p:spPr bwMode="auto">
          <a:xfrm>
            <a:off x="0" y="6021509"/>
            <a:ext cx="8665679" cy="2767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pt-BR" altLang="pt-BR" sz="599" dirty="0"/>
              <a:t>*Fonte: Avaliação Externa  do Programa Nacional de Melhoria do Acesso e Qualidade da Atenção Básica</a:t>
            </a:r>
          </a:p>
          <a:p>
            <a:r>
              <a:rPr lang="pt-BR" altLang="pt-BR" sz="599" dirty="0"/>
              <a:t>PMAQ  1º Ciclo (2011/2012) e 2 º Ciclo (2013/2014) comparativo das Equipes de Saúde da Família</a:t>
            </a:r>
          </a:p>
        </p:txBody>
      </p:sp>
      <p:sp>
        <p:nvSpPr>
          <p:cNvPr id="46" name="AutoShape 2" descr="Resultado de imagem para aviao pequeno"/>
          <p:cNvSpPr>
            <a:spLocks noChangeAspect="1" noChangeArrowheads="1"/>
          </p:cNvSpPr>
          <p:nvPr/>
        </p:nvSpPr>
        <p:spPr bwMode="auto">
          <a:xfrm>
            <a:off x="142363" y="2626256"/>
            <a:ext cx="600858" cy="600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8203" tIns="39101" rIns="78203" bIns="39101" numCol="1" anchor="t" anchorCtr="0" compatLnSpc="1">
            <a:prstTxWarp prst="textNoShape">
              <a:avLst/>
            </a:prstTxWarp>
          </a:bodyPr>
          <a:lstStyle/>
          <a:p>
            <a:endParaRPr lang="pt-BR" sz="1539"/>
          </a:p>
        </p:txBody>
      </p:sp>
      <p:pic>
        <p:nvPicPr>
          <p:cNvPr id="47" name="Imagem 4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539" y="3462964"/>
            <a:ext cx="1446522" cy="1083495"/>
          </a:xfrm>
          <a:prstGeom prst="rect">
            <a:avLst/>
          </a:prstGeom>
        </p:spPr>
      </p:pic>
      <p:pic>
        <p:nvPicPr>
          <p:cNvPr id="48" name="Picture 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9896" y="4574121"/>
            <a:ext cx="1564265" cy="1229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0000" y="3080062"/>
            <a:ext cx="1465205" cy="10468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9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4157" y="1486074"/>
            <a:ext cx="1232411" cy="880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35742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77117"/>
            <a:ext cx="9144000" cy="69982"/>
          </a:xfrm>
          <a:prstGeom prst="rect">
            <a:avLst/>
          </a:prstGeom>
          <a:solidFill>
            <a:srgbClr val="36A9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/>
          <p:cNvSpPr/>
          <p:nvPr/>
        </p:nvSpPr>
        <p:spPr>
          <a:xfrm>
            <a:off x="0" y="-3153"/>
            <a:ext cx="9144000" cy="80273"/>
          </a:xfrm>
          <a:prstGeom prst="rect">
            <a:avLst/>
          </a:prstGeom>
          <a:solidFill>
            <a:srgbClr val="95C1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6" name="Retângulo 5"/>
          <p:cNvSpPr/>
          <p:nvPr/>
        </p:nvSpPr>
        <p:spPr>
          <a:xfrm>
            <a:off x="0" y="6367749"/>
            <a:ext cx="9144000" cy="49025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364" y="6345715"/>
            <a:ext cx="693768" cy="490252"/>
          </a:xfrm>
          <a:prstGeom prst="rect">
            <a:avLst/>
          </a:prstGeom>
        </p:spPr>
      </p:pic>
      <p:grpSp>
        <p:nvGrpSpPr>
          <p:cNvPr id="10" name="Grupo 9"/>
          <p:cNvGrpSpPr/>
          <p:nvPr/>
        </p:nvGrpSpPr>
        <p:grpSpPr>
          <a:xfrm>
            <a:off x="574172" y="6213512"/>
            <a:ext cx="878543" cy="644487"/>
            <a:chOff x="574172" y="5470968"/>
            <a:chExt cx="1890755" cy="1387032"/>
          </a:xfrm>
        </p:grpSpPr>
        <p:sp>
          <p:nvSpPr>
            <p:cNvPr id="7" name="Elipse 6"/>
            <p:cNvSpPr/>
            <p:nvPr/>
          </p:nvSpPr>
          <p:spPr>
            <a:xfrm>
              <a:off x="574172" y="5494049"/>
              <a:ext cx="774551" cy="774551"/>
            </a:xfrm>
            <a:prstGeom prst="ellipse">
              <a:avLst/>
            </a:prstGeom>
            <a:solidFill>
              <a:srgbClr val="36A9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9" name="Imagem 8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171" t="25859" r="6524" b="25467"/>
            <a:stretch/>
          </p:blipFill>
          <p:spPr>
            <a:xfrm>
              <a:off x="980369" y="5470968"/>
              <a:ext cx="1484558" cy="1387032"/>
            </a:xfrm>
            <a:prstGeom prst="rect">
              <a:avLst/>
            </a:prstGeom>
          </p:spPr>
        </p:pic>
      </p:grpSp>
      <p:sp>
        <p:nvSpPr>
          <p:cNvPr id="22" name="Título 1"/>
          <p:cNvSpPr>
            <a:spLocks noGrp="1"/>
          </p:cNvSpPr>
          <p:nvPr>
            <p:ph type="title"/>
          </p:nvPr>
        </p:nvSpPr>
        <p:spPr>
          <a:xfrm>
            <a:off x="64703" y="140842"/>
            <a:ext cx="8967157" cy="540199"/>
          </a:xfrm>
        </p:spPr>
        <p:txBody>
          <a:bodyPr>
            <a:normAutofit/>
          </a:bodyPr>
          <a:lstStyle/>
          <a:p>
            <a:r>
              <a:rPr lang="pt-BR" sz="3000" dirty="0" smtClean="0"/>
              <a:t>Ampliação do diagnóstico com qualidade</a:t>
            </a:r>
            <a:endParaRPr lang="pt-BR" sz="3000" dirty="0"/>
          </a:p>
        </p:txBody>
      </p:sp>
      <p:sp>
        <p:nvSpPr>
          <p:cNvPr id="52" name="Elipse 51"/>
          <p:cNvSpPr/>
          <p:nvPr/>
        </p:nvSpPr>
        <p:spPr>
          <a:xfrm>
            <a:off x="6949120" y="1069701"/>
            <a:ext cx="1543808" cy="1527627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pic>
        <p:nvPicPr>
          <p:cNvPr id="54" name="Picture 4" descr="Resultado de imagem para fiocruz logo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40" r="17887"/>
          <a:stretch/>
        </p:blipFill>
        <p:spPr bwMode="auto">
          <a:xfrm>
            <a:off x="6522551" y="3737965"/>
            <a:ext cx="1220748" cy="1309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2" descr="Resultado de imagem para logotipo universidade federal de santa catarin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6261" y="5022972"/>
            <a:ext cx="1206609" cy="1189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2" descr="Resultado de imagem para ufrj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9623" y="3786238"/>
            <a:ext cx="1020377" cy="1189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Imagem 5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97" b="18428"/>
          <a:stretch/>
        </p:blipFill>
        <p:spPr>
          <a:xfrm>
            <a:off x="7562815" y="2711574"/>
            <a:ext cx="1484928" cy="1094014"/>
          </a:xfrm>
          <a:prstGeom prst="rect">
            <a:avLst/>
          </a:prstGeom>
        </p:spPr>
      </p:pic>
      <p:sp>
        <p:nvSpPr>
          <p:cNvPr id="58" name="CaixaDeTexto 57"/>
          <p:cNvSpPr txBox="1"/>
          <p:nvPr/>
        </p:nvSpPr>
        <p:spPr>
          <a:xfrm>
            <a:off x="7110650" y="1534986"/>
            <a:ext cx="122074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500" b="1" dirty="0" smtClean="0">
                <a:solidFill>
                  <a:schemeClr val="bg1"/>
                </a:solidFill>
              </a:rPr>
              <a:t>Nossos parceiros</a:t>
            </a:r>
            <a:endParaRPr lang="pt-BR" sz="1500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Resultado de imagem para anvisa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64" t="7721" r="22473" b="8117"/>
          <a:stretch/>
        </p:blipFill>
        <p:spPr bwMode="auto">
          <a:xfrm>
            <a:off x="6538575" y="2654855"/>
            <a:ext cx="976809" cy="989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9" name="Diagrama 58"/>
          <p:cNvGraphicFramePr/>
          <p:nvPr>
            <p:extLst>
              <p:ext uri="{D42A27DB-BD31-4B8C-83A1-F6EECF244321}">
                <p14:modId xmlns:p14="http://schemas.microsoft.com/office/powerpoint/2010/main" val="3654068393"/>
              </p:ext>
            </p:extLst>
          </p:nvPr>
        </p:nvGraphicFramePr>
        <p:xfrm>
          <a:off x="-369573" y="654047"/>
          <a:ext cx="7095702" cy="55499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</p:spTree>
    <p:extLst>
      <p:ext uri="{BB962C8B-B14F-4D97-AF65-F5344CB8AC3E}">
        <p14:creationId xmlns:p14="http://schemas.microsoft.com/office/powerpoint/2010/main" val="200302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Elipse 23"/>
          <p:cNvSpPr/>
          <p:nvPr/>
        </p:nvSpPr>
        <p:spPr>
          <a:xfrm>
            <a:off x="0" y="241143"/>
            <a:ext cx="576000" cy="5760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0"/>
              <a:satOff val="0"/>
              <a:lumOff val="0"/>
              <a:alphaOff val="0"/>
            </a:schemeClr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4" name="Retângulo 3"/>
          <p:cNvSpPr/>
          <p:nvPr/>
        </p:nvSpPr>
        <p:spPr>
          <a:xfrm>
            <a:off x="0" y="77117"/>
            <a:ext cx="9144000" cy="69982"/>
          </a:xfrm>
          <a:prstGeom prst="rect">
            <a:avLst/>
          </a:prstGeom>
          <a:solidFill>
            <a:srgbClr val="36A9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/>
          <p:cNvSpPr/>
          <p:nvPr/>
        </p:nvSpPr>
        <p:spPr>
          <a:xfrm>
            <a:off x="0" y="-3153"/>
            <a:ext cx="9144000" cy="80273"/>
          </a:xfrm>
          <a:prstGeom prst="rect">
            <a:avLst/>
          </a:prstGeom>
          <a:solidFill>
            <a:srgbClr val="95C1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6" name="Retângulo 5"/>
          <p:cNvSpPr/>
          <p:nvPr/>
        </p:nvSpPr>
        <p:spPr>
          <a:xfrm>
            <a:off x="0" y="6367749"/>
            <a:ext cx="9144000" cy="49025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364" y="6345715"/>
            <a:ext cx="693768" cy="490252"/>
          </a:xfrm>
          <a:prstGeom prst="rect">
            <a:avLst/>
          </a:prstGeom>
        </p:spPr>
      </p:pic>
      <p:grpSp>
        <p:nvGrpSpPr>
          <p:cNvPr id="10" name="Grupo 9"/>
          <p:cNvGrpSpPr/>
          <p:nvPr/>
        </p:nvGrpSpPr>
        <p:grpSpPr>
          <a:xfrm>
            <a:off x="574172" y="6213512"/>
            <a:ext cx="878543" cy="644487"/>
            <a:chOff x="574172" y="5470968"/>
            <a:chExt cx="1890755" cy="1387032"/>
          </a:xfrm>
        </p:grpSpPr>
        <p:sp>
          <p:nvSpPr>
            <p:cNvPr id="7" name="Elipse 6"/>
            <p:cNvSpPr/>
            <p:nvPr/>
          </p:nvSpPr>
          <p:spPr>
            <a:xfrm>
              <a:off x="574172" y="5494049"/>
              <a:ext cx="774551" cy="774551"/>
            </a:xfrm>
            <a:prstGeom prst="ellipse">
              <a:avLst/>
            </a:prstGeom>
            <a:solidFill>
              <a:srgbClr val="36A9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9" name="Imagem 8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171" t="25859" r="6524" b="25467"/>
            <a:stretch/>
          </p:blipFill>
          <p:spPr>
            <a:xfrm>
              <a:off x="980369" y="5470968"/>
              <a:ext cx="1484558" cy="1387032"/>
            </a:xfrm>
            <a:prstGeom prst="rect">
              <a:avLst/>
            </a:prstGeom>
          </p:spPr>
        </p:pic>
      </p:grpSp>
      <p:sp>
        <p:nvSpPr>
          <p:cNvPr id="22" name="Título 1"/>
          <p:cNvSpPr>
            <a:spLocks noGrp="1"/>
          </p:cNvSpPr>
          <p:nvPr>
            <p:ph type="title"/>
          </p:nvPr>
        </p:nvSpPr>
        <p:spPr>
          <a:xfrm>
            <a:off x="96603" y="279070"/>
            <a:ext cx="8967157" cy="540199"/>
          </a:xfrm>
        </p:spPr>
        <p:txBody>
          <a:bodyPr>
            <a:normAutofit/>
          </a:bodyPr>
          <a:lstStyle/>
          <a:p>
            <a:r>
              <a:rPr lang="pt-BR" sz="3000" dirty="0" smtClean="0"/>
              <a:t>Avaliações periódicas</a:t>
            </a:r>
            <a:endParaRPr lang="pt-BR" sz="3000" dirty="0"/>
          </a:p>
        </p:txBody>
      </p:sp>
      <p:pic>
        <p:nvPicPr>
          <p:cNvPr id="43" name="Imagem 42"/>
          <p:cNvPicPr/>
          <p:nvPr/>
        </p:nvPicPr>
        <p:blipFill>
          <a:blip r:embed="rId4"/>
          <a:stretch>
            <a:fillRect/>
          </a:stretch>
        </p:blipFill>
        <p:spPr>
          <a:xfrm>
            <a:off x="501137" y="1241410"/>
            <a:ext cx="5400040" cy="164401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4" name="Picture 18" descr="Captura de Tela 2019-06-13 às 13.13.25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65886" y="2177536"/>
            <a:ext cx="5182003" cy="207985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5" name="Imagem 44"/>
          <p:cNvPicPr/>
          <p:nvPr/>
        </p:nvPicPr>
        <p:blipFill>
          <a:blip r:embed="rId6"/>
          <a:stretch>
            <a:fillRect/>
          </a:stretch>
        </p:blipFill>
        <p:spPr>
          <a:xfrm>
            <a:off x="1812600" y="3463192"/>
            <a:ext cx="5400040" cy="15906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6" name="Picture 19" descr="Captura de Tela 2019-06-13 às 13.14.11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78714" y="4454981"/>
            <a:ext cx="4464148" cy="161880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3968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77117"/>
            <a:ext cx="9144000" cy="69982"/>
          </a:xfrm>
          <a:prstGeom prst="rect">
            <a:avLst/>
          </a:prstGeom>
          <a:solidFill>
            <a:srgbClr val="36A9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/>
          <p:cNvSpPr/>
          <p:nvPr/>
        </p:nvSpPr>
        <p:spPr>
          <a:xfrm>
            <a:off x="0" y="-3153"/>
            <a:ext cx="9144000" cy="80273"/>
          </a:xfrm>
          <a:prstGeom prst="rect">
            <a:avLst/>
          </a:prstGeom>
          <a:solidFill>
            <a:srgbClr val="95C1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6" name="Retângulo 5"/>
          <p:cNvSpPr/>
          <p:nvPr/>
        </p:nvSpPr>
        <p:spPr>
          <a:xfrm>
            <a:off x="0" y="6367749"/>
            <a:ext cx="9144000" cy="49025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364" y="6345715"/>
            <a:ext cx="693768" cy="490252"/>
          </a:xfrm>
          <a:prstGeom prst="rect">
            <a:avLst/>
          </a:prstGeom>
        </p:spPr>
      </p:pic>
      <p:grpSp>
        <p:nvGrpSpPr>
          <p:cNvPr id="10" name="Grupo 9"/>
          <p:cNvGrpSpPr/>
          <p:nvPr/>
        </p:nvGrpSpPr>
        <p:grpSpPr>
          <a:xfrm>
            <a:off x="574172" y="6213512"/>
            <a:ext cx="878543" cy="644487"/>
            <a:chOff x="574172" y="5470968"/>
            <a:chExt cx="1890755" cy="1387032"/>
          </a:xfrm>
        </p:grpSpPr>
        <p:sp>
          <p:nvSpPr>
            <p:cNvPr id="7" name="Elipse 6"/>
            <p:cNvSpPr/>
            <p:nvPr/>
          </p:nvSpPr>
          <p:spPr>
            <a:xfrm>
              <a:off x="574172" y="5494049"/>
              <a:ext cx="774551" cy="774551"/>
            </a:xfrm>
            <a:prstGeom prst="ellipse">
              <a:avLst/>
            </a:prstGeom>
            <a:solidFill>
              <a:srgbClr val="36A9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9" name="Imagem 8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171" t="25859" r="6524" b="25467"/>
            <a:stretch/>
          </p:blipFill>
          <p:spPr>
            <a:xfrm>
              <a:off x="980369" y="5470968"/>
              <a:ext cx="1484558" cy="1387032"/>
            </a:xfrm>
            <a:prstGeom prst="rect">
              <a:avLst/>
            </a:prstGeom>
          </p:spPr>
        </p:pic>
      </p:grpSp>
      <p:pic>
        <p:nvPicPr>
          <p:cNvPr id="11" name="Imagem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1984" y="6430181"/>
            <a:ext cx="1820963" cy="354552"/>
          </a:xfrm>
          <a:prstGeom prst="rect">
            <a:avLst/>
          </a:prstGeom>
        </p:spPr>
      </p:pic>
      <p:sp>
        <p:nvSpPr>
          <p:cNvPr id="12" name="Retângulo 11"/>
          <p:cNvSpPr/>
          <p:nvPr/>
        </p:nvSpPr>
        <p:spPr>
          <a:xfrm>
            <a:off x="387179" y="715761"/>
            <a:ext cx="83943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dirty="0" smtClean="0"/>
              <a:t>                                                                                            </a:t>
            </a:r>
            <a:endParaRPr lang="pt-BR" b="1" dirty="0"/>
          </a:p>
        </p:txBody>
      </p:sp>
      <p:sp>
        <p:nvSpPr>
          <p:cNvPr id="22" name="Título 1"/>
          <p:cNvSpPr>
            <a:spLocks noGrp="1"/>
          </p:cNvSpPr>
          <p:nvPr>
            <p:ph type="title"/>
          </p:nvPr>
        </p:nvSpPr>
        <p:spPr>
          <a:xfrm>
            <a:off x="64703" y="140842"/>
            <a:ext cx="8967157" cy="540199"/>
          </a:xfrm>
        </p:spPr>
        <p:txBody>
          <a:bodyPr>
            <a:normAutofit/>
          </a:bodyPr>
          <a:lstStyle/>
          <a:p>
            <a:r>
              <a:rPr lang="pt-BR" sz="3000" dirty="0" smtClean="0"/>
              <a:t>Novo organograma</a:t>
            </a:r>
            <a:endParaRPr lang="pt-BR" sz="3000" dirty="0"/>
          </a:p>
        </p:txBody>
      </p:sp>
      <p:graphicFrame>
        <p:nvGraphicFramePr>
          <p:cNvPr id="23" name="Diagrama 22"/>
          <p:cNvGraphicFramePr/>
          <p:nvPr>
            <p:extLst>
              <p:ext uri="{D42A27DB-BD31-4B8C-83A1-F6EECF244321}">
                <p14:modId xmlns:p14="http://schemas.microsoft.com/office/powerpoint/2010/main" val="4279839496"/>
              </p:ext>
            </p:extLst>
          </p:nvPr>
        </p:nvGraphicFramePr>
        <p:xfrm>
          <a:off x="-916404" y="1058413"/>
          <a:ext cx="6996706" cy="47278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24" name="CaixaDeTexto 23"/>
          <p:cNvSpPr txBox="1"/>
          <p:nvPr/>
        </p:nvSpPr>
        <p:spPr>
          <a:xfrm>
            <a:off x="5984436" y="844858"/>
            <a:ext cx="2182762" cy="91940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1600" dirty="0"/>
              <a:t>Coordenação-Geral de Vigilância do HIV/Aids e das Hepatites Virais</a:t>
            </a:r>
          </a:p>
        </p:txBody>
      </p:sp>
      <p:sp>
        <p:nvSpPr>
          <p:cNvPr id="25" name="CaixaDeTexto 24"/>
          <p:cNvSpPr txBox="1"/>
          <p:nvPr/>
        </p:nvSpPr>
        <p:spPr>
          <a:xfrm>
            <a:off x="5984436" y="1871884"/>
            <a:ext cx="2182762" cy="146423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1600" dirty="0"/>
              <a:t>Coordenação-Geral de Vigilância das Infecções Sexualmente Transmissíveis</a:t>
            </a:r>
          </a:p>
        </p:txBody>
      </p:sp>
      <p:sp>
        <p:nvSpPr>
          <p:cNvPr id="26" name="CaixaDeTexto 25"/>
          <p:cNvSpPr txBox="1"/>
          <p:nvPr/>
        </p:nvSpPr>
        <p:spPr>
          <a:xfrm>
            <a:off x="5984436" y="3412692"/>
            <a:ext cx="2182762" cy="173664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1600" dirty="0"/>
              <a:t>Coordenação-Geral de Vigilância das Doenças de Transmissão Respiratória de</a:t>
            </a:r>
          </a:p>
          <a:p>
            <a:pPr algn="ctr"/>
            <a:r>
              <a:rPr lang="pt-BR" sz="1600" dirty="0"/>
              <a:t>Condições Crônicas</a:t>
            </a:r>
          </a:p>
        </p:txBody>
      </p:sp>
      <p:sp>
        <p:nvSpPr>
          <p:cNvPr id="27" name="CaixaDeTexto 26"/>
          <p:cNvSpPr txBox="1"/>
          <p:nvPr/>
        </p:nvSpPr>
        <p:spPr>
          <a:xfrm>
            <a:off x="5984436" y="5255664"/>
            <a:ext cx="2182762" cy="91940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1600" dirty="0"/>
              <a:t>Coordenação-Geral de Vigilância das Doenças em Eliminação</a:t>
            </a:r>
          </a:p>
        </p:txBody>
      </p:sp>
      <p:cxnSp>
        <p:nvCxnSpPr>
          <p:cNvPr id="28" name="Conector de seta reta 27"/>
          <p:cNvCxnSpPr>
            <a:endCxn id="24" idx="1"/>
          </p:cNvCxnSpPr>
          <p:nvPr/>
        </p:nvCxnSpPr>
        <p:spPr>
          <a:xfrm flipV="1">
            <a:off x="4277032" y="1304559"/>
            <a:ext cx="1707404" cy="114726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Conector de seta reta 28"/>
          <p:cNvCxnSpPr>
            <a:endCxn id="25" idx="1"/>
          </p:cNvCxnSpPr>
          <p:nvPr/>
        </p:nvCxnSpPr>
        <p:spPr>
          <a:xfrm flipV="1">
            <a:off x="4454013" y="2604000"/>
            <a:ext cx="1530423" cy="23633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Conector de seta reta 29"/>
          <p:cNvCxnSpPr>
            <a:endCxn id="26" idx="1"/>
          </p:cNvCxnSpPr>
          <p:nvPr/>
        </p:nvCxnSpPr>
        <p:spPr>
          <a:xfrm>
            <a:off x="4454013" y="3631048"/>
            <a:ext cx="1530423" cy="64996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Conector de seta reta 30"/>
          <p:cNvCxnSpPr>
            <a:endCxn id="27" idx="1"/>
          </p:cNvCxnSpPr>
          <p:nvPr/>
        </p:nvCxnSpPr>
        <p:spPr>
          <a:xfrm>
            <a:off x="4277032" y="4396646"/>
            <a:ext cx="1707404" cy="131871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15865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Elipse 20"/>
          <p:cNvSpPr/>
          <p:nvPr/>
        </p:nvSpPr>
        <p:spPr>
          <a:xfrm>
            <a:off x="0" y="166710"/>
            <a:ext cx="574172" cy="576000"/>
          </a:xfrm>
          <a:prstGeom prst="ellipse">
            <a:avLst/>
          </a:prstGeom>
          <a:solidFill>
            <a:srgbClr val="53EB17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0"/>
              <a:satOff val="0"/>
              <a:lumOff val="0"/>
              <a:alphaOff val="0"/>
            </a:schemeClr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4" name="Retângulo 3"/>
          <p:cNvSpPr/>
          <p:nvPr/>
        </p:nvSpPr>
        <p:spPr>
          <a:xfrm>
            <a:off x="0" y="77117"/>
            <a:ext cx="9144000" cy="69982"/>
          </a:xfrm>
          <a:prstGeom prst="rect">
            <a:avLst/>
          </a:prstGeom>
          <a:solidFill>
            <a:srgbClr val="36A9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/>
          <p:cNvSpPr/>
          <p:nvPr/>
        </p:nvSpPr>
        <p:spPr>
          <a:xfrm>
            <a:off x="0" y="-3153"/>
            <a:ext cx="9144000" cy="80273"/>
          </a:xfrm>
          <a:prstGeom prst="rect">
            <a:avLst/>
          </a:prstGeom>
          <a:solidFill>
            <a:srgbClr val="95C1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6" name="Retângulo 5"/>
          <p:cNvSpPr/>
          <p:nvPr/>
        </p:nvSpPr>
        <p:spPr>
          <a:xfrm>
            <a:off x="0" y="6367749"/>
            <a:ext cx="9144000" cy="49025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364" y="6345715"/>
            <a:ext cx="693768" cy="490252"/>
          </a:xfrm>
          <a:prstGeom prst="rect">
            <a:avLst/>
          </a:prstGeom>
        </p:spPr>
      </p:pic>
      <p:grpSp>
        <p:nvGrpSpPr>
          <p:cNvPr id="10" name="Grupo 9"/>
          <p:cNvGrpSpPr/>
          <p:nvPr/>
        </p:nvGrpSpPr>
        <p:grpSpPr>
          <a:xfrm>
            <a:off x="574172" y="6213512"/>
            <a:ext cx="878543" cy="644487"/>
            <a:chOff x="574172" y="5470968"/>
            <a:chExt cx="1890755" cy="1387032"/>
          </a:xfrm>
        </p:grpSpPr>
        <p:sp>
          <p:nvSpPr>
            <p:cNvPr id="7" name="Elipse 6"/>
            <p:cNvSpPr/>
            <p:nvPr/>
          </p:nvSpPr>
          <p:spPr>
            <a:xfrm>
              <a:off x="574172" y="5494049"/>
              <a:ext cx="774551" cy="774551"/>
            </a:xfrm>
            <a:prstGeom prst="ellipse">
              <a:avLst/>
            </a:prstGeom>
            <a:solidFill>
              <a:srgbClr val="36A9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9" name="Imagem 8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171" t="25859" r="6524" b="25467"/>
            <a:stretch/>
          </p:blipFill>
          <p:spPr>
            <a:xfrm>
              <a:off x="980369" y="5470968"/>
              <a:ext cx="1484558" cy="1387032"/>
            </a:xfrm>
            <a:prstGeom prst="rect">
              <a:avLst/>
            </a:prstGeom>
          </p:spPr>
        </p:pic>
      </p:grpSp>
      <p:sp>
        <p:nvSpPr>
          <p:cNvPr id="22" name="Título 1"/>
          <p:cNvSpPr>
            <a:spLocks noGrp="1"/>
          </p:cNvSpPr>
          <p:nvPr>
            <p:ph type="title"/>
          </p:nvPr>
        </p:nvSpPr>
        <p:spPr>
          <a:xfrm>
            <a:off x="75334" y="183374"/>
            <a:ext cx="8967157" cy="540199"/>
          </a:xfrm>
        </p:spPr>
        <p:txBody>
          <a:bodyPr>
            <a:normAutofit/>
          </a:bodyPr>
          <a:lstStyle/>
          <a:p>
            <a:r>
              <a:rPr lang="pt-BR" sz="3000" dirty="0" smtClean="0"/>
              <a:t>Capacitação</a:t>
            </a:r>
            <a:endParaRPr lang="pt-BR" sz="3000" dirty="0"/>
          </a:p>
        </p:txBody>
      </p:sp>
      <p:pic>
        <p:nvPicPr>
          <p:cNvPr id="18" name="Picture 2" descr="Resultado de imagem para telelab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753" b="28559"/>
          <a:stretch/>
        </p:blipFill>
        <p:spPr bwMode="auto">
          <a:xfrm>
            <a:off x="7064839" y="218823"/>
            <a:ext cx="2030530" cy="521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ângulo 1"/>
          <p:cNvSpPr/>
          <p:nvPr/>
        </p:nvSpPr>
        <p:spPr>
          <a:xfrm>
            <a:off x="202930" y="1600820"/>
            <a:ext cx="868135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  <a:defRPr/>
            </a:pPr>
            <a:r>
              <a:rPr lang="pt-BR" dirty="0" smtClean="0"/>
              <a:t>O </a:t>
            </a:r>
            <a:r>
              <a:rPr lang="pt-BR" dirty="0" err="1" smtClean="0"/>
              <a:t>Telelab</a:t>
            </a:r>
            <a:r>
              <a:rPr lang="pt-BR" dirty="0" smtClean="0"/>
              <a:t> é </a:t>
            </a:r>
            <a:r>
              <a:rPr lang="pt-BR" dirty="0"/>
              <a:t>uma </a:t>
            </a:r>
            <a:r>
              <a:rPr lang="pt-BR" dirty="0" smtClean="0"/>
              <a:t>plataforma </a:t>
            </a:r>
            <a:r>
              <a:rPr lang="pt-BR" dirty="0"/>
              <a:t>aberta e gratuita, onde os </a:t>
            </a:r>
            <a:r>
              <a:rPr lang="pt-BR" dirty="0" smtClean="0"/>
              <a:t>profissionais de saúde de saúde podem buscar cursos de capacitação em testagem rápida e outros assuntos; </a:t>
            </a:r>
            <a:endParaRPr lang="pt-BR" dirty="0"/>
          </a:p>
          <a:p>
            <a:pPr marL="285750" indent="-285750" algn="just">
              <a:buFont typeface="Arial" panose="020B0604020202020204" pitchFamily="34" charset="0"/>
              <a:buChar char="•"/>
              <a:defRPr/>
            </a:pPr>
            <a:r>
              <a:rPr lang="pt-BR" dirty="0" smtClean="0"/>
              <a:t>Existem </a:t>
            </a:r>
            <a:r>
              <a:rPr lang="pt-BR" dirty="0" err="1" smtClean="0"/>
              <a:t>videoaulas</a:t>
            </a:r>
            <a:r>
              <a:rPr lang="pt-BR" dirty="0" smtClean="0"/>
              <a:t> e manuais para todos os testes rápidos distribuídos pelo DCCI.</a:t>
            </a:r>
            <a:endParaRPr lang="pt-BR" dirty="0"/>
          </a:p>
        </p:txBody>
      </p:sp>
      <p:sp>
        <p:nvSpPr>
          <p:cNvPr id="20" name="Retângulo 19"/>
          <p:cNvSpPr/>
          <p:nvPr/>
        </p:nvSpPr>
        <p:spPr>
          <a:xfrm>
            <a:off x="195679" y="838888"/>
            <a:ext cx="8688610" cy="646331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b="1" dirty="0"/>
              <a:t>O DCCI recomenda que os profissionais que executam testes rápidos sejam capacitados de forma presencial ou </a:t>
            </a:r>
            <a:r>
              <a:rPr lang="pt-BR" b="1" dirty="0" smtClean="0"/>
              <a:t>à </a:t>
            </a:r>
            <a:r>
              <a:rPr lang="pt-BR" b="1" dirty="0"/>
              <a:t>distância</a:t>
            </a:r>
            <a:endParaRPr lang="pt-BR" b="1" dirty="0">
              <a:solidFill>
                <a:schemeClr val="bg1"/>
              </a:solidFill>
            </a:endParaRPr>
          </a:p>
        </p:txBody>
      </p:sp>
      <p:pic>
        <p:nvPicPr>
          <p:cNvPr id="25" name="Imagem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96"/>
          <a:stretch/>
        </p:blipFill>
        <p:spPr bwMode="auto">
          <a:xfrm>
            <a:off x="432530" y="3119278"/>
            <a:ext cx="4096939" cy="2275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7" name="Gráfico 2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00014808"/>
              </p:ext>
            </p:extLst>
          </p:nvPr>
        </p:nvGraphicFramePr>
        <p:xfrm>
          <a:off x="4619999" y="2832751"/>
          <a:ext cx="4264290" cy="28483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28" name="Retângulo 27"/>
          <p:cNvSpPr>
            <a:spLocks noChangeArrowheads="1"/>
          </p:cNvSpPr>
          <p:nvPr/>
        </p:nvSpPr>
        <p:spPr bwMode="auto">
          <a:xfrm>
            <a:off x="6592186" y="5986884"/>
            <a:ext cx="255181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r" eaLnBrk="1" hangingPunct="1">
              <a:defRPr/>
            </a:pPr>
            <a:r>
              <a:rPr lang="pt-BR" altLang="pt-BR" b="1" dirty="0" smtClean="0">
                <a:latin typeface="+mn-lt"/>
                <a:hlinkClick r:id="rId7"/>
              </a:rPr>
              <a:t>www.telelab.aids.gov.br</a:t>
            </a:r>
            <a:endParaRPr lang="pt-BR" altLang="pt-BR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77300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Elipse 23"/>
          <p:cNvSpPr/>
          <p:nvPr/>
        </p:nvSpPr>
        <p:spPr>
          <a:xfrm>
            <a:off x="0" y="241143"/>
            <a:ext cx="576000" cy="576000"/>
          </a:xfrm>
          <a:prstGeom prst="ellipse">
            <a:avLst/>
          </a:prstGeom>
          <a:solidFill>
            <a:srgbClr val="2ED7A1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0"/>
              <a:satOff val="0"/>
              <a:lumOff val="0"/>
              <a:alphaOff val="0"/>
            </a:schemeClr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4" name="Retângulo 3"/>
          <p:cNvSpPr/>
          <p:nvPr/>
        </p:nvSpPr>
        <p:spPr>
          <a:xfrm>
            <a:off x="0" y="77117"/>
            <a:ext cx="9144000" cy="69982"/>
          </a:xfrm>
          <a:prstGeom prst="rect">
            <a:avLst/>
          </a:prstGeom>
          <a:solidFill>
            <a:srgbClr val="36A9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/>
          <p:cNvSpPr/>
          <p:nvPr/>
        </p:nvSpPr>
        <p:spPr>
          <a:xfrm>
            <a:off x="0" y="-3153"/>
            <a:ext cx="9144000" cy="80273"/>
          </a:xfrm>
          <a:prstGeom prst="rect">
            <a:avLst/>
          </a:prstGeom>
          <a:solidFill>
            <a:srgbClr val="95C1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6" name="Retângulo 5"/>
          <p:cNvSpPr/>
          <p:nvPr/>
        </p:nvSpPr>
        <p:spPr>
          <a:xfrm>
            <a:off x="0" y="6367749"/>
            <a:ext cx="9144000" cy="49025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364" y="6345715"/>
            <a:ext cx="693768" cy="490252"/>
          </a:xfrm>
          <a:prstGeom prst="rect">
            <a:avLst/>
          </a:prstGeom>
        </p:spPr>
      </p:pic>
      <p:grpSp>
        <p:nvGrpSpPr>
          <p:cNvPr id="10" name="Grupo 9"/>
          <p:cNvGrpSpPr/>
          <p:nvPr/>
        </p:nvGrpSpPr>
        <p:grpSpPr>
          <a:xfrm>
            <a:off x="574172" y="6213512"/>
            <a:ext cx="878543" cy="644487"/>
            <a:chOff x="574172" y="5470968"/>
            <a:chExt cx="1890755" cy="1387032"/>
          </a:xfrm>
        </p:grpSpPr>
        <p:sp>
          <p:nvSpPr>
            <p:cNvPr id="7" name="Elipse 6"/>
            <p:cNvSpPr/>
            <p:nvPr/>
          </p:nvSpPr>
          <p:spPr>
            <a:xfrm>
              <a:off x="574172" y="5494049"/>
              <a:ext cx="774551" cy="774551"/>
            </a:xfrm>
            <a:prstGeom prst="ellipse">
              <a:avLst/>
            </a:prstGeom>
            <a:solidFill>
              <a:srgbClr val="36A9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9" name="Imagem 8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171" t="25859" r="6524" b="25467"/>
            <a:stretch/>
          </p:blipFill>
          <p:spPr>
            <a:xfrm>
              <a:off x="980369" y="5470968"/>
              <a:ext cx="1484558" cy="1387032"/>
            </a:xfrm>
            <a:prstGeom prst="rect">
              <a:avLst/>
            </a:prstGeom>
          </p:spPr>
        </p:pic>
      </p:grpSp>
      <p:sp>
        <p:nvSpPr>
          <p:cNvPr id="22" name="Título 1"/>
          <p:cNvSpPr>
            <a:spLocks noGrp="1"/>
          </p:cNvSpPr>
          <p:nvPr>
            <p:ph type="title"/>
          </p:nvPr>
        </p:nvSpPr>
        <p:spPr>
          <a:xfrm>
            <a:off x="96603" y="279070"/>
            <a:ext cx="8967157" cy="540199"/>
          </a:xfrm>
        </p:spPr>
        <p:txBody>
          <a:bodyPr>
            <a:normAutofit/>
          </a:bodyPr>
          <a:lstStyle/>
          <a:p>
            <a:r>
              <a:rPr lang="pt-BR" sz="3000" dirty="0" smtClean="0"/>
              <a:t>Monitoramento de intercorrências</a:t>
            </a:r>
            <a:endParaRPr lang="pt-BR" sz="3000" dirty="0"/>
          </a:p>
        </p:txBody>
      </p:sp>
      <p:sp>
        <p:nvSpPr>
          <p:cNvPr id="16" name="Seta para a direita 15"/>
          <p:cNvSpPr/>
          <p:nvPr/>
        </p:nvSpPr>
        <p:spPr>
          <a:xfrm>
            <a:off x="4212159" y="1346291"/>
            <a:ext cx="589660" cy="307648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Retângulo de cantos arredondados 18"/>
          <p:cNvSpPr/>
          <p:nvPr/>
        </p:nvSpPr>
        <p:spPr>
          <a:xfrm>
            <a:off x="615803" y="1298246"/>
            <a:ext cx="3773849" cy="412955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 smtClean="0"/>
              <a:t>Profissionais das unidades de saúde</a:t>
            </a:r>
            <a:endParaRPr lang="pt-BR" b="1" dirty="0"/>
          </a:p>
        </p:txBody>
      </p:sp>
      <p:pic>
        <p:nvPicPr>
          <p:cNvPr id="20" name="Imagem 19"/>
          <p:cNvPicPr>
            <a:picLocks noChangeAspect="1"/>
          </p:cNvPicPr>
          <p:nvPr/>
        </p:nvPicPr>
        <p:blipFill rotWithShape="1">
          <a:blip r:embed="rId4"/>
          <a:srcRect r="66646" b="70289"/>
          <a:stretch/>
        </p:blipFill>
        <p:spPr>
          <a:xfrm>
            <a:off x="0" y="743397"/>
            <a:ext cx="1042493" cy="997110"/>
          </a:xfrm>
          <a:prstGeom prst="rect">
            <a:avLst/>
          </a:prstGeom>
        </p:spPr>
      </p:pic>
      <p:sp>
        <p:nvSpPr>
          <p:cNvPr id="21" name="Seta para a direita 20"/>
          <p:cNvSpPr/>
          <p:nvPr/>
        </p:nvSpPr>
        <p:spPr>
          <a:xfrm rot="5400000">
            <a:off x="6346128" y="1697307"/>
            <a:ext cx="589660" cy="307648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6" name="Retângulo de cantos arredondados 25"/>
          <p:cNvSpPr/>
          <p:nvPr/>
        </p:nvSpPr>
        <p:spPr>
          <a:xfrm>
            <a:off x="4825518" y="1288721"/>
            <a:ext cx="3303010" cy="412955"/>
          </a:xfrm>
          <a:prstGeom prst="roundRect">
            <a:avLst/>
          </a:prstGeom>
          <a:solidFill>
            <a:srgbClr val="37A6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 smtClean="0"/>
              <a:t>Ref. Técnica Estado/Capital</a:t>
            </a:r>
            <a:endParaRPr lang="pt-BR" b="1" dirty="0"/>
          </a:p>
        </p:txBody>
      </p:sp>
      <p:pic>
        <p:nvPicPr>
          <p:cNvPr id="27" name="Imagem 26"/>
          <p:cNvPicPr>
            <a:picLocks noChangeAspect="1"/>
          </p:cNvPicPr>
          <p:nvPr/>
        </p:nvPicPr>
        <p:blipFill rotWithShape="1">
          <a:blip r:embed="rId5"/>
          <a:srcRect l="76626" t="29838" r="-43" b="26544"/>
          <a:stretch/>
        </p:blipFill>
        <p:spPr>
          <a:xfrm>
            <a:off x="7627167" y="563554"/>
            <a:ext cx="581025" cy="1162050"/>
          </a:xfrm>
          <a:prstGeom prst="rect">
            <a:avLst/>
          </a:prstGeom>
        </p:spPr>
      </p:pic>
      <p:sp>
        <p:nvSpPr>
          <p:cNvPr id="29" name="Retângulo de cantos arredondados 28"/>
          <p:cNvSpPr/>
          <p:nvPr/>
        </p:nvSpPr>
        <p:spPr>
          <a:xfrm>
            <a:off x="821905" y="2157569"/>
            <a:ext cx="3361643" cy="412955"/>
          </a:xfrm>
          <a:prstGeom prst="roundRect">
            <a:avLst/>
          </a:prstGeom>
          <a:solidFill>
            <a:srgbClr val="F987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 smtClean="0"/>
              <a:t>Ministério da Saúde</a:t>
            </a:r>
            <a:endParaRPr lang="pt-BR" b="1" dirty="0"/>
          </a:p>
        </p:txBody>
      </p:sp>
      <p:pic>
        <p:nvPicPr>
          <p:cNvPr id="30" name="Imagem 29"/>
          <p:cNvPicPr>
            <a:picLocks noChangeAspect="1"/>
          </p:cNvPicPr>
          <p:nvPr/>
        </p:nvPicPr>
        <p:blipFill rotWithShape="1">
          <a:blip r:embed="rId6"/>
          <a:srcRect l="50357" t="62078" r="20001" b="7704"/>
          <a:stretch/>
        </p:blipFill>
        <p:spPr>
          <a:xfrm flipH="1">
            <a:off x="762912" y="1802299"/>
            <a:ext cx="825892" cy="805069"/>
          </a:xfrm>
          <a:prstGeom prst="rect">
            <a:avLst/>
          </a:prstGeom>
        </p:spPr>
      </p:pic>
      <p:sp>
        <p:nvSpPr>
          <p:cNvPr id="31" name="Seta para a direita 30"/>
          <p:cNvSpPr/>
          <p:nvPr/>
        </p:nvSpPr>
        <p:spPr>
          <a:xfrm rot="10800000">
            <a:off x="4183548" y="2189447"/>
            <a:ext cx="589660" cy="307648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3" name="Retângulo de cantos arredondados 32"/>
          <p:cNvSpPr/>
          <p:nvPr/>
        </p:nvSpPr>
        <p:spPr>
          <a:xfrm>
            <a:off x="4787071" y="2145961"/>
            <a:ext cx="3361643" cy="412955"/>
          </a:xfrm>
          <a:prstGeom prst="roundRect">
            <a:avLst/>
          </a:prstGeom>
          <a:solidFill>
            <a:srgbClr val="99C1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 smtClean="0"/>
              <a:t>Empresa</a:t>
            </a:r>
            <a:endParaRPr lang="pt-BR" b="1" dirty="0"/>
          </a:p>
        </p:txBody>
      </p:sp>
      <p:pic>
        <p:nvPicPr>
          <p:cNvPr id="34" name="Imagem 33"/>
          <p:cNvPicPr>
            <a:picLocks noChangeAspect="1"/>
          </p:cNvPicPr>
          <p:nvPr/>
        </p:nvPicPr>
        <p:blipFill rotWithShape="1">
          <a:blip r:embed="rId7"/>
          <a:srcRect l="4276" t="61776" r="56386" b="8744"/>
          <a:stretch/>
        </p:blipFill>
        <p:spPr>
          <a:xfrm>
            <a:off x="7085201" y="1711451"/>
            <a:ext cx="974222" cy="786213"/>
          </a:xfrm>
          <a:prstGeom prst="rect">
            <a:avLst/>
          </a:prstGeom>
        </p:spPr>
      </p:pic>
      <p:pic>
        <p:nvPicPr>
          <p:cNvPr id="35" name="Picture 2" descr="Resultado de imagem para varias setas"/>
          <p:cNvPicPr>
            <a:picLocks noChangeAspect="1" noChangeArrowheads="1"/>
          </p:cNvPicPr>
          <p:nvPr/>
        </p:nvPicPr>
        <p:blipFill>
          <a:blip r:embed="rId8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6529" y="2713153"/>
            <a:ext cx="1463697" cy="533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Retângulo 35"/>
          <p:cNvSpPr/>
          <p:nvPr/>
        </p:nvSpPr>
        <p:spPr>
          <a:xfrm>
            <a:off x="3470473" y="3205179"/>
            <a:ext cx="201580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altLang="pt-BR" b="1" dirty="0" err="1" smtClean="0">
                <a:solidFill>
                  <a:srgbClr val="D7A21F"/>
                </a:solidFill>
                <a:sym typeface="Wingdings" panose="05000000000000000000" pitchFamily="2" charset="2"/>
              </a:rPr>
              <a:t>Tecnovigilância</a:t>
            </a:r>
            <a:endParaRPr lang="pt-BR" altLang="pt-BR" b="1" dirty="0" smtClean="0">
              <a:solidFill>
                <a:srgbClr val="D7A21F"/>
              </a:solidFill>
              <a:sym typeface="Wingdings" panose="05000000000000000000" pitchFamily="2" charset="2"/>
            </a:endParaRPr>
          </a:p>
          <a:p>
            <a:pPr algn="ctr"/>
            <a:r>
              <a:rPr lang="pt-BR" altLang="pt-BR" b="1" dirty="0" smtClean="0">
                <a:solidFill>
                  <a:srgbClr val="D7A21F"/>
                </a:solidFill>
                <a:sym typeface="Wingdings" panose="05000000000000000000" pitchFamily="2" charset="2"/>
              </a:rPr>
              <a:t>NOTIVISA - ANVISA</a:t>
            </a:r>
            <a:endParaRPr lang="pt-BR" altLang="pt-BR" b="1" dirty="0">
              <a:solidFill>
                <a:srgbClr val="D7A21F"/>
              </a:solidFill>
            </a:endParaRPr>
          </a:p>
        </p:txBody>
      </p:sp>
      <p:pic>
        <p:nvPicPr>
          <p:cNvPr id="37" name="Imagem 3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72122" y="4341321"/>
            <a:ext cx="4168836" cy="1800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406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Elipse 23"/>
          <p:cNvSpPr/>
          <p:nvPr/>
        </p:nvSpPr>
        <p:spPr>
          <a:xfrm>
            <a:off x="0" y="241143"/>
            <a:ext cx="576000" cy="576000"/>
          </a:xfrm>
          <a:prstGeom prst="ellipse">
            <a:avLst/>
          </a:prstGeom>
          <a:solidFill>
            <a:srgbClr val="2ED7A1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0"/>
              <a:satOff val="0"/>
              <a:lumOff val="0"/>
              <a:alphaOff val="0"/>
            </a:schemeClr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4" name="Retângulo 3"/>
          <p:cNvSpPr/>
          <p:nvPr/>
        </p:nvSpPr>
        <p:spPr>
          <a:xfrm>
            <a:off x="0" y="77117"/>
            <a:ext cx="9144000" cy="69982"/>
          </a:xfrm>
          <a:prstGeom prst="rect">
            <a:avLst/>
          </a:prstGeom>
          <a:solidFill>
            <a:srgbClr val="36A9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/>
          <p:cNvSpPr/>
          <p:nvPr/>
        </p:nvSpPr>
        <p:spPr>
          <a:xfrm>
            <a:off x="0" y="-3153"/>
            <a:ext cx="9144000" cy="80273"/>
          </a:xfrm>
          <a:prstGeom prst="rect">
            <a:avLst/>
          </a:prstGeom>
          <a:solidFill>
            <a:srgbClr val="95C1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6" name="Retângulo 5"/>
          <p:cNvSpPr/>
          <p:nvPr/>
        </p:nvSpPr>
        <p:spPr>
          <a:xfrm>
            <a:off x="0" y="6367749"/>
            <a:ext cx="9144000" cy="49025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364" y="6345715"/>
            <a:ext cx="693768" cy="490252"/>
          </a:xfrm>
          <a:prstGeom prst="rect">
            <a:avLst/>
          </a:prstGeom>
        </p:spPr>
      </p:pic>
      <p:grpSp>
        <p:nvGrpSpPr>
          <p:cNvPr id="10" name="Grupo 9"/>
          <p:cNvGrpSpPr/>
          <p:nvPr/>
        </p:nvGrpSpPr>
        <p:grpSpPr>
          <a:xfrm>
            <a:off x="574172" y="6213512"/>
            <a:ext cx="878543" cy="644487"/>
            <a:chOff x="574172" y="5470968"/>
            <a:chExt cx="1890755" cy="1387032"/>
          </a:xfrm>
        </p:grpSpPr>
        <p:sp>
          <p:nvSpPr>
            <p:cNvPr id="7" name="Elipse 6"/>
            <p:cNvSpPr/>
            <p:nvPr/>
          </p:nvSpPr>
          <p:spPr>
            <a:xfrm>
              <a:off x="574172" y="5494049"/>
              <a:ext cx="774551" cy="774551"/>
            </a:xfrm>
            <a:prstGeom prst="ellipse">
              <a:avLst/>
            </a:prstGeom>
            <a:solidFill>
              <a:srgbClr val="36A9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9" name="Imagem 8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171" t="25859" r="6524" b="25467"/>
            <a:stretch/>
          </p:blipFill>
          <p:spPr>
            <a:xfrm>
              <a:off x="980369" y="5470968"/>
              <a:ext cx="1484558" cy="1387032"/>
            </a:xfrm>
            <a:prstGeom prst="rect">
              <a:avLst/>
            </a:prstGeom>
          </p:spPr>
        </p:pic>
      </p:grpSp>
      <p:sp>
        <p:nvSpPr>
          <p:cNvPr id="22" name="Título 1"/>
          <p:cNvSpPr>
            <a:spLocks noGrp="1"/>
          </p:cNvSpPr>
          <p:nvPr>
            <p:ph type="title"/>
          </p:nvPr>
        </p:nvSpPr>
        <p:spPr>
          <a:xfrm>
            <a:off x="96603" y="279070"/>
            <a:ext cx="8967157" cy="540199"/>
          </a:xfrm>
        </p:spPr>
        <p:txBody>
          <a:bodyPr>
            <a:normAutofit/>
          </a:bodyPr>
          <a:lstStyle/>
          <a:p>
            <a:r>
              <a:rPr lang="pt-BR" sz="3000" dirty="0" smtClean="0"/>
              <a:t>Intercorrências com TR reportadas mar/2018 a mar/2019</a:t>
            </a:r>
            <a:endParaRPr lang="pt-BR" sz="3000" dirty="0"/>
          </a:p>
        </p:txBody>
      </p:sp>
      <p:sp>
        <p:nvSpPr>
          <p:cNvPr id="25" name="Retângulo 24"/>
          <p:cNvSpPr/>
          <p:nvPr/>
        </p:nvSpPr>
        <p:spPr>
          <a:xfrm>
            <a:off x="102939" y="1075831"/>
            <a:ext cx="4284982" cy="203132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/>
            <a:r>
              <a:rPr lang="pt-BR" dirty="0" smtClean="0"/>
              <a:t>Total de 796 chamados: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t-BR" dirty="0" err="1" smtClean="0"/>
              <a:t>Alere</a:t>
            </a:r>
            <a:r>
              <a:rPr lang="pt-BR" dirty="0" smtClean="0"/>
              <a:t>/</a:t>
            </a:r>
            <a:r>
              <a:rPr lang="pt-BR" dirty="0" err="1" smtClean="0"/>
              <a:t>Abbott</a:t>
            </a:r>
            <a:r>
              <a:rPr lang="pt-BR" dirty="0"/>
              <a:t>: </a:t>
            </a:r>
            <a:r>
              <a:rPr lang="pt-BR" dirty="0" smtClean="0"/>
              <a:t>57 </a:t>
            </a:r>
            <a:r>
              <a:rPr lang="pt-BR" dirty="0"/>
              <a:t>chamados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t-BR" dirty="0"/>
              <a:t>Bioclin: </a:t>
            </a:r>
            <a:r>
              <a:rPr lang="pt-BR" dirty="0" smtClean="0"/>
              <a:t>28 </a:t>
            </a:r>
            <a:r>
              <a:rPr lang="pt-BR" dirty="0"/>
              <a:t>chamados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t-BR" dirty="0"/>
              <a:t>Biomanguinhos: </a:t>
            </a:r>
            <a:r>
              <a:rPr lang="pt-BR" dirty="0" smtClean="0"/>
              <a:t>24 </a:t>
            </a:r>
            <a:r>
              <a:rPr lang="pt-BR" dirty="0"/>
              <a:t>chamados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t-BR" dirty="0" err="1"/>
              <a:t>Biomerieux</a:t>
            </a:r>
            <a:r>
              <a:rPr lang="pt-BR" dirty="0"/>
              <a:t>: 6</a:t>
            </a:r>
            <a:r>
              <a:rPr lang="pt-BR" dirty="0" smtClean="0"/>
              <a:t> </a:t>
            </a:r>
            <a:r>
              <a:rPr lang="pt-BR" dirty="0"/>
              <a:t>chamados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t-BR" dirty="0" err="1"/>
              <a:t>MedLevensohn</a:t>
            </a:r>
            <a:r>
              <a:rPr lang="pt-BR" dirty="0"/>
              <a:t>: </a:t>
            </a:r>
            <a:r>
              <a:rPr lang="pt-BR" dirty="0" smtClean="0"/>
              <a:t>26 </a:t>
            </a:r>
            <a:r>
              <a:rPr lang="pt-BR" dirty="0"/>
              <a:t>chamados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t-BR" dirty="0"/>
              <a:t>Wama Diagnóstica: </a:t>
            </a:r>
            <a:r>
              <a:rPr lang="pt-BR" dirty="0" smtClean="0"/>
              <a:t>655 </a:t>
            </a:r>
            <a:r>
              <a:rPr lang="pt-BR" dirty="0"/>
              <a:t>chamados</a:t>
            </a:r>
          </a:p>
        </p:txBody>
      </p:sp>
      <p:graphicFrame>
        <p:nvGraphicFramePr>
          <p:cNvPr id="28" name="Tabela 2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6913635"/>
              </p:ext>
            </p:extLst>
          </p:nvPr>
        </p:nvGraphicFramePr>
        <p:xfrm>
          <a:off x="5418882" y="3324024"/>
          <a:ext cx="3558141" cy="2800350"/>
        </p:xfrm>
        <a:graphic>
          <a:graphicData uri="http://schemas.openxmlformats.org/drawingml/2006/table">
            <a:tbl>
              <a:tblPr>
                <a:tableStyleId>{EB9631B5-78F2-41C9-869B-9F39066F8104}</a:tableStyleId>
              </a:tblPr>
              <a:tblGrid>
                <a:gridCol w="2849467"/>
                <a:gridCol w="708674"/>
              </a:tblGrid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u="none" strike="noStrike" dirty="0" smtClean="0">
                          <a:effectLst/>
                        </a:rPr>
                        <a:t>Abertura</a:t>
                      </a:r>
                      <a:r>
                        <a:rPr lang="pt-BR" sz="1800" u="none" strike="noStrike" baseline="0" dirty="0" smtClean="0">
                          <a:effectLst/>
                        </a:rPr>
                        <a:t> de</a:t>
                      </a:r>
                      <a:r>
                        <a:rPr lang="pt-BR" sz="1800" u="none" strike="noStrike" dirty="0" smtClean="0">
                          <a:effectLst/>
                        </a:rPr>
                        <a:t> </a:t>
                      </a:r>
                      <a:r>
                        <a:rPr lang="pt-BR" sz="1800" u="none" strike="noStrike" dirty="0">
                          <a:effectLst/>
                        </a:rPr>
                        <a:t>chamado sem necessidade</a:t>
                      </a:r>
                      <a:endParaRPr lang="pt-BR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u="none" strike="noStrike" dirty="0" smtClean="0">
                          <a:effectLst/>
                        </a:rPr>
                        <a:t>9%</a:t>
                      </a:r>
                      <a:endParaRPr lang="pt-BR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Não Conformidade </a:t>
                      </a:r>
                      <a:r>
                        <a:rPr lang="pt-BR" sz="1800" u="none" strike="noStrike" dirty="0" smtClean="0">
                          <a:solidFill>
                            <a:srgbClr val="FF0000"/>
                          </a:solidFill>
                          <a:effectLst/>
                        </a:rPr>
                        <a:t>Não </a:t>
                      </a:r>
                      <a:r>
                        <a:rPr lang="pt-BR" sz="1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identificada</a:t>
                      </a:r>
                      <a:endParaRPr lang="pt-BR" sz="18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u="none" strike="noStrike" dirty="0" smtClean="0">
                          <a:solidFill>
                            <a:srgbClr val="FF0000"/>
                          </a:solidFill>
                          <a:effectLst/>
                        </a:rPr>
                        <a:t>24%</a:t>
                      </a:r>
                      <a:endParaRPr lang="pt-BR" sz="18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u="none" strike="noStrike">
                          <a:solidFill>
                            <a:srgbClr val="FF0000"/>
                          </a:solidFill>
                          <a:effectLst/>
                        </a:rPr>
                        <a:t>Erro de procedimento</a:t>
                      </a:r>
                      <a:endParaRPr lang="pt-BR" sz="1800" b="0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u="none" strike="noStrike" dirty="0" smtClean="0">
                          <a:solidFill>
                            <a:srgbClr val="FF0000"/>
                          </a:solidFill>
                          <a:effectLst/>
                        </a:rPr>
                        <a:t>24%</a:t>
                      </a:r>
                      <a:endParaRPr lang="pt-BR" sz="18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u="none" strike="noStrike">
                          <a:effectLst/>
                        </a:rPr>
                        <a:t>Falta de testes complementares</a:t>
                      </a:r>
                      <a:endParaRPr lang="pt-B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u="none" strike="noStrike" dirty="0" smtClean="0">
                          <a:effectLst/>
                        </a:rPr>
                        <a:t>3%</a:t>
                      </a:r>
                      <a:endParaRPr lang="pt-BR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u="none" strike="noStrike">
                          <a:solidFill>
                            <a:srgbClr val="FF0000"/>
                          </a:solidFill>
                          <a:effectLst/>
                        </a:rPr>
                        <a:t>Não retornou questionamento</a:t>
                      </a:r>
                      <a:endParaRPr lang="pt-BR" sz="1800" b="0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u="none" strike="noStrike" dirty="0" smtClean="0">
                          <a:solidFill>
                            <a:srgbClr val="FF0000"/>
                          </a:solidFill>
                          <a:effectLst/>
                        </a:rPr>
                        <a:t>22%</a:t>
                      </a:r>
                      <a:endParaRPr lang="pt-BR" sz="18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Sem material para análise</a:t>
                      </a:r>
                      <a:endParaRPr lang="pt-BR" sz="18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u="none" strike="noStrike" dirty="0" smtClean="0">
                          <a:solidFill>
                            <a:srgbClr val="FF0000"/>
                          </a:solidFill>
                          <a:effectLst/>
                        </a:rPr>
                        <a:t>18%</a:t>
                      </a:r>
                      <a:endParaRPr lang="pt-BR" sz="18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sp>
        <p:nvSpPr>
          <p:cNvPr id="32" name="Seta para a direita 31"/>
          <p:cNvSpPr/>
          <p:nvPr/>
        </p:nvSpPr>
        <p:spPr>
          <a:xfrm rot="5400000">
            <a:off x="1852996" y="3385929"/>
            <a:ext cx="752030" cy="27346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aphicFrame>
        <p:nvGraphicFramePr>
          <p:cNvPr id="38" name="Tabela 3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5124403"/>
              </p:ext>
            </p:extLst>
          </p:nvPr>
        </p:nvGraphicFramePr>
        <p:xfrm>
          <a:off x="269502" y="4423600"/>
          <a:ext cx="3849524" cy="1419225"/>
        </p:xfrm>
        <a:graphic>
          <a:graphicData uri="http://schemas.openxmlformats.org/drawingml/2006/table">
            <a:tbl>
              <a:tblPr>
                <a:tableStyleId>{85BE263C-DBD7-4A20-BB59-AAB30ACAA65A}</a:tableStyleId>
              </a:tblPr>
              <a:tblGrid>
                <a:gridCol w="3082814"/>
                <a:gridCol w="766710"/>
              </a:tblGrid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u="none" strike="noStrike" dirty="0">
                          <a:effectLst/>
                        </a:rPr>
                        <a:t>Inválido</a:t>
                      </a:r>
                      <a:endParaRPr lang="pt-BR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u="none" strike="noStrike" dirty="0" smtClean="0">
                          <a:effectLst/>
                        </a:rPr>
                        <a:t>2%</a:t>
                      </a:r>
                      <a:endParaRPr lang="pt-BR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u="none" strike="noStrike" dirty="0">
                          <a:effectLst/>
                        </a:rPr>
                        <a:t>Orientação</a:t>
                      </a:r>
                      <a:endParaRPr lang="pt-BR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u="none" strike="noStrike" dirty="0" smtClean="0">
                          <a:effectLst/>
                        </a:rPr>
                        <a:t>4%</a:t>
                      </a:r>
                      <a:endParaRPr lang="pt-BR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Problema com insumo</a:t>
                      </a:r>
                      <a:endParaRPr lang="pt-BR" sz="18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u="none" strike="noStrike" dirty="0" smtClean="0">
                          <a:solidFill>
                            <a:srgbClr val="FF0000"/>
                          </a:solidFill>
                          <a:effectLst/>
                        </a:rPr>
                        <a:t>81%</a:t>
                      </a:r>
                      <a:endParaRPr lang="pt-BR" sz="18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u="none" strike="noStrike">
                          <a:effectLst/>
                        </a:rPr>
                        <a:t>Resultado falso reagente</a:t>
                      </a:r>
                      <a:endParaRPr lang="pt-B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u="none" strike="noStrike" dirty="0" smtClean="0">
                          <a:effectLst/>
                        </a:rPr>
                        <a:t>4%</a:t>
                      </a:r>
                      <a:endParaRPr lang="pt-BR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u="none" strike="noStrike" dirty="0">
                          <a:effectLst/>
                        </a:rPr>
                        <a:t>Resultado falso não reagente</a:t>
                      </a:r>
                      <a:endParaRPr lang="pt-BR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u="none" strike="noStrike" dirty="0" smtClean="0">
                          <a:effectLst/>
                        </a:rPr>
                        <a:t>10%</a:t>
                      </a:r>
                      <a:endParaRPr lang="pt-BR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sp>
        <p:nvSpPr>
          <p:cNvPr id="39" name="Chave direita 38"/>
          <p:cNvSpPr/>
          <p:nvPr/>
        </p:nvSpPr>
        <p:spPr>
          <a:xfrm>
            <a:off x="4015476" y="5347099"/>
            <a:ext cx="401652" cy="412655"/>
          </a:xfrm>
          <a:prstGeom prst="rightBrac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0" name="Seta para a direita 39"/>
          <p:cNvSpPr/>
          <p:nvPr/>
        </p:nvSpPr>
        <p:spPr>
          <a:xfrm>
            <a:off x="4614234" y="5422114"/>
            <a:ext cx="752030" cy="273465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41" name="Picture 6" descr="Resultado de imagem para rapid tes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9869" y="1309585"/>
            <a:ext cx="1478026" cy="1200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4" descr="Imagem relacionad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6484" l="5078" r="92969">
                        <a14:foregroundMark x1="51172" y1="26758" x2="51172" y2="26758"/>
                        <a14:foregroundMark x1="78516" y1="26758" x2="78516" y2="26758"/>
                        <a14:foregroundMark x1="79102" y1="36719" x2="79102" y2="36719"/>
                        <a14:foregroundMark x1="22656" y1="29688" x2="22656" y2="29688"/>
                        <a14:foregroundMark x1="59375" y1="7031" x2="59375" y2="7031"/>
                        <a14:foregroundMark x1="66797" y1="11719" x2="66797" y2="117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6028" y="841303"/>
            <a:ext cx="1829739" cy="1829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Seta dobrada para cima 42"/>
          <p:cNvSpPr/>
          <p:nvPr/>
        </p:nvSpPr>
        <p:spPr>
          <a:xfrm rot="16200000">
            <a:off x="4000266" y="3012287"/>
            <a:ext cx="1036757" cy="604684"/>
          </a:xfrm>
          <a:prstGeom prst="bentUpArrow">
            <a:avLst>
              <a:gd name="adj1" fmla="val 16463"/>
              <a:gd name="adj2" fmla="val 25000"/>
              <a:gd name="adj3" fmla="val 21341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4" name="Seta dobrada para cima 43"/>
          <p:cNvSpPr/>
          <p:nvPr/>
        </p:nvSpPr>
        <p:spPr>
          <a:xfrm>
            <a:off x="4313712" y="4283960"/>
            <a:ext cx="621293" cy="930177"/>
          </a:xfrm>
          <a:prstGeom prst="bentUpArrow">
            <a:avLst>
              <a:gd name="adj1" fmla="val 16463"/>
              <a:gd name="adj2" fmla="val 25000"/>
              <a:gd name="adj3" fmla="val 21341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5" name="CaixaDeTexto 44"/>
          <p:cNvSpPr txBox="1"/>
          <p:nvPr/>
        </p:nvSpPr>
        <p:spPr>
          <a:xfrm>
            <a:off x="4356412" y="3820528"/>
            <a:ext cx="9291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91,5%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794486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Elipse 23"/>
          <p:cNvSpPr/>
          <p:nvPr/>
        </p:nvSpPr>
        <p:spPr>
          <a:xfrm>
            <a:off x="0" y="241143"/>
            <a:ext cx="576000" cy="576000"/>
          </a:xfrm>
          <a:prstGeom prst="ellipse">
            <a:avLst/>
          </a:prstGeom>
          <a:solidFill>
            <a:schemeClr val="accent5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0"/>
              <a:satOff val="0"/>
              <a:lumOff val="0"/>
              <a:alphaOff val="0"/>
            </a:schemeClr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4" name="Retângulo 3"/>
          <p:cNvSpPr/>
          <p:nvPr/>
        </p:nvSpPr>
        <p:spPr>
          <a:xfrm>
            <a:off x="0" y="77117"/>
            <a:ext cx="9144000" cy="69982"/>
          </a:xfrm>
          <a:prstGeom prst="rect">
            <a:avLst/>
          </a:prstGeom>
          <a:solidFill>
            <a:srgbClr val="36A9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/>
          <p:cNvSpPr/>
          <p:nvPr/>
        </p:nvSpPr>
        <p:spPr>
          <a:xfrm>
            <a:off x="0" y="-3153"/>
            <a:ext cx="9144000" cy="80273"/>
          </a:xfrm>
          <a:prstGeom prst="rect">
            <a:avLst/>
          </a:prstGeom>
          <a:solidFill>
            <a:srgbClr val="95C1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6" name="Retângulo 5"/>
          <p:cNvSpPr/>
          <p:nvPr/>
        </p:nvSpPr>
        <p:spPr>
          <a:xfrm>
            <a:off x="0" y="6367749"/>
            <a:ext cx="9144000" cy="49025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364" y="6345715"/>
            <a:ext cx="693768" cy="490252"/>
          </a:xfrm>
          <a:prstGeom prst="rect">
            <a:avLst/>
          </a:prstGeom>
        </p:spPr>
      </p:pic>
      <p:grpSp>
        <p:nvGrpSpPr>
          <p:cNvPr id="10" name="Grupo 9"/>
          <p:cNvGrpSpPr/>
          <p:nvPr/>
        </p:nvGrpSpPr>
        <p:grpSpPr>
          <a:xfrm>
            <a:off x="574172" y="6213512"/>
            <a:ext cx="878543" cy="644487"/>
            <a:chOff x="574172" y="5470968"/>
            <a:chExt cx="1890755" cy="1387032"/>
          </a:xfrm>
        </p:grpSpPr>
        <p:sp>
          <p:nvSpPr>
            <p:cNvPr id="7" name="Elipse 6"/>
            <p:cNvSpPr/>
            <p:nvPr/>
          </p:nvSpPr>
          <p:spPr>
            <a:xfrm>
              <a:off x="574172" y="5494049"/>
              <a:ext cx="774551" cy="774551"/>
            </a:xfrm>
            <a:prstGeom prst="ellipse">
              <a:avLst/>
            </a:prstGeom>
            <a:solidFill>
              <a:srgbClr val="36A9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9" name="Imagem 8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171" t="25859" r="6524" b="25467"/>
            <a:stretch/>
          </p:blipFill>
          <p:spPr>
            <a:xfrm>
              <a:off x="980369" y="5470968"/>
              <a:ext cx="1484558" cy="1387032"/>
            </a:xfrm>
            <a:prstGeom prst="rect">
              <a:avLst/>
            </a:prstGeom>
          </p:spPr>
        </p:pic>
      </p:grpSp>
      <p:sp>
        <p:nvSpPr>
          <p:cNvPr id="22" name="Título 1"/>
          <p:cNvSpPr>
            <a:spLocks noGrp="1"/>
          </p:cNvSpPr>
          <p:nvPr>
            <p:ph type="title"/>
          </p:nvPr>
        </p:nvSpPr>
        <p:spPr>
          <a:xfrm>
            <a:off x="96603" y="279070"/>
            <a:ext cx="8967157" cy="540199"/>
          </a:xfrm>
        </p:spPr>
        <p:txBody>
          <a:bodyPr>
            <a:normAutofit/>
          </a:bodyPr>
          <a:lstStyle/>
          <a:p>
            <a:r>
              <a:rPr lang="pt-BR" sz="3000" dirty="0" smtClean="0"/>
              <a:t>Avaliação externa da qualidade</a:t>
            </a:r>
            <a:endParaRPr lang="pt-BR" sz="3000" dirty="0"/>
          </a:p>
        </p:txBody>
      </p:sp>
      <p:sp>
        <p:nvSpPr>
          <p:cNvPr id="18" name="Retângulo 17"/>
          <p:cNvSpPr/>
          <p:nvPr/>
        </p:nvSpPr>
        <p:spPr>
          <a:xfrm>
            <a:off x="140410" y="845572"/>
            <a:ext cx="8930278" cy="21390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900" dirty="0" smtClean="0"/>
              <a:t>Parceria com a Universidade Federal de Santa Catarina (UFSC);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900" dirty="0" smtClean="0"/>
              <a:t>Objetivo: avaliar individualmente (profissionais) e globalmente (unidades de saúde) as localidades que executam POCT.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900" dirty="0" smtClean="0"/>
              <a:t>Quatro rodadas anuais: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t-BR" sz="1900" dirty="0" smtClean="0"/>
              <a:t>3 rodadas utilizando painéis de proficiência utilizando amostras secas em tubo (metodologia DTS – </a:t>
            </a:r>
            <a:r>
              <a:rPr lang="pt-BR" sz="1900" dirty="0" err="1" smtClean="0"/>
              <a:t>Dried</a:t>
            </a:r>
            <a:r>
              <a:rPr lang="pt-BR" sz="1900" dirty="0" smtClean="0"/>
              <a:t> Tube </a:t>
            </a:r>
            <a:r>
              <a:rPr lang="pt-BR" sz="1900" dirty="0" err="1" smtClean="0"/>
              <a:t>Specimens</a:t>
            </a:r>
            <a:r>
              <a:rPr lang="pt-BR" sz="1900" dirty="0" smtClean="0"/>
              <a:t>);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t-BR" sz="1900" dirty="0" smtClean="0"/>
              <a:t>1 rodada teórica.</a:t>
            </a:r>
          </a:p>
        </p:txBody>
      </p:sp>
      <p:pic>
        <p:nvPicPr>
          <p:cNvPr id="19" name="Imagem 18"/>
          <p:cNvPicPr>
            <a:picLocks noChangeAspect="1"/>
          </p:cNvPicPr>
          <p:nvPr/>
        </p:nvPicPr>
        <p:blipFill rotWithShape="1">
          <a:blip r:embed="rId4"/>
          <a:srcRect l="12861" t="15319" r="44122" b="56803"/>
          <a:stretch/>
        </p:blipFill>
        <p:spPr>
          <a:xfrm>
            <a:off x="4688675" y="3438216"/>
            <a:ext cx="4455325" cy="1776773"/>
          </a:xfrm>
          <a:prstGeom prst="rect">
            <a:avLst/>
          </a:prstGeom>
        </p:spPr>
      </p:pic>
      <p:pic>
        <p:nvPicPr>
          <p:cNvPr id="20" name="Imagem 19"/>
          <p:cNvPicPr>
            <a:picLocks noChangeAspect="1"/>
          </p:cNvPicPr>
          <p:nvPr/>
        </p:nvPicPr>
        <p:blipFill rotWithShape="1">
          <a:blip r:embed="rId5"/>
          <a:srcRect l="3793" t="12597" r="43707" b="48179"/>
          <a:stretch/>
        </p:blipFill>
        <p:spPr>
          <a:xfrm>
            <a:off x="288438" y="3438216"/>
            <a:ext cx="4317111" cy="1984879"/>
          </a:xfrm>
          <a:prstGeom prst="rect">
            <a:avLst/>
          </a:prstGeom>
        </p:spPr>
      </p:pic>
      <p:pic>
        <p:nvPicPr>
          <p:cNvPr id="23" name="Picture 6" descr="Menu de Navegaçã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4814" y="249491"/>
            <a:ext cx="1203695" cy="54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85418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Elipse 20"/>
          <p:cNvSpPr/>
          <p:nvPr/>
        </p:nvSpPr>
        <p:spPr>
          <a:xfrm>
            <a:off x="0" y="241143"/>
            <a:ext cx="576000" cy="576000"/>
          </a:xfrm>
          <a:prstGeom prst="ellipse">
            <a:avLst/>
          </a:prstGeom>
          <a:solidFill>
            <a:schemeClr val="accent5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0"/>
              <a:satOff val="0"/>
              <a:lumOff val="0"/>
              <a:alphaOff val="0"/>
            </a:schemeClr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4" name="Retângulo 3"/>
          <p:cNvSpPr/>
          <p:nvPr/>
        </p:nvSpPr>
        <p:spPr>
          <a:xfrm>
            <a:off x="0" y="77117"/>
            <a:ext cx="9144000" cy="69982"/>
          </a:xfrm>
          <a:prstGeom prst="rect">
            <a:avLst/>
          </a:prstGeom>
          <a:solidFill>
            <a:srgbClr val="36A9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/>
          <p:cNvSpPr/>
          <p:nvPr/>
        </p:nvSpPr>
        <p:spPr>
          <a:xfrm>
            <a:off x="0" y="-3153"/>
            <a:ext cx="9144000" cy="80273"/>
          </a:xfrm>
          <a:prstGeom prst="rect">
            <a:avLst/>
          </a:prstGeom>
          <a:solidFill>
            <a:srgbClr val="95C1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6" name="Retângulo 5"/>
          <p:cNvSpPr/>
          <p:nvPr/>
        </p:nvSpPr>
        <p:spPr>
          <a:xfrm>
            <a:off x="0" y="6367749"/>
            <a:ext cx="9144000" cy="49025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364" y="6345715"/>
            <a:ext cx="693768" cy="490252"/>
          </a:xfrm>
          <a:prstGeom prst="rect">
            <a:avLst/>
          </a:prstGeom>
        </p:spPr>
      </p:pic>
      <p:grpSp>
        <p:nvGrpSpPr>
          <p:cNvPr id="10" name="Grupo 9"/>
          <p:cNvGrpSpPr/>
          <p:nvPr/>
        </p:nvGrpSpPr>
        <p:grpSpPr>
          <a:xfrm>
            <a:off x="574172" y="6213512"/>
            <a:ext cx="878543" cy="644487"/>
            <a:chOff x="574172" y="5470968"/>
            <a:chExt cx="1890755" cy="1387032"/>
          </a:xfrm>
        </p:grpSpPr>
        <p:sp>
          <p:nvSpPr>
            <p:cNvPr id="7" name="Elipse 6"/>
            <p:cNvSpPr/>
            <p:nvPr/>
          </p:nvSpPr>
          <p:spPr>
            <a:xfrm>
              <a:off x="574172" y="5494049"/>
              <a:ext cx="774551" cy="774551"/>
            </a:xfrm>
            <a:prstGeom prst="ellipse">
              <a:avLst/>
            </a:prstGeom>
            <a:solidFill>
              <a:srgbClr val="36A9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9" name="Imagem 8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171" t="25859" r="6524" b="25467"/>
            <a:stretch/>
          </p:blipFill>
          <p:spPr>
            <a:xfrm>
              <a:off x="980369" y="5470968"/>
              <a:ext cx="1484558" cy="1387032"/>
            </a:xfrm>
            <a:prstGeom prst="rect">
              <a:avLst/>
            </a:prstGeom>
          </p:spPr>
        </p:pic>
      </p:grpSp>
      <p:sp>
        <p:nvSpPr>
          <p:cNvPr id="22" name="Título 1"/>
          <p:cNvSpPr>
            <a:spLocks noGrp="1"/>
          </p:cNvSpPr>
          <p:nvPr>
            <p:ph type="title"/>
          </p:nvPr>
        </p:nvSpPr>
        <p:spPr>
          <a:xfrm>
            <a:off x="85970" y="279069"/>
            <a:ext cx="8967157" cy="540199"/>
          </a:xfrm>
        </p:spPr>
        <p:txBody>
          <a:bodyPr>
            <a:normAutofit/>
          </a:bodyPr>
          <a:lstStyle/>
          <a:p>
            <a:r>
              <a:rPr lang="pt-BR" sz="3000" dirty="0" smtClean="0"/>
              <a:t>Últimos resultados (rodada 17)</a:t>
            </a:r>
            <a:endParaRPr lang="pt-BR" sz="3000" dirty="0"/>
          </a:p>
        </p:txBody>
      </p:sp>
      <p:graphicFrame>
        <p:nvGraphicFramePr>
          <p:cNvPr id="14" name="Gráfico 13">
            <a:extLst>
              <a:ext uri="{FF2B5EF4-FFF2-40B4-BE49-F238E27FC236}">
                <a16:creationId xmlns:a16="http://schemas.microsoft.com/office/drawing/2014/main" xmlns="" id="{014C5677-DF22-4030-A5AD-FE39B6038BC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5459478"/>
              </p:ext>
            </p:extLst>
          </p:nvPr>
        </p:nvGraphicFramePr>
        <p:xfrm>
          <a:off x="6125914" y="848328"/>
          <a:ext cx="2520000" cy="252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5" name="Gráfico 14">
            <a:extLst>
              <a:ext uri="{FF2B5EF4-FFF2-40B4-BE49-F238E27FC236}">
                <a16:creationId xmlns:a16="http://schemas.microsoft.com/office/drawing/2014/main" xmlns="" id="{014C5677-DF22-4030-A5AD-FE39B6038BC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16608507"/>
              </p:ext>
            </p:extLst>
          </p:nvPr>
        </p:nvGraphicFramePr>
        <p:xfrm>
          <a:off x="3387715" y="838873"/>
          <a:ext cx="2520000" cy="252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6" name="Gráfico 15">
            <a:extLst>
              <a:ext uri="{FF2B5EF4-FFF2-40B4-BE49-F238E27FC236}">
                <a16:creationId xmlns:a16="http://schemas.microsoft.com/office/drawing/2014/main" xmlns="" id="{014C5677-DF22-4030-A5AD-FE39B6038BC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93978145"/>
              </p:ext>
            </p:extLst>
          </p:nvPr>
        </p:nvGraphicFramePr>
        <p:xfrm>
          <a:off x="649516" y="842082"/>
          <a:ext cx="2520000" cy="252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7" name="Gráfico 1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9414016"/>
              </p:ext>
            </p:extLst>
          </p:nvPr>
        </p:nvGraphicFramePr>
        <p:xfrm>
          <a:off x="1939736" y="3308939"/>
          <a:ext cx="5852359" cy="30161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pic>
        <p:nvPicPr>
          <p:cNvPr id="24" name="Picture 6" descr="Menu de Navegação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4814" y="249491"/>
            <a:ext cx="1203695" cy="54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54350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77117"/>
            <a:ext cx="9144000" cy="69982"/>
          </a:xfrm>
          <a:prstGeom prst="rect">
            <a:avLst/>
          </a:prstGeom>
          <a:solidFill>
            <a:srgbClr val="36A9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/>
          <p:cNvSpPr/>
          <p:nvPr/>
        </p:nvSpPr>
        <p:spPr>
          <a:xfrm>
            <a:off x="0" y="-3153"/>
            <a:ext cx="9144000" cy="80273"/>
          </a:xfrm>
          <a:prstGeom prst="rect">
            <a:avLst/>
          </a:prstGeom>
          <a:solidFill>
            <a:srgbClr val="95C1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6" name="Retângulo 5"/>
          <p:cNvSpPr/>
          <p:nvPr/>
        </p:nvSpPr>
        <p:spPr>
          <a:xfrm>
            <a:off x="0" y="6367749"/>
            <a:ext cx="9144000" cy="49025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364" y="6345715"/>
            <a:ext cx="693768" cy="490252"/>
          </a:xfrm>
          <a:prstGeom prst="rect">
            <a:avLst/>
          </a:prstGeom>
        </p:spPr>
      </p:pic>
      <p:grpSp>
        <p:nvGrpSpPr>
          <p:cNvPr id="10" name="Grupo 9"/>
          <p:cNvGrpSpPr/>
          <p:nvPr/>
        </p:nvGrpSpPr>
        <p:grpSpPr>
          <a:xfrm>
            <a:off x="574172" y="6213512"/>
            <a:ext cx="878543" cy="644487"/>
            <a:chOff x="574172" y="5470968"/>
            <a:chExt cx="1890755" cy="1387032"/>
          </a:xfrm>
        </p:grpSpPr>
        <p:sp>
          <p:nvSpPr>
            <p:cNvPr id="7" name="Elipse 6"/>
            <p:cNvSpPr/>
            <p:nvPr/>
          </p:nvSpPr>
          <p:spPr>
            <a:xfrm>
              <a:off x="574172" y="5494049"/>
              <a:ext cx="774551" cy="774551"/>
            </a:xfrm>
            <a:prstGeom prst="ellipse">
              <a:avLst/>
            </a:prstGeom>
            <a:solidFill>
              <a:srgbClr val="36A9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9" name="Imagem 8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171" t="25859" r="6524" b="25467"/>
            <a:stretch/>
          </p:blipFill>
          <p:spPr>
            <a:xfrm>
              <a:off x="980369" y="5470968"/>
              <a:ext cx="1484558" cy="1387032"/>
            </a:xfrm>
            <a:prstGeom prst="rect">
              <a:avLst/>
            </a:prstGeom>
          </p:spPr>
        </p:pic>
      </p:grpSp>
      <p:sp>
        <p:nvSpPr>
          <p:cNvPr id="15" name="Título 14"/>
          <p:cNvSpPr>
            <a:spLocks noGrp="1"/>
          </p:cNvSpPr>
          <p:nvPr>
            <p:ph type="title"/>
          </p:nvPr>
        </p:nvSpPr>
        <p:spPr>
          <a:xfrm>
            <a:off x="628650" y="2241634"/>
            <a:ext cx="7886700" cy="1325563"/>
          </a:xfrm>
        </p:spPr>
        <p:txBody>
          <a:bodyPr/>
          <a:lstStyle/>
          <a:p>
            <a:pPr algn="ctr"/>
            <a:r>
              <a:rPr lang="pt-BR" dirty="0" smtClean="0"/>
              <a:t>Exemplos bem sucedidos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862730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77117"/>
            <a:ext cx="9144000" cy="69982"/>
          </a:xfrm>
          <a:prstGeom prst="rect">
            <a:avLst/>
          </a:prstGeom>
          <a:solidFill>
            <a:srgbClr val="36A9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/>
          <p:cNvSpPr/>
          <p:nvPr/>
        </p:nvSpPr>
        <p:spPr>
          <a:xfrm>
            <a:off x="0" y="-3153"/>
            <a:ext cx="9144000" cy="80273"/>
          </a:xfrm>
          <a:prstGeom prst="rect">
            <a:avLst/>
          </a:prstGeom>
          <a:solidFill>
            <a:srgbClr val="95C1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6" name="Retângulo 5"/>
          <p:cNvSpPr/>
          <p:nvPr/>
        </p:nvSpPr>
        <p:spPr>
          <a:xfrm>
            <a:off x="0" y="6367749"/>
            <a:ext cx="9144000" cy="49025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364" y="6345715"/>
            <a:ext cx="693768" cy="490252"/>
          </a:xfrm>
          <a:prstGeom prst="rect">
            <a:avLst/>
          </a:prstGeom>
        </p:spPr>
      </p:pic>
      <p:grpSp>
        <p:nvGrpSpPr>
          <p:cNvPr id="10" name="Grupo 9"/>
          <p:cNvGrpSpPr/>
          <p:nvPr/>
        </p:nvGrpSpPr>
        <p:grpSpPr>
          <a:xfrm>
            <a:off x="574172" y="6213512"/>
            <a:ext cx="878543" cy="644487"/>
            <a:chOff x="574172" y="5470968"/>
            <a:chExt cx="1890755" cy="1387032"/>
          </a:xfrm>
        </p:grpSpPr>
        <p:sp>
          <p:nvSpPr>
            <p:cNvPr id="7" name="Elipse 6"/>
            <p:cNvSpPr/>
            <p:nvPr/>
          </p:nvSpPr>
          <p:spPr>
            <a:xfrm>
              <a:off x="574172" y="5494049"/>
              <a:ext cx="774551" cy="774551"/>
            </a:xfrm>
            <a:prstGeom prst="ellipse">
              <a:avLst/>
            </a:prstGeom>
            <a:solidFill>
              <a:srgbClr val="36A9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9" name="Imagem 8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171" t="25859" r="6524" b="25467"/>
            <a:stretch/>
          </p:blipFill>
          <p:spPr>
            <a:xfrm>
              <a:off x="980369" y="5470968"/>
              <a:ext cx="1484558" cy="1387032"/>
            </a:xfrm>
            <a:prstGeom prst="rect">
              <a:avLst/>
            </a:prstGeom>
          </p:spPr>
        </p:pic>
      </p:grpSp>
      <p:sp>
        <p:nvSpPr>
          <p:cNvPr id="22" name="Título 1"/>
          <p:cNvSpPr>
            <a:spLocks noGrp="1"/>
          </p:cNvSpPr>
          <p:nvPr>
            <p:ph type="title"/>
          </p:nvPr>
        </p:nvSpPr>
        <p:spPr>
          <a:xfrm>
            <a:off x="64703" y="170338"/>
            <a:ext cx="8967157" cy="766185"/>
          </a:xfrm>
        </p:spPr>
        <p:txBody>
          <a:bodyPr>
            <a:normAutofit/>
          </a:bodyPr>
          <a:lstStyle/>
          <a:p>
            <a:r>
              <a:rPr lang="pt-BR" sz="3000" dirty="0" smtClean="0"/>
              <a:t>Ações junto a sociedade civil</a:t>
            </a:r>
            <a:endParaRPr lang="pt-BR" sz="3000" dirty="0"/>
          </a:p>
        </p:txBody>
      </p:sp>
      <p:grpSp>
        <p:nvGrpSpPr>
          <p:cNvPr id="51" name="Group 390">
            <a:extLst>
              <a:ext uri="{FF2B5EF4-FFF2-40B4-BE49-F238E27FC236}">
                <a16:creationId xmlns:a16="http://schemas.microsoft.com/office/drawing/2014/main" xmlns="" id="{1F6EFE8F-8506-483F-892E-327883210E3A}"/>
              </a:ext>
            </a:extLst>
          </p:cNvPr>
          <p:cNvGrpSpPr/>
          <p:nvPr/>
        </p:nvGrpSpPr>
        <p:grpSpPr>
          <a:xfrm>
            <a:off x="251248" y="1402425"/>
            <a:ext cx="420391" cy="420391"/>
            <a:chOff x="4821018" y="1941899"/>
            <a:chExt cx="784660" cy="784660"/>
          </a:xfrm>
        </p:grpSpPr>
        <p:sp>
          <p:nvSpPr>
            <p:cNvPr id="52" name="Teardrop 394">
              <a:extLst>
                <a:ext uri="{FF2B5EF4-FFF2-40B4-BE49-F238E27FC236}">
                  <a16:creationId xmlns:a16="http://schemas.microsoft.com/office/drawing/2014/main" xmlns="" id="{BAB3C38F-CE60-4B92-934A-BC61C72EE94F}"/>
                </a:ext>
              </a:extLst>
            </p:cNvPr>
            <p:cNvSpPr/>
            <p:nvPr/>
          </p:nvSpPr>
          <p:spPr>
            <a:xfrm rot="8100000">
              <a:off x="4821018" y="1941899"/>
              <a:ext cx="784660" cy="784660"/>
            </a:xfrm>
            <a:prstGeom prst="teardrop">
              <a:avLst>
                <a:gd name="adj" fmla="val 117662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53" name="Oval 395">
              <a:extLst>
                <a:ext uri="{FF2B5EF4-FFF2-40B4-BE49-F238E27FC236}">
                  <a16:creationId xmlns:a16="http://schemas.microsoft.com/office/drawing/2014/main" xmlns="" id="{823B7598-BE49-409E-B95E-64908EBAD536}"/>
                </a:ext>
              </a:extLst>
            </p:cNvPr>
            <p:cNvSpPr/>
            <p:nvPr/>
          </p:nvSpPr>
          <p:spPr>
            <a:xfrm>
              <a:off x="4920232" y="2038351"/>
              <a:ext cx="585216" cy="585216"/>
            </a:xfrm>
            <a:prstGeom prst="ellipse">
              <a:avLst/>
            </a:pr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54" name="Oval 396">
              <a:extLst>
                <a:ext uri="{FF2B5EF4-FFF2-40B4-BE49-F238E27FC236}">
                  <a16:creationId xmlns:a16="http://schemas.microsoft.com/office/drawing/2014/main" xmlns="" id="{0919CDB9-2EB6-479C-9750-445BC35B78A5}"/>
                </a:ext>
              </a:extLst>
            </p:cNvPr>
            <p:cNvSpPr/>
            <p:nvPr/>
          </p:nvSpPr>
          <p:spPr>
            <a:xfrm>
              <a:off x="4952006" y="2070497"/>
              <a:ext cx="521208" cy="521208"/>
            </a:xfrm>
            <a:prstGeom prst="ellipse">
              <a:avLst/>
            </a:pr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050"/>
            </a:p>
          </p:txBody>
        </p:sp>
      </p:grpSp>
      <p:grpSp>
        <p:nvGrpSpPr>
          <p:cNvPr id="55" name="Group 391">
            <a:extLst>
              <a:ext uri="{FF2B5EF4-FFF2-40B4-BE49-F238E27FC236}">
                <a16:creationId xmlns:a16="http://schemas.microsoft.com/office/drawing/2014/main" xmlns="" id="{A4D53A9A-C9CF-47E1-ADEB-8EDCC2FD328E}"/>
              </a:ext>
            </a:extLst>
          </p:cNvPr>
          <p:cNvGrpSpPr/>
          <p:nvPr/>
        </p:nvGrpSpPr>
        <p:grpSpPr>
          <a:xfrm>
            <a:off x="752934" y="1347665"/>
            <a:ext cx="2211745" cy="602340"/>
            <a:chOff x="1088594" y="1326170"/>
            <a:chExt cx="2948992" cy="803124"/>
          </a:xfrm>
        </p:grpSpPr>
        <p:sp>
          <p:nvSpPr>
            <p:cNvPr id="56" name="TextBox 392">
              <a:extLst>
                <a:ext uri="{FF2B5EF4-FFF2-40B4-BE49-F238E27FC236}">
                  <a16:creationId xmlns:a16="http://schemas.microsoft.com/office/drawing/2014/main" xmlns="" id="{6C8CA9D9-489D-4062-8E7C-0EF787352955}"/>
                </a:ext>
              </a:extLst>
            </p:cNvPr>
            <p:cNvSpPr txBox="1"/>
            <p:nvPr/>
          </p:nvSpPr>
          <p:spPr>
            <a:xfrm>
              <a:off x="1100498" y="1326170"/>
              <a:ext cx="2937088" cy="738668"/>
            </a:xfrm>
            <a:prstGeom prst="rect">
              <a:avLst/>
            </a:prstGeom>
            <a:noFill/>
          </p:spPr>
          <p:txBody>
            <a:bodyPr wrap="square" lIns="0" rtlCol="0" anchor="ctr">
              <a:spAutoFit/>
            </a:bodyPr>
            <a:lstStyle/>
            <a:p>
              <a:r>
                <a:rPr lang="en-US" sz="1500" b="1" dirty="0"/>
                <a:t>Ações entre </a:t>
              </a:r>
              <a:r>
                <a:rPr lang="en-US" sz="1500" b="1" dirty="0" smtClean="0"/>
                <a:t>pares</a:t>
              </a:r>
              <a:r>
                <a:rPr lang="en-US" sz="1500" b="1" dirty="0"/>
                <a:t> </a:t>
              </a:r>
              <a:r>
                <a:rPr lang="en-US" sz="1500" b="1" dirty="0" err="1" smtClean="0"/>
                <a:t>em</a:t>
              </a:r>
              <a:r>
                <a:rPr lang="en-US" sz="1500" b="1" dirty="0" smtClean="0"/>
                <a:t> </a:t>
              </a:r>
              <a:r>
                <a:rPr lang="en-US" sz="1500" b="1" dirty="0" err="1"/>
                <a:t>espaços</a:t>
              </a:r>
              <a:r>
                <a:rPr lang="en-US" sz="1500" b="1" dirty="0"/>
                <a:t> de </a:t>
              </a:r>
              <a:r>
                <a:rPr lang="en-US" sz="1500" b="1" dirty="0" err="1" smtClean="0"/>
                <a:t>sociabilidade</a:t>
              </a:r>
              <a:r>
                <a:rPr lang="en-US" sz="1500" b="1" dirty="0" smtClean="0"/>
                <a:t>.</a:t>
              </a:r>
              <a:endParaRPr lang="en-US" sz="1500" b="1" dirty="0"/>
            </a:p>
          </p:txBody>
        </p:sp>
        <p:sp>
          <p:nvSpPr>
            <p:cNvPr id="57" name="TextBox 393">
              <a:extLst>
                <a:ext uri="{FF2B5EF4-FFF2-40B4-BE49-F238E27FC236}">
                  <a16:creationId xmlns:a16="http://schemas.microsoft.com/office/drawing/2014/main" xmlns="" id="{59014E10-11F0-4362-9A50-F7DEED20669C}"/>
                </a:ext>
              </a:extLst>
            </p:cNvPr>
            <p:cNvSpPr txBox="1"/>
            <p:nvPr/>
          </p:nvSpPr>
          <p:spPr>
            <a:xfrm>
              <a:off x="1088594" y="1698405"/>
              <a:ext cx="2929293" cy="430889"/>
            </a:xfrm>
            <a:prstGeom prst="rect">
              <a:avLst/>
            </a:prstGeom>
            <a:noFill/>
          </p:spPr>
          <p:txBody>
            <a:bodyPr wrap="square" lIns="0" rIns="0" rtlCol="0" anchor="ctr">
              <a:spAutoFit/>
            </a:bodyPr>
            <a:lstStyle/>
            <a:p>
              <a:pPr algn="just"/>
              <a:endParaRPr lang="en-US" sz="1500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</p:grpSp>
      <p:grpSp>
        <p:nvGrpSpPr>
          <p:cNvPr id="58" name="Group 398">
            <a:extLst>
              <a:ext uri="{FF2B5EF4-FFF2-40B4-BE49-F238E27FC236}">
                <a16:creationId xmlns:a16="http://schemas.microsoft.com/office/drawing/2014/main" xmlns="" id="{53E208E2-83A3-4332-90C2-DBB2F37DAAD5}"/>
              </a:ext>
            </a:extLst>
          </p:cNvPr>
          <p:cNvGrpSpPr/>
          <p:nvPr/>
        </p:nvGrpSpPr>
        <p:grpSpPr>
          <a:xfrm>
            <a:off x="242436" y="3093633"/>
            <a:ext cx="420391" cy="420391"/>
            <a:chOff x="4821018" y="1941899"/>
            <a:chExt cx="784660" cy="784660"/>
          </a:xfrm>
        </p:grpSpPr>
        <p:sp>
          <p:nvSpPr>
            <p:cNvPr id="59" name="Teardrop 402">
              <a:extLst>
                <a:ext uri="{FF2B5EF4-FFF2-40B4-BE49-F238E27FC236}">
                  <a16:creationId xmlns:a16="http://schemas.microsoft.com/office/drawing/2014/main" xmlns="" id="{90E7A260-13F1-4394-A780-BA77DC5AF05F}"/>
                </a:ext>
              </a:extLst>
            </p:cNvPr>
            <p:cNvSpPr/>
            <p:nvPr/>
          </p:nvSpPr>
          <p:spPr>
            <a:xfrm rot="8100000">
              <a:off x="4821018" y="1941899"/>
              <a:ext cx="784660" cy="784660"/>
            </a:xfrm>
            <a:prstGeom prst="teardrop">
              <a:avLst>
                <a:gd name="adj" fmla="val 117662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60" name="Oval 403">
              <a:extLst>
                <a:ext uri="{FF2B5EF4-FFF2-40B4-BE49-F238E27FC236}">
                  <a16:creationId xmlns:a16="http://schemas.microsoft.com/office/drawing/2014/main" xmlns="" id="{A4550120-93F7-48D1-89CC-841EA0D8A52C}"/>
                </a:ext>
              </a:extLst>
            </p:cNvPr>
            <p:cNvSpPr/>
            <p:nvPr/>
          </p:nvSpPr>
          <p:spPr>
            <a:xfrm>
              <a:off x="4920232" y="2038351"/>
              <a:ext cx="585216" cy="585216"/>
            </a:xfrm>
            <a:prstGeom prst="ellipse">
              <a:avLst/>
            </a:pr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61" name="Oval 404">
              <a:extLst>
                <a:ext uri="{FF2B5EF4-FFF2-40B4-BE49-F238E27FC236}">
                  <a16:creationId xmlns:a16="http://schemas.microsoft.com/office/drawing/2014/main" xmlns="" id="{D972C8AF-8479-4AC4-BCBE-E07FC31D1DE1}"/>
                </a:ext>
              </a:extLst>
            </p:cNvPr>
            <p:cNvSpPr/>
            <p:nvPr/>
          </p:nvSpPr>
          <p:spPr>
            <a:xfrm>
              <a:off x="4952006" y="2070497"/>
              <a:ext cx="521208" cy="521208"/>
            </a:xfrm>
            <a:prstGeom prst="ellipse">
              <a:avLst/>
            </a:pr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050"/>
            </a:p>
          </p:txBody>
        </p:sp>
      </p:grpSp>
      <p:grpSp>
        <p:nvGrpSpPr>
          <p:cNvPr id="62" name="Group 399">
            <a:extLst>
              <a:ext uri="{FF2B5EF4-FFF2-40B4-BE49-F238E27FC236}">
                <a16:creationId xmlns:a16="http://schemas.microsoft.com/office/drawing/2014/main" xmlns="" id="{36B7BF7C-F915-4443-812D-A87738782EC7}"/>
              </a:ext>
            </a:extLst>
          </p:cNvPr>
          <p:cNvGrpSpPr/>
          <p:nvPr/>
        </p:nvGrpSpPr>
        <p:grpSpPr>
          <a:xfrm>
            <a:off x="745840" y="2942193"/>
            <a:ext cx="2204357" cy="802922"/>
            <a:chOff x="1109168" y="1196243"/>
            <a:chExt cx="2939142" cy="1070564"/>
          </a:xfrm>
        </p:grpSpPr>
        <p:sp>
          <p:nvSpPr>
            <p:cNvPr id="63" name="TextBox 400">
              <a:extLst>
                <a:ext uri="{FF2B5EF4-FFF2-40B4-BE49-F238E27FC236}">
                  <a16:creationId xmlns:a16="http://schemas.microsoft.com/office/drawing/2014/main" xmlns="" id="{52FE667E-82CE-462A-9B59-72097719C377}"/>
                </a:ext>
              </a:extLst>
            </p:cNvPr>
            <p:cNvSpPr txBox="1"/>
            <p:nvPr/>
          </p:nvSpPr>
          <p:spPr>
            <a:xfrm>
              <a:off x="1111223" y="1196243"/>
              <a:ext cx="2937087" cy="1046441"/>
            </a:xfrm>
            <a:prstGeom prst="rect">
              <a:avLst/>
            </a:prstGeom>
            <a:noFill/>
          </p:spPr>
          <p:txBody>
            <a:bodyPr wrap="square" lIns="0" rtlCol="0" anchor="ctr">
              <a:spAutoFit/>
            </a:bodyPr>
            <a:lstStyle/>
            <a:p>
              <a:r>
                <a:rPr lang="en-US" sz="1500" b="1" dirty="0" err="1"/>
                <a:t>Integração</a:t>
              </a:r>
              <a:r>
                <a:rPr lang="en-US" sz="1500" b="1" dirty="0"/>
                <a:t> com </a:t>
              </a:r>
              <a:r>
                <a:rPr lang="en-US" sz="1500" b="1" dirty="0" err="1"/>
                <a:t>os</a:t>
              </a:r>
              <a:r>
                <a:rPr lang="en-US" sz="1500" b="1" dirty="0"/>
                <a:t> </a:t>
              </a:r>
              <a:r>
                <a:rPr lang="en-US" sz="1500" b="1" dirty="0" err="1"/>
                <a:t>serviços</a:t>
              </a:r>
              <a:r>
                <a:rPr lang="en-US" sz="1500" b="1" dirty="0"/>
                <a:t> de </a:t>
              </a:r>
              <a:r>
                <a:rPr lang="en-US" sz="1500" b="1" dirty="0" err="1"/>
                <a:t>saúde</a:t>
              </a:r>
              <a:r>
                <a:rPr lang="en-US" sz="1500" b="1" dirty="0"/>
                <a:t> a </a:t>
              </a:r>
              <a:r>
                <a:rPr lang="en-US" sz="1500" b="1" dirty="0" err="1"/>
                <a:t>partir</a:t>
              </a:r>
              <a:r>
                <a:rPr lang="en-US" sz="1500" b="1" dirty="0"/>
                <a:t> da </a:t>
              </a:r>
              <a:r>
                <a:rPr lang="en-US" sz="1500" b="1" dirty="0" err="1"/>
                <a:t>lógica</a:t>
              </a:r>
              <a:r>
                <a:rPr lang="en-US" sz="1500" b="1" dirty="0"/>
                <a:t> do </a:t>
              </a:r>
              <a:r>
                <a:rPr lang="en-US" sz="1500" b="1" dirty="0" err="1" smtClean="0"/>
                <a:t>território</a:t>
              </a:r>
              <a:r>
                <a:rPr lang="en-US" sz="1500" b="1" dirty="0" smtClean="0"/>
                <a:t>.</a:t>
              </a:r>
              <a:endParaRPr lang="en-US" sz="1500" b="1" dirty="0"/>
            </a:p>
          </p:txBody>
        </p:sp>
        <p:sp>
          <p:nvSpPr>
            <p:cNvPr id="64" name="TextBox 401">
              <a:extLst>
                <a:ext uri="{FF2B5EF4-FFF2-40B4-BE49-F238E27FC236}">
                  <a16:creationId xmlns:a16="http://schemas.microsoft.com/office/drawing/2014/main" xmlns="" id="{76EB3EE7-3BA8-4B57-B07D-275DA8640642}"/>
                </a:ext>
              </a:extLst>
            </p:cNvPr>
            <p:cNvSpPr txBox="1"/>
            <p:nvPr/>
          </p:nvSpPr>
          <p:spPr>
            <a:xfrm>
              <a:off x="1109168" y="1835920"/>
              <a:ext cx="2929293" cy="430887"/>
            </a:xfrm>
            <a:prstGeom prst="rect">
              <a:avLst/>
            </a:prstGeom>
            <a:noFill/>
          </p:spPr>
          <p:txBody>
            <a:bodyPr wrap="square" lIns="0" rIns="0" rtlCol="0" anchor="ctr">
              <a:spAutoFit/>
            </a:bodyPr>
            <a:lstStyle/>
            <a:p>
              <a:pPr algn="just"/>
              <a:endParaRPr lang="en-US" sz="1500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</p:grpSp>
      <p:grpSp>
        <p:nvGrpSpPr>
          <p:cNvPr id="65" name="Group 406">
            <a:extLst>
              <a:ext uri="{FF2B5EF4-FFF2-40B4-BE49-F238E27FC236}">
                <a16:creationId xmlns:a16="http://schemas.microsoft.com/office/drawing/2014/main" xmlns="" id="{E0F1C580-FDFF-4863-8255-DA2CE8E951D3}"/>
              </a:ext>
            </a:extLst>
          </p:cNvPr>
          <p:cNvGrpSpPr/>
          <p:nvPr/>
        </p:nvGrpSpPr>
        <p:grpSpPr>
          <a:xfrm>
            <a:off x="242436" y="4309195"/>
            <a:ext cx="420391" cy="420391"/>
            <a:chOff x="4821018" y="1941899"/>
            <a:chExt cx="784660" cy="784660"/>
          </a:xfrm>
        </p:grpSpPr>
        <p:sp>
          <p:nvSpPr>
            <p:cNvPr id="66" name="Teardrop 410">
              <a:extLst>
                <a:ext uri="{FF2B5EF4-FFF2-40B4-BE49-F238E27FC236}">
                  <a16:creationId xmlns:a16="http://schemas.microsoft.com/office/drawing/2014/main" xmlns="" id="{393AC3FA-CA9F-4B6D-8F94-4977874BBCC1}"/>
                </a:ext>
              </a:extLst>
            </p:cNvPr>
            <p:cNvSpPr/>
            <p:nvPr/>
          </p:nvSpPr>
          <p:spPr>
            <a:xfrm rot="8100000">
              <a:off x="4821018" y="1941899"/>
              <a:ext cx="784660" cy="784660"/>
            </a:xfrm>
            <a:prstGeom prst="teardrop">
              <a:avLst>
                <a:gd name="adj" fmla="val 117662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 dirty="0"/>
            </a:p>
          </p:txBody>
        </p:sp>
        <p:sp>
          <p:nvSpPr>
            <p:cNvPr id="67" name="Oval 411">
              <a:extLst>
                <a:ext uri="{FF2B5EF4-FFF2-40B4-BE49-F238E27FC236}">
                  <a16:creationId xmlns:a16="http://schemas.microsoft.com/office/drawing/2014/main" xmlns="" id="{A4650345-8CB9-4A5C-96E3-212D9DD34594}"/>
                </a:ext>
              </a:extLst>
            </p:cNvPr>
            <p:cNvSpPr/>
            <p:nvPr/>
          </p:nvSpPr>
          <p:spPr>
            <a:xfrm>
              <a:off x="4920232" y="2038351"/>
              <a:ext cx="585216" cy="585216"/>
            </a:xfrm>
            <a:prstGeom prst="ellipse">
              <a:avLst/>
            </a:pr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68" name="Oval 412">
              <a:extLst>
                <a:ext uri="{FF2B5EF4-FFF2-40B4-BE49-F238E27FC236}">
                  <a16:creationId xmlns:a16="http://schemas.microsoft.com/office/drawing/2014/main" xmlns="" id="{369D07FB-FD66-4048-BD69-DA21B06C949C}"/>
                </a:ext>
              </a:extLst>
            </p:cNvPr>
            <p:cNvSpPr/>
            <p:nvPr/>
          </p:nvSpPr>
          <p:spPr>
            <a:xfrm>
              <a:off x="4952006" y="2070497"/>
              <a:ext cx="521208" cy="521208"/>
            </a:xfrm>
            <a:prstGeom prst="ellipse">
              <a:avLst/>
            </a:pr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050"/>
            </a:p>
          </p:txBody>
        </p:sp>
      </p:grpSp>
      <p:sp>
        <p:nvSpPr>
          <p:cNvPr id="69" name="TextBox 408">
            <a:extLst>
              <a:ext uri="{FF2B5EF4-FFF2-40B4-BE49-F238E27FC236}">
                <a16:creationId xmlns:a16="http://schemas.microsoft.com/office/drawing/2014/main" xmlns="" id="{B3D43B50-7546-4BB5-8297-1A5E66B74AB5}"/>
              </a:ext>
            </a:extLst>
          </p:cNvPr>
          <p:cNvSpPr txBox="1"/>
          <p:nvPr/>
        </p:nvSpPr>
        <p:spPr>
          <a:xfrm>
            <a:off x="732118" y="3999491"/>
            <a:ext cx="2202816" cy="1015663"/>
          </a:xfrm>
          <a:prstGeom prst="rect">
            <a:avLst/>
          </a:prstGeom>
          <a:noFill/>
        </p:spPr>
        <p:txBody>
          <a:bodyPr wrap="square" lIns="0" rtlCol="0" anchor="ctr">
            <a:spAutoFit/>
          </a:bodyPr>
          <a:lstStyle/>
          <a:p>
            <a:r>
              <a:rPr lang="en-US" sz="1500" b="1" dirty="0" err="1"/>
              <a:t>Oferta</a:t>
            </a:r>
            <a:r>
              <a:rPr lang="en-US" sz="1500" b="1" dirty="0"/>
              <a:t> de </a:t>
            </a:r>
            <a:r>
              <a:rPr lang="en-US" sz="1500" b="1" dirty="0" err="1"/>
              <a:t>ações</a:t>
            </a:r>
            <a:r>
              <a:rPr lang="en-US" sz="1500" b="1" dirty="0"/>
              <a:t> de </a:t>
            </a:r>
            <a:r>
              <a:rPr lang="en-US" sz="1500" b="1" dirty="0" err="1"/>
              <a:t>prevenção</a:t>
            </a:r>
            <a:r>
              <a:rPr lang="en-US" sz="1500" b="1" dirty="0"/>
              <a:t> </a:t>
            </a:r>
            <a:r>
              <a:rPr lang="en-US" sz="1500" b="1" dirty="0" err="1"/>
              <a:t>combinada</a:t>
            </a:r>
            <a:r>
              <a:rPr lang="en-US" sz="1500" b="1" dirty="0"/>
              <a:t> de forma </a:t>
            </a:r>
            <a:r>
              <a:rPr lang="en-US" sz="1500" b="1" dirty="0" err="1"/>
              <a:t>dirigida</a:t>
            </a:r>
            <a:r>
              <a:rPr lang="en-US" sz="1500" b="1" dirty="0"/>
              <a:t> </a:t>
            </a:r>
            <a:r>
              <a:rPr lang="en-US" sz="1500" b="1" dirty="0" err="1"/>
              <a:t>às</a:t>
            </a:r>
            <a:r>
              <a:rPr lang="en-US" sz="1500" b="1" dirty="0"/>
              <a:t> </a:t>
            </a:r>
            <a:r>
              <a:rPr lang="en-US" sz="1500" b="1" dirty="0" err="1" smtClean="0"/>
              <a:t>populações-chave</a:t>
            </a:r>
            <a:r>
              <a:rPr lang="en-US" sz="1500" b="1" dirty="0" smtClean="0"/>
              <a:t>.</a:t>
            </a:r>
            <a:endParaRPr lang="en-US" sz="1500" b="1" dirty="0"/>
          </a:p>
        </p:txBody>
      </p:sp>
      <p:sp>
        <p:nvSpPr>
          <p:cNvPr id="70" name="TextBox 421">
            <a:extLst>
              <a:ext uri="{FF2B5EF4-FFF2-40B4-BE49-F238E27FC236}">
                <a16:creationId xmlns:a16="http://schemas.microsoft.com/office/drawing/2014/main" xmlns="" id="{4ED269B2-33DF-4622-9399-AF2E6DC7BA65}"/>
              </a:ext>
            </a:extLst>
          </p:cNvPr>
          <p:cNvSpPr txBox="1"/>
          <p:nvPr/>
        </p:nvSpPr>
        <p:spPr>
          <a:xfrm>
            <a:off x="732118" y="2168095"/>
            <a:ext cx="2202816" cy="553998"/>
          </a:xfrm>
          <a:prstGeom prst="rect">
            <a:avLst/>
          </a:prstGeom>
          <a:noFill/>
        </p:spPr>
        <p:txBody>
          <a:bodyPr wrap="square" lIns="0" rtlCol="0" anchor="ctr">
            <a:spAutoFit/>
          </a:bodyPr>
          <a:lstStyle/>
          <a:p>
            <a:r>
              <a:rPr lang="en-US" sz="1500" b="1" dirty="0" err="1"/>
              <a:t>Oportunidades</a:t>
            </a:r>
            <a:r>
              <a:rPr lang="en-US" sz="1500" b="1" dirty="0"/>
              <a:t> de </a:t>
            </a:r>
            <a:r>
              <a:rPr lang="en-US" sz="1500" b="1" dirty="0" err="1"/>
              <a:t>acesso</a:t>
            </a:r>
            <a:r>
              <a:rPr lang="en-US" sz="1500" b="1" dirty="0"/>
              <a:t> </a:t>
            </a:r>
            <a:r>
              <a:rPr lang="en-US" sz="1500" b="1" dirty="0" smtClean="0"/>
              <a:t>à </a:t>
            </a:r>
            <a:r>
              <a:rPr lang="en-US" sz="1500" b="1" dirty="0" err="1" smtClean="0"/>
              <a:t>PrEP.</a:t>
            </a:r>
            <a:endParaRPr lang="en-US" sz="1500" b="1" dirty="0"/>
          </a:p>
        </p:txBody>
      </p:sp>
      <p:grpSp>
        <p:nvGrpSpPr>
          <p:cNvPr id="71" name="Group 205">
            <a:extLst>
              <a:ext uri="{FF2B5EF4-FFF2-40B4-BE49-F238E27FC236}">
                <a16:creationId xmlns:a16="http://schemas.microsoft.com/office/drawing/2014/main" xmlns="" id="{8543C937-5712-4429-814D-A23F8C8719C4}"/>
              </a:ext>
            </a:extLst>
          </p:cNvPr>
          <p:cNvGrpSpPr>
            <a:grpSpLocks/>
          </p:cNvGrpSpPr>
          <p:nvPr/>
        </p:nvGrpSpPr>
        <p:grpSpPr bwMode="auto">
          <a:xfrm>
            <a:off x="5170808" y="1261761"/>
            <a:ext cx="3754998" cy="3767094"/>
            <a:chOff x="345" y="948"/>
            <a:chExt cx="3050" cy="3060"/>
          </a:xfrm>
          <a:solidFill>
            <a:schemeClr val="bg2"/>
          </a:solidFill>
        </p:grpSpPr>
        <p:sp>
          <p:nvSpPr>
            <p:cNvPr id="72" name="Freeform 4">
              <a:extLst>
                <a:ext uri="{FF2B5EF4-FFF2-40B4-BE49-F238E27FC236}">
                  <a16:creationId xmlns:a16="http://schemas.microsoft.com/office/drawing/2014/main" xmlns="" id="{9213B072-0AED-4BBA-88F6-B065107CDAA3}"/>
                </a:ext>
              </a:extLst>
            </p:cNvPr>
            <p:cNvSpPr>
              <a:spLocks/>
            </p:cNvSpPr>
            <p:nvPr/>
          </p:nvSpPr>
          <p:spPr bwMode="auto">
            <a:xfrm>
              <a:off x="2209" y="1495"/>
              <a:ext cx="51" cy="31"/>
            </a:xfrm>
            <a:custGeom>
              <a:avLst/>
              <a:gdLst>
                <a:gd name="T0" fmla="*/ 39 w 51"/>
                <a:gd name="T1" fmla="*/ 1 h 31"/>
                <a:gd name="T2" fmla="*/ 37 w 51"/>
                <a:gd name="T3" fmla="*/ 4 h 31"/>
                <a:gd name="T4" fmla="*/ 35 w 51"/>
                <a:gd name="T5" fmla="*/ 10 h 31"/>
                <a:gd name="T6" fmla="*/ 24 w 51"/>
                <a:gd name="T7" fmla="*/ 12 h 31"/>
                <a:gd name="T8" fmla="*/ 14 w 51"/>
                <a:gd name="T9" fmla="*/ 9 h 31"/>
                <a:gd name="T10" fmla="*/ 8 w 51"/>
                <a:gd name="T11" fmla="*/ 8 h 31"/>
                <a:gd name="T12" fmla="*/ 7 w 51"/>
                <a:gd name="T13" fmla="*/ 8 h 31"/>
                <a:gd name="T14" fmla="*/ 4 w 51"/>
                <a:gd name="T15" fmla="*/ 8 h 31"/>
                <a:gd name="T16" fmla="*/ 1 w 51"/>
                <a:gd name="T17" fmla="*/ 10 h 31"/>
                <a:gd name="T18" fmla="*/ 0 w 51"/>
                <a:gd name="T19" fmla="*/ 11 h 31"/>
                <a:gd name="T20" fmla="*/ 0 w 51"/>
                <a:gd name="T21" fmla="*/ 11 h 31"/>
                <a:gd name="T22" fmla="*/ 1 w 51"/>
                <a:gd name="T23" fmla="*/ 11 h 31"/>
                <a:gd name="T24" fmla="*/ 6 w 51"/>
                <a:gd name="T25" fmla="*/ 12 h 31"/>
                <a:gd name="T26" fmla="*/ 13 w 51"/>
                <a:gd name="T27" fmla="*/ 23 h 31"/>
                <a:gd name="T28" fmla="*/ 18 w 51"/>
                <a:gd name="T29" fmla="*/ 31 h 31"/>
                <a:gd name="T30" fmla="*/ 19 w 51"/>
                <a:gd name="T31" fmla="*/ 27 h 31"/>
                <a:gd name="T32" fmla="*/ 30 w 51"/>
                <a:gd name="T33" fmla="*/ 15 h 31"/>
                <a:gd name="T34" fmla="*/ 36 w 51"/>
                <a:gd name="T35" fmla="*/ 14 h 31"/>
                <a:gd name="T36" fmla="*/ 42 w 51"/>
                <a:gd name="T37" fmla="*/ 12 h 31"/>
                <a:gd name="T38" fmla="*/ 50 w 51"/>
                <a:gd name="T39" fmla="*/ 4 h 31"/>
                <a:gd name="T40" fmla="*/ 51 w 51"/>
                <a:gd name="T41" fmla="*/ 3 h 31"/>
                <a:gd name="T42" fmla="*/ 45 w 51"/>
                <a:gd name="T43" fmla="*/ 1 h 31"/>
                <a:gd name="T44" fmla="*/ 39 w 51"/>
                <a:gd name="T45" fmla="*/ 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1" h="31">
                  <a:moveTo>
                    <a:pt x="39" y="1"/>
                  </a:moveTo>
                  <a:cubicBezTo>
                    <a:pt x="37" y="2"/>
                    <a:pt x="37" y="3"/>
                    <a:pt x="37" y="4"/>
                  </a:cubicBezTo>
                  <a:cubicBezTo>
                    <a:pt x="37" y="5"/>
                    <a:pt x="37" y="8"/>
                    <a:pt x="35" y="10"/>
                  </a:cubicBezTo>
                  <a:cubicBezTo>
                    <a:pt x="33" y="12"/>
                    <a:pt x="29" y="12"/>
                    <a:pt x="24" y="12"/>
                  </a:cubicBezTo>
                  <a:cubicBezTo>
                    <a:pt x="20" y="12"/>
                    <a:pt x="17" y="11"/>
                    <a:pt x="14" y="9"/>
                  </a:cubicBezTo>
                  <a:cubicBezTo>
                    <a:pt x="12" y="9"/>
                    <a:pt x="10" y="8"/>
                    <a:pt x="8" y="8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5" y="8"/>
                    <a:pt x="5" y="8"/>
                    <a:pt x="4" y="8"/>
                  </a:cubicBezTo>
                  <a:cubicBezTo>
                    <a:pt x="4" y="8"/>
                    <a:pt x="3" y="9"/>
                    <a:pt x="1" y="10"/>
                  </a:cubicBezTo>
                  <a:cubicBezTo>
                    <a:pt x="1" y="10"/>
                    <a:pt x="0" y="10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1" y="11"/>
                  </a:cubicBezTo>
                  <a:cubicBezTo>
                    <a:pt x="3" y="10"/>
                    <a:pt x="5" y="11"/>
                    <a:pt x="6" y="12"/>
                  </a:cubicBezTo>
                  <a:cubicBezTo>
                    <a:pt x="8" y="16"/>
                    <a:pt x="11" y="19"/>
                    <a:pt x="13" y="23"/>
                  </a:cubicBezTo>
                  <a:cubicBezTo>
                    <a:pt x="14" y="25"/>
                    <a:pt x="16" y="28"/>
                    <a:pt x="18" y="31"/>
                  </a:cubicBezTo>
                  <a:cubicBezTo>
                    <a:pt x="18" y="30"/>
                    <a:pt x="18" y="29"/>
                    <a:pt x="19" y="27"/>
                  </a:cubicBezTo>
                  <a:cubicBezTo>
                    <a:pt x="21" y="23"/>
                    <a:pt x="23" y="18"/>
                    <a:pt x="30" y="15"/>
                  </a:cubicBezTo>
                  <a:cubicBezTo>
                    <a:pt x="32" y="14"/>
                    <a:pt x="35" y="14"/>
                    <a:pt x="36" y="14"/>
                  </a:cubicBezTo>
                  <a:cubicBezTo>
                    <a:pt x="39" y="13"/>
                    <a:pt x="40" y="13"/>
                    <a:pt x="42" y="12"/>
                  </a:cubicBezTo>
                  <a:cubicBezTo>
                    <a:pt x="45" y="10"/>
                    <a:pt x="48" y="7"/>
                    <a:pt x="50" y="4"/>
                  </a:cubicBezTo>
                  <a:cubicBezTo>
                    <a:pt x="50" y="3"/>
                    <a:pt x="51" y="3"/>
                    <a:pt x="51" y="3"/>
                  </a:cubicBezTo>
                  <a:cubicBezTo>
                    <a:pt x="49" y="2"/>
                    <a:pt x="47" y="2"/>
                    <a:pt x="45" y="1"/>
                  </a:cubicBezTo>
                  <a:cubicBezTo>
                    <a:pt x="42" y="0"/>
                    <a:pt x="40" y="0"/>
                    <a:pt x="39" y="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lIns="45720" tIns="22860" rIns="45720" bIns="22860"/>
            <a:lstStyle/>
            <a:p>
              <a:pPr defTabSz="685663">
                <a:defRPr/>
              </a:pPr>
              <a:endParaRPr lang="id-ID" sz="90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3" name="Freeform 5">
              <a:extLst>
                <a:ext uri="{FF2B5EF4-FFF2-40B4-BE49-F238E27FC236}">
                  <a16:creationId xmlns:a16="http://schemas.microsoft.com/office/drawing/2014/main" xmlns="" id="{B87E1E24-1893-413A-8CD2-503383B821DB}"/>
                </a:ext>
              </a:extLst>
            </p:cNvPr>
            <p:cNvSpPr>
              <a:spLocks/>
            </p:cNvSpPr>
            <p:nvPr/>
          </p:nvSpPr>
          <p:spPr bwMode="auto">
            <a:xfrm>
              <a:off x="3208" y="1744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lIns="45720" tIns="22860" rIns="45720" bIns="22860"/>
            <a:lstStyle/>
            <a:p>
              <a:pPr defTabSz="685663">
                <a:defRPr/>
              </a:pPr>
              <a:endParaRPr lang="id-ID" sz="90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4" name="Freeform 6">
              <a:extLst>
                <a:ext uri="{FF2B5EF4-FFF2-40B4-BE49-F238E27FC236}">
                  <a16:creationId xmlns:a16="http://schemas.microsoft.com/office/drawing/2014/main" xmlns="" id="{46A755FD-5356-413D-833C-01C10E6FA993}"/>
                </a:ext>
              </a:extLst>
            </p:cNvPr>
            <p:cNvSpPr>
              <a:spLocks/>
            </p:cNvSpPr>
            <p:nvPr/>
          </p:nvSpPr>
          <p:spPr bwMode="auto">
            <a:xfrm>
              <a:off x="1844" y="1035"/>
              <a:ext cx="374" cy="422"/>
            </a:xfrm>
            <a:custGeom>
              <a:avLst/>
              <a:gdLst>
                <a:gd name="T0" fmla="*/ 49 w 376"/>
                <a:gd name="T1" fmla="*/ 167 h 425"/>
                <a:gd name="T2" fmla="*/ 15 w 376"/>
                <a:gd name="T3" fmla="*/ 163 h 425"/>
                <a:gd name="T4" fmla="*/ 4 w 376"/>
                <a:gd name="T5" fmla="*/ 158 h 425"/>
                <a:gd name="T6" fmla="*/ 1 w 376"/>
                <a:gd name="T7" fmla="*/ 166 h 425"/>
                <a:gd name="T8" fmla="*/ 0 w 376"/>
                <a:gd name="T9" fmla="*/ 189 h 425"/>
                <a:gd name="T10" fmla="*/ 9 w 376"/>
                <a:gd name="T11" fmla="*/ 189 h 425"/>
                <a:gd name="T12" fmla="*/ 50 w 376"/>
                <a:gd name="T13" fmla="*/ 209 h 425"/>
                <a:gd name="T14" fmla="*/ 70 w 376"/>
                <a:gd name="T15" fmla="*/ 221 h 425"/>
                <a:gd name="T16" fmla="*/ 80 w 376"/>
                <a:gd name="T17" fmla="*/ 227 h 425"/>
                <a:gd name="T18" fmla="*/ 95 w 376"/>
                <a:gd name="T19" fmla="*/ 240 h 425"/>
                <a:gd name="T20" fmla="*/ 103 w 376"/>
                <a:gd name="T21" fmla="*/ 258 h 425"/>
                <a:gd name="T22" fmla="*/ 117 w 376"/>
                <a:gd name="T23" fmla="*/ 268 h 425"/>
                <a:gd name="T24" fmla="*/ 122 w 376"/>
                <a:gd name="T25" fmla="*/ 272 h 425"/>
                <a:gd name="T26" fmla="*/ 124 w 376"/>
                <a:gd name="T27" fmla="*/ 285 h 425"/>
                <a:gd name="T28" fmla="*/ 125 w 376"/>
                <a:gd name="T29" fmla="*/ 305 h 425"/>
                <a:gd name="T30" fmla="*/ 130 w 376"/>
                <a:gd name="T31" fmla="*/ 317 h 425"/>
                <a:gd name="T32" fmla="*/ 133 w 376"/>
                <a:gd name="T33" fmla="*/ 327 h 425"/>
                <a:gd name="T34" fmla="*/ 154 w 376"/>
                <a:gd name="T35" fmla="*/ 356 h 425"/>
                <a:gd name="T36" fmla="*/ 171 w 376"/>
                <a:gd name="T37" fmla="*/ 386 h 425"/>
                <a:gd name="T38" fmla="*/ 195 w 376"/>
                <a:gd name="T39" fmla="*/ 417 h 425"/>
                <a:gd name="T40" fmla="*/ 231 w 376"/>
                <a:gd name="T41" fmla="*/ 391 h 425"/>
                <a:gd name="T42" fmla="*/ 261 w 376"/>
                <a:gd name="T43" fmla="*/ 354 h 425"/>
                <a:gd name="T44" fmla="*/ 283 w 376"/>
                <a:gd name="T45" fmla="*/ 343 h 425"/>
                <a:gd name="T46" fmla="*/ 291 w 376"/>
                <a:gd name="T47" fmla="*/ 321 h 425"/>
                <a:gd name="T48" fmla="*/ 310 w 376"/>
                <a:gd name="T49" fmla="*/ 297 h 425"/>
                <a:gd name="T50" fmla="*/ 353 w 376"/>
                <a:gd name="T51" fmla="*/ 257 h 425"/>
                <a:gd name="T52" fmla="*/ 368 w 376"/>
                <a:gd name="T53" fmla="*/ 207 h 425"/>
                <a:gd name="T54" fmla="*/ 352 w 376"/>
                <a:gd name="T55" fmla="*/ 200 h 425"/>
                <a:gd name="T56" fmla="*/ 333 w 376"/>
                <a:gd name="T57" fmla="*/ 190 h 425"/>
                <a:gd name="T58" fmla="*/ 326 w 376"/>
                <a:gd name="T59" fmla="*/ 182 h 425"/>
                <a:gd name="T60" fmla="*/ 318 w 376"/>
                <a:gd name="T61" fmla="*/ 174 h 425"/>
                <a:gd name="T62" fmla="*/ 312 w 376"/>
                <a:gd name="T63" fmla="*/ 169 h 425"/>
                <a:gd name="T64" fmla="*/ 306 w 376"/>
                <a:gd name="T65" fmla="*/ 150 h 425"/>
                <a:gd name="T66" fmla="*/ 301 w 376"/>
                <a:gd name="T67" fmla="*/ 135 h 425"/>
                <a:gd name="T68" fmla="*/ 290 w 376"/>
                <a:gd name="T69" fmla="*/ 112 h 425"/>
                <a:gd name="T70" fmla="*/ 281 w 376"/>
                <a:gd name="T71" fmla="*/ 96 h 425"/>
                <a:gd name="T72" fmla="*/ 279 w 376"/>
                <a:gd name="T73" fmla="*/ 64 h 425"/>
                <a:gd name="T74" fmla="*/ 280 w 376"/>
                <a:gd name="T75" fmla="*/ 45 h 425"/>
                <a:gd name="T76" fmla="*/ 270 w 376"/>
                <a:gd name="T77" fmla="*/ 23 h 425"/>
                <a:gd name="T78" fmla="*/ 261 w 376"/>
                <a:gd name="T79" fmla="*/ 9 h 425"/>
                <a:gd name="T80" fmla="*/ 253 w 376"/>
                <a:gd name="T81" fmla="*/ 2 h 425"/>
                <a:gd name="T82" fmla="*/ 239 w 376"/>
                <a:gd name="T83" fmla="*/ 13 h 425"/>
                <a:gd name="T84" fmla="*/ 224 w 376"/>
                <a:gd name="T85" fmla="*/ 36 h 425"/>
                <a:gd name="T86" fmla="*/ 210 w 376"/>
                <a:gd name="T87" fmla="*/ 54 h 425"/>
                <a:gd name="T88" fmla="*/ 177 w 376"/>
                <a:gd name="T89" fmla="*/ 105 h 425"/>
                <a:gd name="T90" fmla="*/ 165 w 376"/>
                <a:gd name="T91" fmla="*/ 126 h 425"/>
                <a:gd name="T92" fmla="*/ 156 w 376"/>
                <a:gd name="T93" fmla="*/ 147 h 425"/>
                <a:gd name="T94" fmla="*/ 113 w 376"/>
                <a:gd name="T95" fmla="*/ 170 h 425"/>
                <a:gd name="T96" fmla="*/ 102 w 376"/>
                <a:gd name="T97" fmla="*/ 161 h 425"/>
                <a:gd name="T98" fmla="*/ 97 w 376"/>
                <a:gd name="T99" fmla="*/ 160 h 425"/>
                <a:gd name="T100" fmla="*/ 75 w 376"/>
                <a:gd name="T101" fmla="*/ 157 h 425"/>
                <a:gd name="T102" fmla="*/ 60 w 376"/>
                <a:gd name="T103" fmla="*/ 160 h 4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376" h="425">
                  <a:moveTo>
                    <a:pt x="60" y="160"/>
                  </a:moveTo>
                  <a:cubicBezTo>
                    <a:pt x="57" y="162"/>
                    <a:pt x="53" y="165"/>
                    <a:pt x="49" y="167"/>
                  </a:cubicBezTo>
                  <a:cubicBezTo>
                    <a:pt x="41" y="169"/>
                    <a:pt x="33" y="170"/>
                    <a:pt x="26" y="168"/>
                  </a:cubicBezTo>
                  <a:cubicBezTo>
                    <a:pt x="21" y="167"/>
                    <a:pt x="18" y="165"/>
                    <a:pt x="15" y="163"/>
                  </a:cubicBezTo>
                  <a:cubicBezTo>
                    <a:pt x="14" y="161"/>
                    <a:pt x="12" y="160"/>
                    <a:pt x="10" y="160"/>
                  </a:cubicBezTo>
                  <a:cubicBezTo>
                    <a:pt x="8" y="159"/>
                    <a:pt x="6" y="158"/>
                    <a:pt x="4" y="158"/>
                  </a:cubicBezTo>
                  <a:cubicBezTo>
                    <a:pt x="4" y="158"/>
                    <a:pt x="3" y="158"/>
                    <a:pt x="2" y="157"/>
                  </a:cubicBezTo>
                  <a:cubicBezTo>
                    <a:pt x="2" y="160"/>
                    <a:pt x="1" y="163"/>
                    <a:pt x="1" y="166"/>
                  </a:cubicBezTo>
                  <a:cubicBezTo>
                    <a:pt x="0" y="172"/>
                    <a:pt x="0" y="177"/>
                    <a:pt x="0" y="182"/>
                  </a:cubicBezTo>
                  <a:cubicBezTo>
                    <a:pt x="0" y="187"/>
                    <a:pt x="0" y="189"/>
                    <a:pt x="0" y="189"/>
                  </a:cubicBezTo>
                  <a:cubicBezTo>
                    <a:pt x="0" y="189"/>
                    <a:pt x="3" y="189"/>
                    <a:pt x="5" y="189"/>
                  </a:cubicBezTo>
                  <a:cubicBezTo>
                    <a:pt x="9" y="189"/>
                    <a:pt x="9" y="189"/>
                    <a:pt x="9" y="189"/>
                  </a:cubicBezTo>
                  <a:cubicBezTo>
                    <a:pt x="21" y="190"/>
                    <a:pt x="34" y="197"/>
                    <a:pt x="42" y="207"/>
                  </a:cubicBezTo>
                  <a:cubicBezTo>
                    <a:pt x="44" y="208"/>
                    <a:pt x="47" y="209"/>
                    <a:pt x="50" y="209"/>
                  </a:cubicBezTo>
                  <a:cubicBezTo>
                    <a:pt x="54" y="210"/>
                    <a:pt x="59" y="211"/>
                    <a:pt x="64" y="214"/>
                  </a:cubicBezTo>
                  <a:cubicBezTo>
                    <a:pt x="66" y="216"/>
                    <a:pt x="68" y="218"/>
                    <a:pt x="70" y="221"/>
                  </a:cubicBezTo>
                  <a:cubicBezTo>
                    <a:pt x="72" y="223"/>
                    <a:pt x="73" y="225"/>
                    <a:pt x="76" y="226"/>
                  </a:cubicBezTo>
                  <a:cubicBezTo>
                    <a:pt x="77" y="227"/>
                    <a:pt x="78" y="227"/>
                    <a:pt x="80" y="227"/>
                  </a:cubicBezTo>
                  <a:cubicBezTo>
                    <a:pt x="82" y="227"/>
                    <a:pt x="86" y="226"/>
                    <a:pt x="89" y="229"/>
                  </a:cubicBezTo>
                  <a:cubicBezTo>
                    <a:pt x="94" y="233"/>
                    <a:pt x="95" y="236"/>
                    <a:pt x="95" y="240"/>
                  </a:cubicBezTo>
                  <a:cubicBezTo>
                    <a:pt x="94" y="241"/>
                    <a:pt x="94" y="242"/>
                    <a:pt x="95" y="242"/>
                  </a:cubicBezTo>
                  <a:cubicBezTo>
                    <a:pt x="97" y="248"/>
                    <a:pt x="100" y="253"/>
                    <a:pt x="103" y="258"/>
                  </a:cubicBezTo>
                  <a:cubicBezTo>
                    <a:pt x="105" y="261"/>
                    <a:pt x="105" y="261"/>
                    <a:pt x="105" y="261"/>
                  </a:cubicBezTo>
                  <a:cubicBezTo>
                    <a:pt x="110" y="267"/>
                    <a:pt x="111" y="269"/>
                    <a:pt x="117" y="268"/>
                  </a:cubicBezTo>
                  <a:cubicBezTo>
                    <a:pt x="119" y="268"/>
                    <a:pt x="121" y="269"/>
                    <a:pt x="122" y="271"/>
                  </a:cubicBezTo>
                  <a:cubicBezTo>
                    <a:pt x="122" y="271"/>
                    <a:pt x="122" y="271"/>
                    <a:pt x="122" y="272"/>
                  </a:cubicBezTo>
                  <a:cubicBezTo>
                    <a:pt x="123" y="273"/>
                    <a:pt x="124" y="274"/>
                    <a:pt x="123" y="276"/>
                  </a:cubicBezTo>
                  <a:cubicBezTo>
                    <a:pt x="123" y="277"/>
                    <a:pt x="124" y="281"/>
                    <a:pt x="124" y="285"/>
                  </a:cubicBezTo>
                  <a:cubicBezTo>
                    <a:pt x="125" y="291"/>
                    <a:pt x="125" y="297"/>
                    <a:pt x="125" y="300"/>
                  </a:cubicBezTo>
                  <a:cubicBezTo>
                    <a:pt x="125" y="301"/>
                    <a:pt x="125" y="303"/>
                    <a:pt x="125" y="305"/>
                  </a:cubicBezTo>
                  <a:cubicBezTo>
                    <a:pt x="125" y="307"/>
                    <a:pt x="125" y="310"/>
                    <a:pt x="125" y="312"/>
                  </a:cubicBezTo>
                  <a:cubicBezTo>
                    <a:pt x="127" y="314"/>
                    <a:pt x="129" y="315"/>
                    <a:pt x="130" y="317"/>
                  </a:cubicBezTo>
                  <a:cubicBezTo>
                    <a:pt x="130" y="319"/>
                    <a:pt x="131" y="321"/>
                    <a:pt x="131" y="322"/>
                  </a:cubicBezTo>
                  <a:cubicBezTo>
                    <a:pt x="132" y="324"/>
                    <a:pt x="132" y="325"/>
                    <a:pt x="133" y="327"/>
                  </a:cubicBezTo>
                  <a:cubicBezTo>
                    <a:pt x="136" y="334"/>
                    <a:pt x="142" y="350"/>
                    <a:pt x="147" y="354"/>
                  </a:cubicBezTo>
                  <a:cubicBezTo>
                    <a:pt x="150" y="355"/>
                    <a:pt x="151" y="356"/>
                    <a:pt x="154" y="356"/>
                  </a:cubicBezTo>
                  <a:cubicBezTo>
                    <a:pt x="157" y="357"/>
                    <a:pt x="161" y="358"/>
                    <a:pt x="165" y="364"/>
                  </a:cubicBezTo>
                  <a:cubicBezTo>
                    <a:pt x="170" y="370"/>
                    <a:pt x="171" y="378"/>
                    <a:pt x="171" y="386"/>
                  </a:cubicBezTo>
                  <a:cubicBezTo>
                    <a:pt x="171" y="389"/>
                    <a:pt x="172" y="392"/>
                    <a:pt x="172" y="395"/>
                  </a:cubicBezTo>
                  <a:cubicBezTo>
                    <a:pt x="174" y="404"/>
                    <a:pt x="181" y="411"/>
                    <a:pt x="195" y="417"/>
                  </a:cubicBezTo>
                  <a:cubicBezTo>
                    <a:pt x="201" y="420"/>
                    <a:pt x="214" y="425"/>
                    <a:pt x="217" y="424"/>
                  </a:cubicBezTo>
                  <a:cubicBezTo>
                    <a:pt x="223" y="422"/>
                    <a:pt x="228" y="401"/>
                    <a:pt x="231" y="391"/>
                  </a:cubicBezTo>
                  <a:cubicBezTo>
                    <a:pt x="234" y="380"/>
                    <a:pt x="236" y="375"/>
                    <a:pt x="239" y="375"/>
                  </a:cubicBezTo>
                  <a:cubicBezTo>
                    <a:pt x="245" y="367"/>
                    <a:pt x="252" y="361"/>
                    <a:pt x="261" y="354"/>
                  </a:cubicBezTo>
                  <a:cubicBezTo>
                    <a:pt x="264" y="351"/>
                    <a:pt x="269" y="349"/>
                    <a:pt x="274" y="347"/>
                  </a:cubicBezTo>
                  <a:cubicBezTo>
                    <a:pt x="277" y="346"/>
                    <a:pt x="281" y="344"/>
                    <a:pt x="283" y="343"/>
                  </a:cubicBezTo>
                  <a:cubicBezTo>
                    <a:pt x="286" y="340"/>
                    <a:pt x="286" y="336"/>
                    <a:pt x="288" y="331"/>
                  </a:cubicBezTo>
                  <a:cubicBezTo>
                    <a:pt x="288" y="328"/>
                    <a:pt x="289" y="324"/>
                    <a:pt x="291" y="321"/>
                  </a:cubicBezTo>
                  <a:cubicBezTo>
                    <a:pt x="298" y="309"/>
                    <a:pt x="304" y="301"/>
                    <a:pt x="309" y="298"/>
                  </a:cubicBezTo>
                  <a:cubicBezTo>
                    <a:pt x="309" y="298"/>
                    <a:pt x="310" y="298"/>
                    <a:pt x="310" y="297"/>
                  </a:cubicBezTo>
                  <a:cubicBezTo>
                    <a:pt x="314" y="282"/>
                    <a:pt x="340" y="264"/>
                    <a:pt x="340" y="264"/>
                  </a:cubicBezTo>
                  <a:cubicBezTo>
                    <a:pt x="344" y="261"/>
                    <a:pt x="349" y="259"/>
                    <a:pt x="353" y="257"/>
                  </a:cubicBezTo>
                  <a:cubicBezTo>
                    <a:pt x="361" y="253"/>
                    <a:pt x="369" y="249"/>
                    <a:pt x="372" y="243"/>
                  </a:cubicBezTo>
                  <a:cubicBezTo>
                    <a:pt x="376" y="236"/>
                    <a:pt x="375" y="218"/>
                    <a:pt x="368" y="207"/>
                  </a:cubicBezTo>
                  <a:cubicBezTo>
                    <a:pt x="366" y="204"/>
                    <a:pt x="362" y="199"/>
                    <a:pt x="357" y="199"/>
                  </a:cubicBezTo>
                  <a:cubicBezTo>
                    <a:pt x="355" y="199"/>
                    <a:pt x="353" y="200"/>
                    <a:pt x="352" y="200"/>
                  </a:cubicBezTo>
                  <a:cubicBezTo>
                    <a:pt x="348" y="201"/>
                    <a:pt x="344" y="203"/>
                    <a:pt x="338" y="198"/>
                  </a:cubicBezTo>
                  <a:cubicBezTo>
                    <a:pt x="335" y="196"/>
                    <a:pt x="334" y="193"/>
                    <a:pt x="333" y="190"/>
                  </a:cubicBezTo>
                  <a:cubicBezTo>
                    <a:pt x="332" y="188"/>
                    <a:pt x="332" y="187"/>
                    <a:pt x="331" y="186"/>
                  </a:cubicBezTo>
                  <a:cubicBezTo>
                    <a:pt x="330" y="183"/>
                    <a:pt x="329" y="183"/>
                    <a:pt x="326" y="182"/>
                  </a:cubicBezTo>
                  <a:cubicBezTo>
                    <a:pt x="325" y="181"/>
                    <a:pt x="323" y="180"/>
                    <a:pt x="322" y="178"/>
                  </a:cubicBezTo>
                  <a:cubicBezTo>
                    <a:pt x="320" y="177"/>
                    <a:pt x="319" y="176"/>
                    <a:pt x="318" y="174"/>
                  </a:cubicBezTo>
                  <a:cubicBezTo>
                    <a:pt x="317" y="173"/>
                    <a:pt x="317" y="172"/>
                    <a:pt x="316" y="171"/>
                  </a:cubicBezTo>
                  <a:cubicBezTo>
                    <a:pt x="314" y="170"/>
                    <a:pt x="313" y="169"/>
                    <a:pt x="312" y="169"/>
                  </a:cubicBezTo>
                  <a:cubicBezTo>
                    <a:pt x="309" y="168"/>
                    <a:pt x="307" y="166"/>
                    <a:pt x="306" y="161"/>
                  </a:cubicBezTo>
                  <a:cubicBezTo>
                    <a:pt x="305" y="157"/>
                    <a:pt x="305" y="153"/>
                    <a:pt x="306" y="150"/>
                  </a:cubicBezTo>
                  <a:cubicBezTo>
                    <a:pt x="306" y="146"/>
                    <a:pt x="307" y="143"/>
                    <a:pt x="306" y="141"/>
                  </a:cubicBezTo>
                  <a:cubicBezTo>
                    <a:pt x="305" y="138"/>
                    <a:pt x="304" y="137"/>
                    <a:pt x="301" y="135"/>
                  </a:cubicBezTo>
                  <a:cubicBezTo>
                    <a:pt x="298" y="133"/>
                    <a:pt x="295" y="131"/>
                    <a:pt x="293" y="127"/>
                  </a:cubicBezTo>
                  <a:cubicBezTo>
                    <a:pt x="290" y="122"/>
                    <a:pt x="290" y="117"/>
                    <a:pt x="290" y="112"/>
                  </a:cubicBezTo>
                  <a:cubicBezTo>
                    <a:pt x="290" y="105"/>
                    <a:pt x="290" y="101"/>
                    <a:pt x="282" y="97"/>
                  </a:cubicBezTo>
                  <a:cubicBezTo>
                    <a:pt x="282" y="97"/>
                    <a:pt x="281" y="97"/>
                    <a:pt x="281" y="96"/>
                  </a:cubicBezTo>
                  <a:cubicBezTo>
                    <a:pt x="279" y="96"/>
                    <a:pt x="277" y="94"/>
                    <a:pt x="277" y="92"/>
                  </a:cubicBezTo>
                  <a:cubicBezTo>
                    <a:pt x="276" y="82"/>
                    <a:pt x="278" y="73"/>
                    <a:pt x="279" y="64"/>
                  </a:cubicBezTo>
                  <a:cubicBezTo>
                    <a:pt x="279" y="58"/>
                    <a:pt x="280" y="53"/>
                    <a:pt x="280" y="47"/>
                  </a:cubicBezTo>
                  <a:cubicBezTo>
                    <a:pt x="280" y="46"/>
                    <a:pt x="280" y="45"/>
                    <a:pt x="280" y="45"/>
                  </a:cubicBezTo>
                  <a:cubicBezTo>
                    <a:pt x="278" y="44"/>
                    <a:pt x="276" y="44"/>
                    <a:pt x="273" y="41"/>
                  </a:cubicBezTo>
                  <a:cubicBezTo>
                    <a:pt x="269" y="36"/>
                    <a:pt x="269" y="29"/>
                    <a:pt x="270" y="23"/>
                  </a:cubicBezTo>
                  <a:cubicBezTo>
                    <a:pt x="270" y="21"/>
                    <a:pt x="270" y="18"/>
                    <a:pt x="270" y="17"/>
                  </a:cubicBezTo>
                  <a:cubicBezTo>
                    <a:pt x="264" y="16"/>
                    <a:pt x="262" y="13"/>
                    <a:pt x="261" y="9"/>
                  </a:cubicBezTo>
                  <a:cubicBezTo>
                    <a:pt x="260" y="8"/>
                    <a:pt x="259" y="7"/>
                    <a:pt x="258" y="5"/>
                  </a:cubicBezTo>
                  <a:cubicBezTo>
                    <a:pt x="257" y="4"/>
                    <a:pt x="255" y="3"/>
                    <a:pt x="253" y="2"/>
                  </a:cubicBezTo>
                  <a:cubicBezTo>
                    <a:pt x="251" y="2"/>
                    <a:pt x="250" y="1"/>
                    <a:pt x="248" y="0"/>
                  </a:cubicBezTo>
                  <a:cubicBezTo>
                    <a:pt x="245" y="4"/>
                    <a:pt x="242" y="9"/>
                    <a:pt x="239" y="13"/>
                  </a:cubicBezTo>
                  <a:cubicBezTo>
                    <a:pt x="236" y="17"/>
                    <a:pt x="233" y="22"/>
                    <a:pt x="230" y="26"/>
                  </a:cubicBezTo>
                  <a:cubicBezTo>
                    <a:pt x="228" y="29"/>
                    <a:pt x="226" y="32"/>
                    <a:pt x="224" y="36"/>
                  </a:cubicBezTo>
                  <a:cubicBezTo>
                    <a:pt x="223" y="39"/>
                    <a:pt x="221" y="41"/>
                    <a:pt x="219" y="44"/>
                  </a:cubicBezTo>
                  <a:cubicBezTo>
                    <a:pt x="216" y="48"/>
                    <a:pt x="213" y="51"/>
                    <a:pt x="210" y="54"/>
                  </a:cubicBezTo>
                  <a:cubicBezTo>
                    <a:pt x="207" y="56"/>
                    <a:pt x="204" y="58"/>
                    <a:pt x="202" y="61"/>
                  </a:cubicBezTo>
                  <a:cubicBezTo>
                    <a:pt x="192" y="75"/>
                    <a:pt x="184" y="89"/>
                    <a:pt x="177" y="105"/>
                  </a:cubicBezTo>
                  <a:cubicBezTo>
                    <a:pt x="174" y="109"/>
                    <a:pt x="172" y="113"/>
                    <a:pt x="170" y="118"/>
                  </a:cubicBezTo>
                  <a:cubicBezTo>
                    <a:pt x="169" y="121"/>
                    <a:pt x="167" y="123"/>
                    <a:pt x="165" y="126"/>
                  </a:cubicBezTo>
                  <a:cubicBezTo>
                    <a:pt x="162" y="131"/>
                    <a:pt x="160" y="135"/>
                    <a:pt x="158" y="139"/>
                  </a:cubicBezTo>
                  <a:cubicBezTo>
                    <a:pt x="157" y="142"/>
                    <a:pt x="156" y="144"/>
                    <a:pt x="156" y="147"/>
                  </a:cubicBezTo>
                  <a:cubicBezTo>
                    <a:pt x="155" y="151"/>
                    <a:pt x="154" y="156"/>
                    <a:pt x="147" y="160"/>
                  </a:cubicBezTo>
                  <a:cubicBezTo>
                    <a:pt x="147" y="161"/>
                    <a:pt x="125" y="170"/>
                    <a:pt x="113" y="170"/>
                  </a:cubicBezTo>
                  <a:cubicBezTo>
                    <a:pt x="110" y="170"/>
                    <a:pt x="108" y="170"/>
                    <a:pt x="107" y="169"/>
                  </a:cubicBezTo>
                  <a:cubicBezTo>
                    <a:pt x="103" y="166"/>
                    <a:pt x="102" y="163"/>
                    <a:pt x="102" y="161"/>
                  </a:cubicBezTo>
                  <a:cubicBezTo>
                    <a:pt x="102" y="160"/>
                    <a:pt x="102" y="160"/>
                    <a:pt x="102" y="159"/>
                  </a:cubicBezTo>
                  <a:cubicBezTo>
                    <a:pt x="101" y="159"/>
                    <a:pt x="98" y="160"/>
                    <a:pt x="97" y="160"/>
                  </a:cubicBezTo>
                  <a:cubicBezTo>
                    <a:pt x="93" y="160"/>
                    <a:pt x="90" y="161"/>
                    <a:pt x="87" y="161"/>
                  </a:cubicBezTo>
                  <a:cubicBezTo>
                    <a:pt x="83" y="160"/>
                    <a:pt x="79" y="159"/>
                    <a:pt x="75" y="157"/>
                  </a:cubicBezTo>
                  <a:cubicBezTo>
                    <a:pt x="71" y="155"/>
                    <a:pt x="69" y="154"/>
                    <a:pt x="67" y="155"/>
                  </a:cubicBezTo>
                  <a:cubicBezTo>
                    <a:pt x="64" y="156"/>
                    <a:pt x="62" y="157"/>
                    <a:pt x="60" y="16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lIns="45720" tIns="22860" rIns="45720" bIns="22860"/>
            <a:lstStyle/>
            <a:p>
              <a:pPr defTabSz="685663">
                <a:defRPr/>
              </a:pPr>
              <a:endParaRPr lang="id-ID" sz="90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5" name="Freeform 7">
              <a:extLst>
                <a:ext uri="{FF2B5EF4-FFF2-40B4-BE49-F238E27FC236}">
                  <a16:creationId xmlns:a16="http://schemas.microsoft.com/office/drawing/2014/main" xmlns="" id="{4ADE3E46-8F71-45DE-9654-52798DE406AE}"/>
                </a:ext>
              </a:extLst>
            </p:cNvPr>
            <p:cNvSpPr>
              <a:spLocks/>
            </p:cNvSpPr>
            <p:nvPr/>
          </p:nvSpPr>
          <p:spPr bwMode="auto">
            <a:xfrm>
              <a:off x="2333" y="1466"/>
              <a:ext cx="513" cy="701"/>
            </a:xfrm>
            <a:custGeom>
              <a:avLst/>
              <a:gdLst>
                <a:gd name="T0" fmla="*/ 182 w 516"/>
                <a:gd name="T1" fmla="*/ 19 h 705"/>
                <a:gd name="T2" fmla="*/ 167 w 516"/>
                <a:gd name="T3" fmla="*/ 40 h 705"/>
                <a:gd name="T4" fmla="*/ 165 w 516"/>
                <a:gd name="T5" fmla="*/ 42 h 705"/>
                <a:gd name="T6" fmla="*/ 179 w 516"/>
                <a:gd name="T7" fmla="*/ 45 h 705"/>
                <a:gd name="T8" fmla="*/ 172 w 516"/>
                <a:gd name="T9" fmla="*/ 65 h 705"/>
                <a:gd name="T10" fmla="*/ 162 w 516"/>
                <a:gd name="T11" fmla="*/ 87 h 705"/>
                <a:gd name="T12" fmla="*/ 151 w 516"/>
                <a:gd name="T13" fmla="*/ 112 h 705"/>
                <a:gd name="T14" fmla="*/ 149 w 516"/>
                <a:gd name="T15" fmla="*/ 129 h 705"/>
                <a:gd name="T16" fmla="*/ 132 w 516"/>
                <a:gd name="T17" fmla="*/ 157 h 705"/>
                <a:gd name="T18" fmla="*/ 118 w 516"/>
                <a:gd name="T19" fmla="*/ 182 h 705"/>
                <a:gd name="T20" fmla="*/ 108 w 516"/>
                <a:gd name="T21" fmla="*/ 204 h 705"/>
                <a:gd name="T22" fmla="*/ 82 w 516"/>
                <a:gd name="T23" fmla="*/ 242 h 705"/>
                <a:gd name="T24" fmla="*/ 48 w 516"/>
                <a:gd name="T25" fmla="*/ 265 h 705"/>
                <a:gd name="T26" fmla="*/ 21 w 516"/>
                <a:gd name="T27" fmla="*/ 291 h 705"/>
                <a:gd name="T28" fmla="*/ 0 w 516"/>
                <a:gd name="T29" fmla="*/ 312 h 705"/>
                <a:gd name="T30" fmla="*/ 15 w 516"/>
                <a:gd name="T31" fmla="*/ 314 h 705"/>
                <a:gd name="T32" fmla="*/ 38 w 516"/>
                <a:gd name="T33" fmla="*/ 320 h 705"/>
                <a:gd name="T34" fmla="*/ 76 w 516"/>
                <a:gd name="T35" fmla="*/ 339 h 705"/>
                <a:gd name="T36" fmla="*/ 80 w 516"/>
                <a:gd name="T37" fmla="*/ 425 h 705"/>
                <a:gd name="T38" fmla="*/ 82 w 516"/>
                <a:gd name="T39" fmla="*/ 489 h 705"/>
                <a:gd name="T40" fmla="*/ 94 w 516"/>
                <a:gd name="T41" fmla="*/ 504 h 705"/>
                <a:gd name="T42" fmla="*/ 124 w 516"/>
                <a:gd name="T43" fmla="*/ 529 h 705"/>
                <a:gd name="T44" fmla="*/ 159 w 516"/>
                <a:gd name="T45" fmla="*/ 545 h 705"/>
                <a:gd name="T46" fmla="*/ 149 w 516"/>
                <a:gd name="T47" fmla="*/ 577 h 705"/>
                <a:gd name="T48" fmla="*/ 143 w 516"/>
                <a:gd name="T49" fmla="*/ 572 h 705"/>
                <a:gd name="T50" fmla="*/ 129 w 516"/>
                <a:gd name="T51" fmla="*/ 587 h 705"/>
                <a:gd name="T52" fmla="*/ 117 w 516"/>
                <a:gd name="T53" fmla="*/ 613 h 705"/>
                <a:gd name="T54" fmla="*/ 139 w 516"/>
                <a:gd name="T55" fmla="*/ 636 h 705"/>
                <a:gd name="T56" fmla="*/ 155 w 516"/>
                <a:gd name="T57" fmla="*/ 657 h 705"/>
                <a:gd name="T58" fmla="*/ 172 w 516"/>
                <a:gd name="T59" fmla="*/ 696 h 705"/>
                <a:gd name="T60" fmla="*/ 194 w 516"/>
                <a:gd name="T61" fmla="*/ 702 h 705"/>
                <a:gd name="T62" fmla="*/ 197 w 516"/>
                <a:gd name="T63" fmla="*/ 692 h 705"/>
                <a:gd name="T64" fmla="*/ 199 w 516"/>
                <a:gd name="T65" fmla="*/ 660 h 705"/>
                <a:gd name="T66" fmla="*/ 195 w 516"/>
                <a:gd name="T67" fmla="*/ 634 h 705"/>
                <a:gd name="T68" fmla="*/ 196 w 516"/>
                <a:gd name="T69" fmla="*/ 611 h 705"/>
                <a:gd name="T70" fmla="*/ 210 w 516"/>
                <a:gd name="T71" fmla="*/ 574 h 705"/>
                <a:gd name="T72" fmla="*/ 246 w 516"/>
                <a:gd name="T73" fmla="*/ 494 h 705"/>
                <a:gd name="T74" fmla="*/ 319 w 516"/>
                <a:gd name="T75" fmla="*/ 456 h 705"/>
                <a:gd name="T76" fmla="*/ 424 w 516"/>
                <a:gd name="T77" fmla="*/ 428 h 705"/>
                <a:gd name="T78" fmla="*/ 436 w 516"/>
                <a:gd name="T79" fmla="*/ 402 h 705"/>
                <a:gd name="T80" fmla="*/ 427 w 516"/>
                <a:gd name="T81" fmla="*/ 397 h 705"/>
                <a:gd name="T82" fmla="*/ 419 w 516"/>
                <a:gd name="T83" fmla="*/ 385 h 705"/>
                <a:gd name="T84" fmla="*/ 423 w 516"/>
                <a:gd name="T85" fmla="*/ 326 h 705"/>
                <a:gd name="T86" fmla="*/ 431 w 516"/>
                <a:gd name="T87" fmla="*/ 282 h 705"/>
                <a:gd name="T88" fmla="*/ 429 w 516"/>
                <a:gd name="T89" fmla="*/ 233 h 705"/>
                <a:gd name="T90" fmla="*/ 457 w 516"/>
                <a:gd name="T91" fmla="*/ 184 h 705"/>
                <a:gd name="T92" fmla="*/ 486 w 516"/>
                <a:gd name="T93" fmla="*/ 166 h 705"/>
                <a:gd name="T94" fmla="*/ 516 w 516"/>
                <a:gd name="T95" fmla="*/ 135 h 705"/>
                <a:gd name="T96" fmla="*/ 514 w 516"/>
                <a:gd name="T97" fmla="*/ 124 h 705"/>
                <a:gd name="T98" fmla="*/ 429 w 516"/>
                <a:gd name="T99" fmla="*/ 107 h 705"/>
                <a:gd name="T100" fmla="*/ 375 w 516"/>
                <a:gd name="T101" fmla="*/ 108 h 705"/>
                <a:gd name="T102" fmla="*/ 361 w 516"/>
                <a:gd name="T103" fmla="*/ 115 h 705"/>
                <a:gd name="T104" fmla="*/ 331 w 516"/>
                <a:gd name="T105" fmla="*/ 121 h 705"/>
                <a:gd name="T106" fmla="*/ 307 w 516"/>
                <a:gd name="T107" fmla="*/ 144 h 705"/>
                <a:gd name="T108" fmla="*/ 293 w 516"/>
                <a:gd name="T109" fmla="*/ 143 h 705"/>
                <a:gd name="T110" fmla="*/ 305 w 516"/>
                <a:gd name="T111" fmla="*/ 101 h 705"/>
                <a:gd name="T112" fmla="*/ 304 w 516"/>
                <a:gd name="T113" fmla="*/ 70 h 705"/>
                <a:gd name="T114" fmla="*/ 294 w 516"/>
                <a:gd name="T115" fmla="*/ 49 h 705"/>
                <a:gd name="T116" fmla="*/ 269 w 516"/>
                <a:gd name="T117" fmla="*/ 29 h 705"/>
                <a:gd name="T118" fmla="*/ 245 w 516"/>
                <a:gd name="T119" fmla="*/ 17 h 705"/>
                <a:gd name="T120" fmla="*/ 205 w 516"/>
                <a:gd name="T121" fmla="*/ 4 h 7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16" h="705">
                  <a:moveTo>
                    <a:pt x="205" y="4"/>
                  </a:moveTo>
                  <a:cubicBezTo>
                    <a:pt x="199" y="2"/>
                    <a:pt x="191" y="0"/>
                    <a:pt x="184" y="1"/>
                  </a:cubicBezTo>
                  <a:cubicBezTo>
                    <a:pt x="185" y="6"/>
                    <a:pt x="183" y="13"/>
                    <a:pt x="182" y="19"/>
                  </a:cubicBezTo>
                  <a:cubicBezTo>
                    <a:pt x="180" y="27"/>
                    <a:pt x="180" y="27"/>
                    <a:pt x="180" y="27"/>
                  </a:cubicBezTo>
                  <a:cubicBezTo>
                    <a:pt x="179" y="31"/>
                    <a:pt x="178" y="33"/>
                    <a:pt x="174" y="37"/>
                  </a:cubicBezTo>
                  <a:cubicBezTo>
                    <a:pt x="172" y="38"/>
                    <a:pt x="170" y="39"/>
                    <a:pt x="167" y="40"/>
                  </a:cubicBezTo>
                  <a:cubicBezTo>
                    <a:pt x="166" y="40"/>
                    <a:pt x="164" y="41"/>
                    <a:pt x="163" y="41"/>
                  </a:cubicBezTo>
                  <a:cubicBezTo>
                    <a:pt x="163" y="41"/>
                    <a:pt x="163" y="41"/>
                    <a:pt x="163" y="41"/>
                  </a:cubicBezTo>
                  <a:cubicBezTo>
                    <a:pt x="164" y="41"/>
                    <a:pt x="165" y="42"/>
                    <a:pt x="165" y="42"/>
                  </a:cubicBezTo>
                  <a:cubicBezTo>
                    <a:pt x="167" y="43"/>
                    <a:pt x="169" y="44"/>
                    <a:pt x="171" y="45"/>
                  </a:cubicBezTo>
                  <a:cubicBezTo>
                    <a:pt x="171" y="44"/>
                    <a:pt x="172" y="43"/>
                    <a:pt x="173" y="42"/>
                  </a:cubicBezTo>
                  <a:cubicBezTo>
                    <a:pt x="175" y="41"/>
                    <a:pt x="178" y="42"/>
                    <a:pt x="179" y="45"/>
                  </a:cubicBezTo>
                  <a:cubicBezTo>
                    <a:pt x="182" y="52"/>
                    <a:pt x="178" y="55"/>
                    <a:pt x="176" y="57"/>
                  </a:cubicBezTo>
                  <a:cubicBezTo>
                    <a:pt x="175" y="58"/>
                    <a:pt x="174" y="58"/>
                    <a:pt x="174" y="59"/>
                  </a:cubicBezTo>
                  <a:cubicBezTo>
                    <a:pt x="173" y="61"/>
                    <a:pt x="173" y="62"/>
                    <a:pt x="172" y="65"/>
                  </a:cubicBezTo>
                  <a:cubicBezTo>
                    <a:pt x="172" y="66"/>
                    <a:pt x="172" y="68"/>
                    <a:pt x="171" y="70"/>
                  </a:cubicBezTo>
                  <a:cubicBezTo>
                    <a:pt x="170" y="73"/>
                    <a:pt x="168" y="76"/>
                    <a:pt x="166" y="79"/>
                  </a:cubicBezTo>
                  <a:cubicBezTo>
                    <a:pt x="165" y="82"/>
                    <a:pt x="163" y="84"/>
                    <a:pt x="162" y="87"/>
                  </a:cubicBezTo>
                  <a:cubicBezTo>
                    <a:pt x="161" y="89"/>
                    <a:pt x="160" y="92"/>
                    <a:pt x="160" y="95"/>
                  </a:cubicBezTo>
                  <a:cubicBezTo>
                    <a:pt x="159" y="99"/>
                    <a:pt x="158" y="102"/>
                    <a:pt x="156" y="106"/>
                  </a:cubicBezTo>
                  <a:cubicBezTo>
                    <a:pt x="155" y="108"/>
                    <a:pt x="153" y="110"/>
                    <a:pt x="151" y="112"/>
                  </a:cubicBezTo>
                  <a:cubicBezTo>
                    <a:pt x="149" y="114"/>
                    <a:pt x="148" y="115"/>
                    <a:pt x="148" y="117"/>
                  </a:cubicBezTo>
                  <a:cubicBezTo>
                    <a:pt x="148" y="118"/>
                    <a:pt x="148" y="120"/>
                    <a:pt x="148" y="121"/>
                  </a:cubicBezTo>
                  <a:cubicBezTo>
                    <a:pt x="149" y="123"/>
                    <a:pt x="150" y="126"/>
                    <a:pt x="149" y="129"/>
                  </a:cubicBezTo>
                  <a:cubicBezTo>
                    <a:pt x="149" y="131"/>
                    <a:pt x="146" y="142"/>
                    <a:pt x="144" y="145"/>
                  </a:cubicBezTo>
                  <a:cubicBezTo>
                    <a:pt x="143" y="148"/>
                    <a:pt x="140" y="151"/>
                    <a:pt x="137" y="152"/>
                  </a:cubicBezTo>
                  <a:cubicBezTo>
                    <a:pt x="135" y="154"/>
                    <a:pt x="133" y="155"/>
                    <a:pt x="132" y="157"/>
                  </a:cubicBezTo>
                  <a:cubicBezTo>
                    <a:pt x="130" y="159"/>
                    <a:pt x="130" y="162"/>
                    <a:pt x="128" y="165"/>
                  </a:cubicBezTo>
                  <a:cubicBezTo>
                    <a:pt x="127" y="169"/>
                    <a:pt x="126" y="173"/>
                    <a:pt x="123" y="177"/>
                  </a:cubicBezTo>
                  <a:cubicBezTo>
                    <a:pt x="121" y="179"/>
                    <a:pt x="119" y="181"/>
                    <a:pt x="118" y="182"/>
                  </a:cubicBezTo>
                  <a:cubicBezTo>
                    <a:pt x="116" y="183"/>
                    <a:pt x="115" y="184"/>
                    <a:pt x="114" y="185"/>
                  </a:cubicBezTo>
                  <a:cubicBezTo>
                    <a:pt x="113" y="187"/>
                    <a:pt x="112" y="191"/>
                    <a:pt x="111" y="194"/>
                  </a:cubicBezTo>
                  <a:cubicBezTo>
                    <a:pt x="110" y="198"/>
                    <a:pt x="109" y="201"/>
                    <a:pt x="108" y="204"/>
                  </a:cubicBezTo>
                  <a:cubicBezTo>
                    <a:pt x="104" y="211"/>
                    <a:pt x="100" y="217"/>
                    <a:pt x="95" y="223"/>
                  </a:cubicBezTo>
                  <a:cubicBezTo>
                    <a:pt x="93" y="226"/>
                    <a:pt x="90" y="229"/>
                    <a:pt x="87" y="233"/>
                  </a:cubicBezTo>
                  <a:cubicBezTo>
                    <a:pt x="85" y="236"/>
                    <a:pt x="84" y="239"/>
                    <a:pt x="82" y="242"/>
                  </a:cubicBezTo>
                  <a:cubicBezTo>
                    <a:pt x="78" y="250"/>
                    <a:pt x="73" y="259"/>
                    <a:pt x="61" y="263"/>
                  </a:cubicBezTo>
                  <a:cubicBezTo>
                    <a:pt x="58" y="265"/>
                    <a:pt x="54" y="265"/>
                    <a:pt x="52" y="264"/>
                  </a:cubicBezTo>
                  <a:cubicBezTo>
                    <a:pt x="50" y="264"/>
                    <a:pt x="49" y="264"/>
                    <a:pt x="48" y="265"/>
                  </a:cubicBezTo>
                  <a:cubicBezTo>
                    <a:pt x="46" y="266"/>
                    <a:pt x="44" y="268"/>
                    <a:pt x="42" y="271"/>
                  </a:cubicBezTo>
                  <a:cubicBezTo>
                    <a:pt x="41" y="273"/>
                    <a:pt x="40" y="274"/>
                    <a:pt x="39" y="276"/>
                  </a:cubicBezTo>
                  <a:cubicBezTo>
                    <a:pt x="34" y="283"/>
                    <a:pt x="27" y="287"/>
                    <a:pt x="21" y="291"/>
                  </a:cubicBezTo>
                  <a:cubicBezTo>
                    <a:pt x="16" y="295"/>
                    <a:pt x="11" y="298"/>
                    <a:pt x="6" y="303"/>
                  </a:cubicBezTo>
                  <a:cubicBezTo>
                    <a:pt x="5" y="304"/>
                    <a:pt x="3" y="307"/>
                    <a:pt x="2" y="309"/>
                  </a:cubicBezTo>
                  <a:cubicBezTo>
                    <a:pt x="1" y="310"/>
                    <a:pt x="1" y="311"/>
                    <a:pt x="0" y="312"/>
                  </a:cubicBezTo>
                  <a:cubicBezTo>
                    <a:pt x="1" y="312"/>
                    <a:pt x="3" y="313"/>
                    <a:pt x="4" y="313"/>
                  </a:cubicBezTo>
                  <a:cubicBezTo>
                    <a:pt x="7" y="313"/>
                    <a:pt x="10" y="314"/>
                    <a:pt x="12" y="314"/>
                  </a:cubicBezTo>
                  <a:cubicBezTo>
                    <a:pt x="12" y="314"/>
                    <a:pt x="14" y="314"/>
                    <a:pt x="15" y="314"/>
                  </a:cubicBezTo>
                  <a:cubicBezTo>
                    <a:pt x="18" y="313"/>
                    <a:pt x="21" y="313"/>
                    <a:pt x="24" y="313"/>
                  </a:cubicBezTo>
                  <a:cubicBezTo>
                    <a:pt x="29" y="314"/>
                    <a:pt x="32" y="316"/>
                    <a:pt x="34" y="318"/>
                  </a:cubicBezTo>
                  <a:cubicBezTo>
                    <a:pt x="35" y="318"/>
                    <a:pt x="36" y="319"/>
                    <a:pt x="38" y="320"/>
                  </a:cubicBezTo>
                  <a:cubicBezTo>
                    <a:pt x="41" y="322"/>
                    <a:pt x="43" y="322"/>
                    <a:pt x="47" y="322"/>
                  </a:cubicBezTo>
                  <a:cubicBezTo>
                    <a:pt x="49" y="322"/>
                    <a:pt x="52" y="322"/>
                    <a:pt x="55" y="322"/>
                  </a:cubicBezTo>
                  <a:cubicBezTo>
                    <a:pt x="66" y="324"/>
                    <a:pt x="72" y="329"/>
                    <a:pt x="76" y="339"/>
                  </a:cubicBezTo>
                  <a:cubicBezTo>
                    <a:pt x="84" y="357"/>
                    <a:pt x="82" y="379"/>
                    <a:pt x="81" y="399"/>
                  </a:cubicBezTo>
                  <a:cubicBezTo>
                    <a:pt x="80" y="407"/>
                    <a:pt x="80" y="415"/>
                    <a:pt x="80" y="421"/>
                  </a:cubicBezTo>
                  <a:cubicBezTo>
                    <a:pt x="80" y="425"/>
                    <a:pt x="80" y="425"/>
                    <a:pt x="80" y="425"/>
                  </a:cubicBezTo>
                  <a:cubicBezTo>
                    <a:pt x="80" y="443"/>
                    <a:pt x="80" y="458"/>
                    <a:pt x="67" y="471"/>
                  </a:cubicBezTo>
                  <a:cubicBezTo>
                    <a:pt x="71" y="474"/>
                    <a:pt x="76" y="477"/>
                    <a:pt x="78" y="482"/>
                  </a:cubicBezTo>
                  <a:cubicBezTo>
                    <a:pt x="80" y="484"/>
                    <a:pt x="81" y="487"/>
                    <a:pt x="82" y="489"/>
                  </a:cubicBezTo>
                  <a:cubicBezTo>
                    <a:pt x="83" y="491"/>
                    <a:pt x="83" y="492"/>
                    <a:pt x="84" y="494"/>
                  </a:cubicBezTo>
                  <a:cubicBezTo>
                    <a:pt x="85" y="497"/>
                    <a:pt x="87" y="498"/>
                    <a:pt x="89" y="500"/>
                  </a:cubicBezTo>
                  <a:cubicBezTo>
                    <a:pt x="90" y="501"/>
                    <a:pt x="92" y="502"/>
                    <a:pt x="94" y="504"/>
                  </a:cubicBezTo>
                  <a:cubicBezTo>
                    <a:pt x="98" y="508"/>
                    <a:pt x="101" y="514"/>
                    <a:pt x="103" y="520"/>
                  </a:cubicBezTo>
                  <a:cubicBezTo>
                    <a:pt x="110" y="532"/>
                    <a:pt x="112" y="535"/>
                    <a:pt x="117" y="532"/>
                  </a:cubicBezTo>
                  <a:cubicBezTo>
                    <a:pt x="119" y="531"/>
                    <a:pt x="122" y="530"/>
                    <a:pt x="124" y="529"/>
                  </a:cubicBezTo>
                  <a:cubicBezTo>
                    <a:pt x="132" y="525"/>
                    <a:pt x="139" y="522"/>
                    <a:pt x="146" y="525"/>
                  </a:cubicBezTo>
                  <a:cubicBezTo>
                    <a:pt x="151" y="527"/>
                    <a:pt x="154" y="532"/>
                    <a:pt x="157" y="541"/>
                  </a:cubicBezTo>
                  <a:cubicBezTo>
                    <a:pt x="157" y="542"/>
                    <a:pt x="158" y="543"/>
                    <a:pt x="159" y="545"/>
                  </a:cubicBezTo>
                  <a:cubicBezTo>
                    <a:pt x="166" y="564"/>
                    <a:pt x="169" y="574"/>
                    <a:pt x="164" y="579"/>
                  </a:cubicBezTo>
                  <a:cubicBezTo>
                    <a:pt x="162" y="582"/>
                    <a:pt x="159" y="583"/>
                    <a:pt x="157" y="583"/>
                  </a:cubicBezTo>
                  <a:cubicBezTo>
                    <a:pt x="152" y="582"/>
                    <a:pt x="150" y="579"/>
                    <a:pt x="149" y="577"/>
                  </a:cubicBezTo>
                  <a:cubicBezTo>
                    <a:pt x="148" y="576"/>
                    <a:pt x="148" y="575"/>
                    <a:pt x="147" y="575"/>
                  </a:cubicBezTo>
                  <a:cubicBezTo>
                    <a:pt x="146" y="574"/>
                    <a:pt x="145" y="573"/>
                    <a:pt x="145" y="572"/>
                  </a:cubicBezTo>
                  <a:cubicBezTo>
                    <a:pt x="144" y="572"/>
                    <a:pt x="144" y="572"/>
                    <a:pt x="143" y="572"/>
                  </a:cubicBezTo>
                  <a:cubicBezTo>
                    <a:pt x="141" y="572"/>
                    <a:pt x="131" y="577"/>
                    <a:pt x="129" y="578"/>
                  </a:cubicBezTo>
                  <a:cubicBezTo>
                    <a:pt x="129" y="579"/>
                    <a:pt x="129" y="581"/>
                    <a:pt x="129" y="582"/>
                  </a:cubicBezTo>
                  <a:cubicBezTo>
                    <a:pt x="130" y="584"/>
                    <a:pt x="130" y="586"/>
                    <a:pt x="129" y="587"/>
                  </a:cubicBezTo>
                  <a:cubicBezTo>
                    <a:pt x="129" y="595"/>
                    <a:pt x="126" y="602"/>
                    <a:pt x="123" y="607"/>
                  </a:cubicBezTo>
                  <a:cubicBezTo>
                    <a:pt x="122" y="609"/>
                    <a:pt x="120" y="610"/>
                    <a:pt x="119" y="611"/>
                  </a:cubicBezTo>
                  <a:cubicBezTo>
                    <a:pt x="118" y="612"/>
                    <a:pt x="117" y="612"/>
                    <a:pt x="117" y="613"/>
                  </a:cubicBezTo>
                  <a:cubicBezTo>
                    <a:pt x="118" y="613"/>
                    <a:pt x="120" y="614"/>
                    <a:pt x="121" y="614"/>
                  </a:cubicBezTo>
                  <a:cubicBezTo>
                    <a:pt x="126" y="616"/>
                    <a:pt x="131" y="618"/>
                    <a:pt x="134" y="622"/>
                  </a:cubicBezTo>
                  <a:cubicBezTo>
                    <a:pt x="137" y="627"/>
                    <a:pt x="138" y="632"/>
                    <a:pt x="139" y="636"/>
                  </a:cubicBezTo>
                  <a:cubicBezTo>
                    <a:pt x="140" y="643"/>
                    <a:pt x="140" y="644"/>
                    <a:pt x="148" y="644"/>
                  </a:cubicBezTo>
                  <a:cubicBezTo>
                    <a:pt x="151" y="644"/>
                    <a:pt x="153" y="646"/>
                    <a:pt x="153" y="649"/>
                  </a:cubicBezTo>
                  <a:cubicBezTo>
                    <a:pt x="153" y="652"/>
                    <a:pt x="154" y="654"/>
                    <a:pt x="155" y="657"/>
                  </a:cubicBezTo>
                  <a:cubicBezTo>
                    <a:pt x="155" y="660"/>
                    <a:pt x="156" y="664"/>
                    <a:pt x="157" y="667"/>
                  </a:cubicBezTo>
                  <a:cubicBezTo>
                    <a:pt x="162" y="672"/>
                    <a:pt x="164" y="679"/>
                    <a:pt x="166" y="685"/>
                  </a:cubicBezTo>
                  <a:cubicBezTo>
                    <a:pt x="168" y="690"/>
                    <a:pt x="169" y="694"/>
                    <a:pt x="172" y="696"/>
                  </a:cubicBezTo>
                  <a:cubicBezTo>
                    <a:pt x="174" y="698"/>
                    <a:pt x="176" y="698"/>
                    <a:pt x="179" y="698"/>
                  </a:cubicBezTo>
                  <a:cubicBezTo>
                    <a:pt x="182" y="698"/>
                    <a:pt x="184" y="697"/>
                    <a:pt x="187" y="698"/>
                  </a:cubicBezTo>
                  <a:cubicBezTo>
                    <a:pt x="190" y="699"/>
                    <a:pt x="192" y="701"/>
                    <a:pt x="194" y="702"/>
                  </a:cubicBezTo>
                  <a:cubicBezTo>
                    <a:pt x="195" y="703"/>
                    <a:pt x="197" y="704"/>
                    <a:pt x="199" y="705"/>
                  </a:cubicBezTo>
                  <a:cubicBezTo>
                    <a:pt x="199" y="704"/>
                    <a:pt x="199" y="703"/>
                    <a:pt x="198" y="702"/>
                  </a:cubicBezTo>
                  <a:cubicBezTo>
                    <a:pt x="198" y="699"/>
                    <a:pt x="197" y="696"/>
                    <a:pt x="197" y="692"/>
                  </a:cubicBezTo>
                  <a:cubicBezTo>
                    <a:pt x="197" y="688"/>
                    <a:pt x="198" y="684"/>
                    <a:pt x="200" y="680"/>
                  </a:cubicBezTo>
                  <a:cubicBezTo>
                    <a:pt x="201" y="676"/>
                    <a:pt x="202" y="673"/>
                    <a:pt x="202" y="669"/>
                  </a:cubicBezTo>
                  <a:cubicBezTo>
                    <a:pt x="201" y="666"/>
                    <a:pt x="200" y="663"/>
                    <a:pt x="199" y="660"/>
                  </a:cubicBezTo>
                  <a:cubicBezTo>
                    <a:pt x="197" y="656"/>
                    <a:pt x="195" y="651"/>
                    <a:pt x="195" y="647"/>
                  </a:cubicBezTo>
                  <a:cubicBezTo>
                    <a:pt x="195" y="645"/>
                    <a:pt x="195" y="642"/>
                    <a:pt x="195" y="640"/>
                  </a:cubicBezTo>
                  <a:cubicBezTo>
                    <a:pt x="195" y="638"/>
                    <a:pt x="195" y="636"/>
                    <a:pt x="195" y="634"/>
                  </a:cubicBezTo>
                  <a:cubicBezTo>
                    <a:pt x="195" y="634"/>
                    <a:pt x="194" y="633"/>
                    <a:pt x="194" y="632"/>
                  </a:cubicBezTo>
                  <a:cubicBezTo>
                    <a:pt x="193" y="629"/>
                    <a:pt x="192" y="626"/>
                    <a:pt x="193" y="623"/>
                  </a:cubicBezTo>
                  <a:cubicBezTo>
                    <a:pt x="193" y="619"/>
                    <a:pt x="195" y="615"/>
                    <a:pt x="196" y="611"/>
                  </a:cubicBezTo>
                  <a:cubicBezTo>
                    <a:pt x="197" y="609"/>
                    <a:pt x="198" y="607"/>
                    <a:pt x="199" y="605"/>
                  </a:cubicBezTo>
                  <a:cubicBezTo>
                    <a:pt x="199" y="604"/>
                    <a:pt x="199" y="602"/>
                    <a:pt x="200" y="600"/>
                  </a:cubicBezTo>
                  <a:cubicBezTo>
                    <a:pt x="201" y="590"/>
                    <a:pt x="202" y="584"/>
                    <a:pt x="210" y="574"/>
                  </a:cubicBezTo>
                  <a:cubicBezTo>
                    <a:pt x="214" y="569"/>
                    <a:pt x="217" y="563"/>
                    <a:pt x="219" y="555"/>
                  </a:cubicBezTo>
                  <a:cubicBezTo>
                    <a:pt x="220" y="550"/>
                    <a:pt x="221" y="545"/>
                    <a:pt x="222" y="539"/>
                  </a:cubicBezTo>
                  <a:cubicBezTo>
                    <a:pt x="224" y="521"/>
                    <a:pt x="226" y="500"/>
                    <a:pt x="246" y="494"/>
                  </a:cubicBezTo>
                  <a:cubicBezTo>
                    <a:pt x="252" y="492"/>
                    <a:pt x="258" y="490"/>
                    <a:pt x="263" y="489"/>
                  </a:cubicBezTo>
                  <a:cubicBezTo>
                    <a:pt x="273" y="487"/>
                    <a:pt x="281" y="485"/>
                    <a:pt x="288" y="481"/>
                  </a:cubicBezTo>
                  <a:cubicBezTo>
                    <a:pt x="300" y="474"/>
                    <a:pt x="311" y="465"/>
                    <a:pt x="319" y="456"/>
                  </a:cubicBezTo>
                  <a:cubicBezTo>
                    <a:pt x="325" y="448"/>
                    <a:pt x="337" y="437"/>
                    <a:pt x="344" y="431"/>
                  </a:cubicBezTo>
                  <a:cubicBezTo>
                    <a:pt x="358" y="422"/>
                    <a:pt x="376" y="429"/>
                    <a:pt x="384" y="432"/>
                  </a:cubicBezTo>
                  <a:cubicBezTo>
                    <a:pt x="399" y="438"/>
                    <a:pt x="409" y="434"/>
                    <a:pt x="424" y="428"/>
                  </a:cubicBezTo>
                  <a:cubicBezTo>
                    <a:pt x="426" y="427"/>
                    <a:pt x="426" y="427"/>
                    <a:pt x="426" y="427"/>
                  </a:cubicBezTo>
                  <a:cubicBezTo>
                    <a:pt x="437" y="423"/>
                    <a:pt x="437" y="422"/>
                    <a:pt x="436" y="407"/>
                  </a:cubicBezTo>
                  <a:cubicBezTo>
                    <a:pt x="436" y="405"/>
                    <a:pt x="436" y="403"/>
                    <a:pt x="436" y="402"/>
                  </a:cubicBezTo>
                  <a:cubicBezTo>
                    <a:pt x="436" y="402"/>
                    <a:pt x="436" y="402"/>
                    <a:pt x="436" y="402"/>
                  </a:cubicBezTo>
                  <a:cubicBezTo>
                    <a:pt x="436" y="402"/>
                    <a:pt x="435" y="401"/>
                    <a:pt x="434" y="400"/>
                  </a:cubicBezTo>
                  <a:cubicBezTo>
                    <a:pt x="432" y="399"/>
                    <a:pt x="430" y="398"/>
                    <a:pt x="427" y="397"/>
                  </a:cubicBezTo>
                  <a:cubicBezTo>
                    <a:pt x="424" y="396"/>
                    <a:pt x="421" y="395"/>
                    <a:pt x="418" y="393"/>
                  </a:cubicBezTo>
                  <a:cubicBezTo>
                    <a:pt x="416" y="391"/>
                    <a:pt x="416" y="388"/>
                    <a:pt x="417" y="386"/>
                  </a:cubicBezTo>
                  <a:cubicBezTo>
                    <a:pt x="418" y="385"/>
                    <a:pt x="418" y="385"/>
                    <a:pt x="419" y="385"/>
                  </a:cubicBezTo>
                  <a:cubicBezTo>
                    <a:pt x="414" y="372"/>
                    <a:pt x="415" y="361"/>
                    <a:pt x="416" y="348"/>
                  </a:cubicBezTo>
                  <a:cubicBezTo>
                    <a:pt x="416" y="342"/>
                    <a:pt x="416" y="342"/>
                    <a:pt x="416" y="342"/>
                  </a:cubicBezTo>
                  <a:cubicBezTo>
                    <a:pt x="417" y="335"/>
                    <a:pt x="420" y="330"/>
                    <a:pt x="423" y="326"/>
                  </a:cubicBezTo>
                  <a:cubicBezTo>
                    <a:pt x="424" y="324"/>
                    <a:pt x="425" y="322"/>
                    <a:pt x="427" y="320"/>
                  </a:cubicBezTo>
                  <a:cubicBezTo>
                    <a:pt x="431" y="313"/>
                    <a:pt x="431" y="302"/>
                    <a:pt x="431" y="292"/>
                  </a:cubicBezTo>
                  <a:cubicBezTo>
                    <a:pt x="431" y="289"/>
                    <a:pt x="431" y="286"/>
                    <a:pt x="431" y="282"/>
                  </a:cubicBezTo>
                  <a:cubicBezTo>
                    <a:pt x="431" y="275"/>
                    <a:pt x="430" y="271"/>
                    <a:pt x="427" y="265"/>
                  </a:cubicBezTo>
                  <a:cubicBezTo>
                    <a:pt x="426" y="262"/>
                    <a:pt x="425" y="259"/>
                    <a:pt x="424" y="255"/>
                  </a:cubicBezTo>
                  <a:cubicBezTo>
                    <a:pt x="421" y="245"/>
                    <a:pt x="425" y="240"/>
                    <a:pt x="429" y="233"/>
                  </a:cubicBezTo>
                  <a:cubicBezTo>
                    <a:pt x="429" y="232"/>
                    <a:pt x="430" y="230"/>
                    <a:pt x="431" y="228"/>
                  </a:cubicBezTo>
                  <a:cubicBezTo>
                    <a:pt x="433" y="225"/>
                    <a:pt x="435" y="220"/>
                    <a:pt x="437" y="216"/>
                  </a:cubicBezTo>
                  <a:cubicBezTo>
                    <a:pt x="442" y="204"/>
                    <a:pt x="447" y="192"/>
                    <a:pt x="457" y="184"/>
                  </a:cubicBezTo>
                  <a:cubicBezTo>
                    <a:pt x="461" y="182"/>
                    <a:pt x="464" y="181"/>
                    <a:pt x="467" y="180"/>
                  </a:cubicBezTo>
                  <a:cubicBezTo>
                    <a:pt x="469" y="179"/>
                    <a:pt x="472" y="178"/>
                    <a:pt x="474" y="177"/>
                  </a:cubicBezTo>
                  <a:cubicBezTo>
                    <a:pt x="478" y="174"/>
                    <a:pt x="482" y="170"/>
                    <a:pt x="486" y="166"/>
                  </a:cubicBezTo>
                  <a:cubicBezTo>
                    <a:pt x="489" y="163"/>
                    <a:pt x="492" y="160"/>
                    <a:pt x="495" y="157"/>
                  </a:cubicBezTo>
                  <a:cubicBezTo>
                    <a:pt x="498" y="155"/>
                    <a:pt x="500" y="154"/>
                    <a:pt x="502" y="152"/>
                  </a:cubicBezTo>
                  <a:cubicBezTo>
                    <a:pt x="509" y="147"/>
                    <a:pt x="514" y="143"/>
                    <a:pt x="516" y="135"/>
                  </a:cubicBezTo>
                  <a:cubicBezTo>
                    <a:pt x="514" y="135"/>
                    <a:pt x="513" y="133"/>
                    <a:pt x="513" y="131"/>
                  </a:cubicBezTo>
                  <a:cubicBezTo>
                    <a:pt x="513" y="129"/>
                    <a:pt x="514" y="128"/>
                    <a:pt x="516" y="127"/>
                  </a:cubicBezTo>
                  <a:cubicBezTo>
                    <a:pt x="516" y="126"/>
                    <a:pt x="515" y="125"/>
                    <a:pt x="514" y="124"/>
                  </a:cubicBezTo>
                  <a:cubicBezTo>
                    <a:pt x="510" y="120"/>
                    <a:pt x="499" y="121"/>
                    <a:pt x="489" y="121"/>
                  </a:cubicBezTo>
                  <a:cubicBezTo>
                    <a:pt x="482" y="122"/>
                    <a:pt x="476" y="122"/>
                    <a:pt x="470" y="121"/>
                  </a:cubicBezTo>
                  <a:cubicBezTo>
                    <a:pt x="458" y="119"/>
                    <a:pt x="440" y="117"/>
                    <a:pt x="429" y="107"/>
                  </a:cubicBezTo>
                  <a:cubicBezTo>
                    <a:pt x="419" y="99"/>
                    <a:pt x="417" y="99"/>
                    <a:pt x="405" y="101"/>
                  </a:cubicBezTo>
                  <a:cubicBezTo>
                    <a:pt x="400" y="102"/>
                    <a:pt x="396" y="103"/>
                    <a:pt x="391" y="104"/>
                  </a:cubicBezTo>
                  <a:cubicBezTo>
                    <a:pt x="386" y="106"/>
                    <a:pt x="381" y="107"/>
                    <a:pt x="375" y="108"/>
                  </a:cubicBezTo>
                  <a:cubicBezTo>
                    <a:pt x="374" y="108"/>
                    <a:pt x="373" y="108"/>
                    <a:pt x="372" y="108"/>
                  </a:cubicBezTo>
                  <a:cubicBezTo>
                    <a:pt x="369" y="109"/>
                    <a:pt x="366" y="109"/>
                    <a:pt x="364" y="110"/>
                  </a:cubicBezTo>
                  <a:cubicBezTo>
                    <a:pt x="363" y="111"/>
                    <a:pt x="362" y="113"/>
                    <a:pt x="361" y="115"/>
                  </a:cubicBezTo>
                  <a:cubicBezTo>
                    <a:pt x="360" y="118"/>
                    <a:pt x="358" y="121"/>
                    <a:pt x="354" y="123"/>
                  </a:cubicBezTo>
                  <a:cubicBezTo>
                    <a:pt x="348" y="127"/>
                    <a:pt x="343" y="124"/>
                    <a:pt x="339" y="122"/>
                  </a:cubicBezTo>
                  <a:cubicBezTo>
                    <a:pt x="336" y="121"/>
                    <a:pt x="334" y="120"/>
                    <a:pt x="331" y="121"/>
                  </a:cubicBezTo>
                  <a:cubicBezTo>
                    <a:pt x="329" y="122"/>
                    <a:pt x="327" y="126"/>
                    <a:pt x="325" y="129"/>
                  </a:cubicBezTo>
                  <a:cubicBezTo>
                    <a:pt x="323" y="132"/>
                    <a:pt x="320" y="135"/>
                    <a:pt x="318" y="137"/>
                  </a:cubicBezTo>
                  <a:cubicBezTo>
                    <a:pt x="314" y="140"/>
                    <a:pt x="310" y="142"/>
                    <a:pt x="307" y="144"/>
                  </a:cubicBezTo>
                  <a:cubicBezTo>
                    <a:pt x="305" y="146"/>
                    <a:pt x="302" y="147"/>
                    <a:pt x="301" y="148"/>
                  </a:cubicBezTo>
                  <a:cubicBezTo>
                    <a:pt x="299" y="149"/>
                    <a:pt x="297" y="149"/>
                    <a:pt x="295" y="148"/>
                  </a:cubicBezTo>
                  <a:cubicBezTo>
                    <a:pt x="294" y="147"/>
                    <a:pt x="293" y="145"/>
                    <a:pt x="293" y="143"/>
                  </a:cubicBezTo>
                  <a:cubicBezTo>
                    <a:pt x="295" y="139"/>
                    <a:pt x="294" y="135"/>
                    <a:pt x="293" y="130"/>
                  </a:cubicBezTo>
                  <a:cubicBezTo>
                    <a:pt x="292" y="126"/>
                    <a:pt x="291" y="121"/>
                    <a:pt x="292" y="116"/>
                  </a:cubicBezTo>
                  <a:cubicBezTo>
                    <a:pt x="293" y="108"/>
                    <a:pt x="300" y="104"/>
                    <a:pt x="305" y="101"/>
                  </a:cubicBezTo>
                  <a:cubicBezTo>
                    <a:pt x="309" y="99"/>
                    <a:pt x="313" y="97"/>
                    <a:pt x="314" y="94"/>
                  </a:cubicBezTo>
                  <a:cubicBezTo>
                    <a:pt x="318" y="87"/>
                    <a:pt x="314" y="81"/>
                    <a:pt x="307" y="73"/>
                  </a:cubicBezTo>
                  <a:cubicBezTo>
                    <a:pt x="306" y="72"/>
                    <a:pt x="305" y="71"/>
                    <a:pt x="304" y="70"/>
                  </a:cubicBezTo>
                  <a:cubicBezTo>
                    <a:pt x="301" y="66"/>
                    <a:pt x="300" y="62"/>
                    <a:pt x="300" y="59"/>
                  </a:cubicBezTo>
                  <a:cubicBezTo>
                    <a:pt x="299" y="57"/>
                    <a:pt x="299" y="55"/>
                    <a:pt x="298" y="53"/>
                  </a:cubicBezTo>
                  <a:cubicBezTo>
                    <a:pt x="297" y="51"/>
                    <a:pt x="296" y="50"/>
                    <a:pt x="294" y="49"/>
                  </a:cubicBezTo>
                  <a:cubicBezTo>
                    <a:pt x="292" y="48"/>
                    <a:pt x="290" y="47"/>
                    <a:pt x="288" y="44"/>
                  </a:cubicBezTo>
                  <a:cubicBezTo>
                    <a:pt x="285" y="42"/>
                    <a:pt x="283" y="39"/>
                    <a:pt x="281" y="37"/>
                  </a:cubicBezTo>
                  <a:cubicBezTo>
                    <a:pt x="278" y="33"/>
                    <a:pt x="276" y="30"/>
                    <a:pt x="269" y="29"/>
                  </a:cubicBezTo>
                  <a:cubicBezTo>
                    <a:pt x="267" y="28"/>
                    <a:pt x="265" y="28"/>
                    <a:pt x="263" y="28"/>
                  </a:cubicBezTo>
                  <a:cubicBezTo>
                    <a:pt x="260" y="27"/>
                    <a:pt x="256" y="27"/>
                    <a:pt x="253" y="25"/>
                  </a:cubicBezTo>
                  <a:cubicBezTo>
                    <a:pt x="248" y="23"/>
                    <a:pt x="246" y="20"/>
                    <a:pt x="245" y="17"/>
                  </a:cubicBezTo>
                  <a:cubicBezTo>
                    <a:pt x="244" y="16"/>
                    <a:pt x="244" y="15"/>
                    <a:pt x="243" y="15"/>
                  </a:cubicBezTo>
                  <a:cubicBezTo>
                    <a:pt x="237" y="9"/>
                    <a:pt x="224" y="7"/>
                    <a:pt x="214" y="5"/>
                  </a:cubicBezTo>
                  <a:cubicBezTo>
                    <a:pt x="211" y="5"/>
                    <a:pt x="208" y="4"/>
                    <a:pt x="205" y="4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lIns="45720" tIns="22860" rIns="45720" bIns="22860"/>
            <a:lstStyle/>
            <a:p>
              <a:pPr defTabSz="685663">
                <a:defRPr/>
              </a:pPr>
              <a:endParaRPr lang="id-ID" sz="90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6" name="Freeform 8">
              <a:extLst>
                <a:ext uri="{FF2B5EF4-FFF2-40B4-BE49-F238E27FC236}">
                  <a16:creationId xmlns:a16="http://schemas.microsoft.com/office/drawing/2014/main" xmlns="" id="{7BB7D242-0319-4582-A23C-EAAD7A72FE7D}"/>
                </a:ext>
              </a:extLst>
            </p:cNvPr>
            <p:cNvSpPr>
              <a:spLocks/>
            </p:cNvSpPr>
            <p:nvPr/>
          </p:nvSpPr>
          <p:spPr bwMode="auto">
            <a:xfrm>
              <a:off x="2264" y="1497"/>
              <a:ext cx="1" cy="1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1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1" y="0"/>
                    <a:pt x="1" y="1"/>
                    <a:pt x="1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lIns="45720" tIns="22860" rIns="45720" bIns="22860"/>
            <a:lstStyle/>
            <a:p>
              <a:pPr defTabSz="685663">
                <a:defRPr/>
              </a:pPr>
              <a:endParaRPr lang="id-ID" sz="90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7" name="Freeform 9">
              <a:extLst>
                <a:ext uri="{FF2B5EF4-FFF2-40B4-BE49-F238E27FC236}">
                  <a16:creationId xmlns:a16="http://schemas.microsoft.com/office/drawing/2014/main" xmlns="" id="{8E142DAB-5B45-4BDB-8E20-3499CB17AA02}"/>
                </a:ext>
              </a:extLst>
            </p:cNvPr>
            <p:cNvSpPr>
              <a:spLocks/>
            </p:cNvSpPr>
            <p:nvPr/>
          </p:nvSpPr>
          <p:spPr bwMode="auto">
            <a:xfrm>
              <a:off x="2268" y="1494"/>
              <a:ext cx="2" cy="2"/>
            </a:xfrm>
            <a:custGeom>
              <a:avLst/>
              <a:gdLst>
                <a:gd name="T0" fmla="*/ 0 w 2"/>
                <a:gd name="T1" fmla="*/ 2 h 2"/>
                <a:gd name="T2" fmla="*/ 2 w 2"/>
                <a:gd name="T3" fmla="*/ 0 h 2"/>
                <a:gd name="T4" fmla="*/ 0 w 2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2"/>
                  </a:moveTo>
                  <a:cubicBezTo>
                    <a:pt x="1" y="1"/>
                    <a:pt x="1" y="1"/>
                    <a:pt x="2" y="0"/>
                  </a:cubicBezTo>
                  <a:cubicBezTo>
                    <a:pt x="1" y="1"/>
                    <a:pt x="1" y="1"/>
                    <a:pt x="0" y="2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lIns="45720" tIns="22860" rIns="45720" bIns="22860"/>
            <a:lstStyle/>
            <a:p>
              <a:pPr defTabSz="685663">
                <a:defRPr/>
              </a:pPr>
              <a:endParaRPr lang="id-ID" sz="90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8" name="Freeform 10">
              <a:extLst>
                <a:ext uri="{FF2B5EF4-FFF2-40B4-BE49-F238E27FC236}">
                  <a16:creationId xmlns:a16="http://schemas.microsoft.com/office/drawing/2014/main" xmlns="" id="{8779BC3E-7307-4F70-991D-FC474C12535A}"/>
                </a:ext>
              </a:extLst>
            </p:cNvPr>
            <p:cNvSpPr>
              <a:spLocks/>
            </p:cNvSpPr>
            <p:nvPr/>
          </p:nvSpPr>
          <p:spPr bwMode="auto">
            <a:xfrm>
              <a:off x="2266" y="1496"/>
              <a:ext cx="1" cy="1"/>
            </a:xfrm>
            <a:custGeom>
              <a:avLst/>
              <a:gdLst>
                <a:gd name="T0" fmla="*/ 0 w 1"/>
                <a:gd name="T1" fmla="*/ 1 h 1"/>
                <a:gd name="T2" fmla="*/ 1 w 1"/>
                <a:gd name="T3" fmla="*/ 0 h 1"/>
                <a:gd name="T4" fmla="*/ 0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lIns="45720" tIns="22860" rIns="45720" bIns="22860"/>
            <a:lstStyle/>
            <a:p>
              <a:pPr defTabSz="685663">
                <a:defRPr/>
              </a:pPr>
              <a:endParaRPr lang="id-ID" sz="90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9" name="Freeform 11">
              <a:extLst>
                <a:ext uri="{FF2B5EF4-FFF2-40B4-BE49-F238E27FC236}">
                  <a16:creationId xmlns:a16="http://schemas.microsoft.com/office/drawing/2014/main" xmlns="" id="{81365D0B-AB12-41CB-AB8E-D5D69656C02B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5" y="2581"/>
              <a:ext cx="66" cy="38"/>
            </a:xfrm>
            <a:custGeom>
              <a:avLst/>
              <a:gdLst>
                <a:gd name="T0" fmla="*/ 53 w 66"/>
                <a:gd name="T1" fmla="*/ 1 h 38"/>
                <a:gd name="T2" fmla="*/ 48 w 66"/>
                <a:gd name="T3" fmla="*/ 2 h 38"/>
                <a:gd name="T4" fmla="*/ 47 w 66"/>
                <a:gd name="T5" fmla="*/ 7 h 38"/>
                <a:gd name="T6" fmla="*/ 40 w 66"/>
                <a:gd name="T7" fmla="*/ 6 h 38"/>
                <a:gd name="T8" fmla="*/ 12 w 66"/>
                <a:gd name="T9" fmla="*/ 5 h 38"/>
                <a:gd name="T10" fmla="*/ 4 w 66"/>
                <a:gd name="T11" fmla="*/ 14 h 38"/>
                <a:gd name="T12" fmla="*/ 4 w 66"/>
                <a:gd name="T13" fmla="*/ 25 h 38"/>
                <a:gd name="T14" fmla="*/ 3 w 66"/>
                <a:gd name="T15" fmla="*/ 28 h 38"/>
                <a:gd name="T16" fmla="*/ 3 w 66"/>
                <a:gd name="T17" fmla="*/ 31 h 38"/>
                <a:gd name="T18" fmla="*/ 2 w 66"/>
                <a:gd name="T19" fmla="*/ 32 h 38"/>
                <a:gd name="T20" fmla="*/ 0 w 66"/>
                <a:gd name="T21" fmla="*/ 36 h 38"/>
                <a:gd name="T22" fmla="*/ 28 w 66"/>
                <a:gd name="T23" fmla="*/ 37 h 38"/>
                <a:gd name="T24" fmla="*/ 35 w 66"/>
                <a:gd name="T25" fmla="*/ 36 h 38"/>
                <a:gd name="T26" fmla="*/ 43 w 66"/>
                <a:gd name="T27" fmla="*/ 37 h 38"/>
                <a:gd name="T28" fmla="*/ 61 w 66"/>
                <a:gd name="T29" fmla="*/ 36 h 38"/>
                <a:gd name="T30" fmla="*/ 65 w 66"/>
                <a:gd name="T31" fmla="*/ 20 h 38"/>
                <a:gd name="T32" fmla="*/ 64 w 66"/>
                <a:gd name="T33" fmla="*/ 8 h 38"/>
                <a:gd name="T34" fmla="*/ 66 w 66"/>
                <a:gd name="T35" fmla="*/ 1 h 38"/>
                <a:gd name="T36" fmla="*/ 66 w 66"/>
                <a:gd name="T37" fmla="*/ 0 h 38"/>
                <a:gd name="T38" fmla="*/ 64 w 66"/>
                <a:gd name="T39" fmla="*/ 0 h 38"/>
                <a:gd name="T40" fmla="*/ 53 w 66"/>
                <a:gd name="T41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6" h="38">
                  <a:moveTo>
                    <a:pt x="53" y="1"/>
                  </a:moveTo>
                  <a:cubicBezTo>
                    <a:pt x="52" y="1"/>
                    <a:pt x="50" y="2"/>
                    <a:pt x="48" y="2"/>
                  </a:cubicBezTo>
                  <a:cubicBezTo>
                    <a:pt x="49" y="4"/>
                    <a:pt x="48" y="6"/>
                    <a:pt x="47" y="7"/>
                  </a:cubicBezTo>
                  <a:cubicBezTo>
                    <a:pt x="45" y="8"/>
                    <a:pt x="42" y="8"/>
                    <a:pt x="40" y="6"/>
                  </a:cubicBezTo>
                  <a:cubicBezTo>
                    <a:pt x="39" y="4"/>
                    <a:pt x="30" y="2"/>
                    <a:pt x="12" y="5"/>
                  </a:cubicBezTo>
                  <a:cubicBezTo>
                    <a:pt x="4" y="6"/>
                    <a:pt x="4" y="7"/>
                    <a:pt x="4" y="14"/>
                  </a:cubicBezTo>
                  <a:cubicBezTo>
                    <a:pt x="4" y="17"/>
                    <a:pt x="4" y="21"/>
                    <a:pt x="4" y="25"/>
                  </a:cubicBezTo>
                  <a:cubicBezTo>
                    <a:pt x="3" y="28"/>
                    <a:pt x="3" y="28"/>
                    <a:pt x="3" y="28"/>
                  </a:cubicBezTo>
                  <a:cubicBezTo>
                    <a:pt x="3" y="29"/>
                    <a:pt x="3" y="30"/>
                    <a:pt x="3" y="31"/>
                  </a:cubicBezTo>
                  <a:cubicBezTo>
                    <a:pt x="3" y="31"/>
                    <a:pt x="3" y="32"/>
                    <a:pt x="2" y="32"/>
                  </a:cubicBezTo>
                  <a:cubicBezTo>
                    <a:pt x="2" y="34"/>
                    <a:pt x="1" y="35"/>
                    <a:pt x="0" y="36"/>
                  </a:cubicBezTo>
                  <a:cubicBezTo>
                    <a:pt x="4" y="37"/>
                    <a:pt x="14" y="37"/>
                    <a:pt x="28" y="37"/>
                  </a:cubicBezTo>
                  <a:cubicBezTo>
                    <a:pt x="31" y="36"/>
                    <a:pt x="33" y="36"/>
                    <a:pt x="35" y="36"/>
                  </a:cubicBezTo>
                  <a:cubicBezTo>
                    <a:pt x="37" y="36"/>
                    <a:pt x="40" y="37"/>
                    <a:pt x="43" y="37"/>
                  </a:cubicBezTo>
                  <a:cubicBezTo>
                    <a:pt x="49" y="37"/>
                    <a:pt x="57" y="38"/>
                    <a:pt x="61" y="36"/>
                  </a:cubicBezTo>
                  <a:cubicBezTo>
                    <a:pt x="66" y="34"/>
                    <a:pt x="66" y="29"/>
                    <a:pt x="65" y="20"/>
                  </a:cubicBezTo>
                  <a:cubicBezTo>
                    <a:pt x="64" y="16"/>
                    <a:pt x="64" y="12"/>
                    <a:pt x="64" y="8"/>
                  </a:cubicBezTo>
                  <a:cubicBezTo>
                    <a:pt x="65" y="5"/>
                    <a:pt x="65" y="2"/>
                    <a:pt x="66" y="1"/>
                  </a:cubicBezTo>
                  <a:cubicBezTo>
                    <a:pt x="66" y="0"/>
                    <a:pt x="66" y="0"/>
                    <a:pt x="66" y="0"/>
                  </a:cubicBezTo>
                  <a:cubicBezTo>
                    <a:pt x="66" y="0"/>
                    <a:pt x="65" y="0"/>
                    <a:pt x="64" y="0"/>
                  </a:cubicBezTo>
                  <a:cubicBezTo>
                    <a:pt x="60" y="0"/>
                    <a:pt x="57" y="1"/>
                    <a:pt x="53" y="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lIns="45720" tIns="22860" rIns="45720" bIns="22860"/>
            <a:lstStyle/>
            <a:p>
              <a:pPr defTabSz="685663">
                <a:defRPr/>
              </a:pPr>
              <a:endParaRPr lang="id-ID" sz="90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0" name="Freeform 12">
              <a:extLst>
                <a:ext uri="{FF2B5EF4-FFF2-40B4-BE49-F238E27FC236}">
                  <a16:creationId xmlns:a16="http://schemas.microsoft.com/office/drawing/2014/main" xmlns="" id="{1D0BE142-8BF3-4339-BF04-F3FDAE7C1299}"/>
                </a:ext>
              </a:extLst>
            </p:cNvPr>
            <p:cNvSpPr>
              <a:spLocks/>
            </p:cNvSpPr>
            <p:nvPr/>
          </p:nvSpPr>
          <p:spPr bwMode="auto">
            <a:xfrm>
              <a:off x="2205" y="1509"/>
              <a:ext cx="1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lIns="45720" tIns="22860" rIns="45720" bIns="22860"/>
            <a:lstStyle/>
            <a:p>
              <a:pPr defTabSz="685663">
                <a:defRPr/>
              </a:pPr>
              <a:endParaRPr lang="id-ID" sz="90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1" name="Freeform 13">
              <a:extLst>
                <a:ext uri="{FF2B5EF4-FFF2-40B4-BE49-F238E27FC236}">
                  <a16:creationId xmlns:a16="http://schemas.microsoft.com/office/drawing/2014/main" xmlns="" id="{3278452B-781A-4165-B82C-7448D56C5585}"/>
                </a:ext>
              </a:extLst>
            </p:cNvPr>
            <p:cNvSpPr>
              <a:spLocks/>
            </p:cNvSpPr>
            <p:nvPr/>
          </p:nvSpPr>
          <p:spPr bwMode="auto">
            <a:xfrm>
              <a:off x="3090" y="1851"/>
              <a:ext cx="301" cy="167"/>
            </a:xfrm>
            <a:custGeom>
              <a:avLst/>
              <a:gdLst>
                <a:gd name="T0" fmla="*/ 302 w 303"/>
                <a:gd name="T1" fmla="*/ 56 h 168"/>
                <a:gd name="T2" fmla="*/ 292 w 303"/>
                <a:gd name="T3" fmla="*/ 48 h 168"/>
                <a:gd name="T4" fmla="*/ 290 w 303"/>
                <a:gd name="T5" fmla="*/ 40 h 168"/>
                <a:gd name="T6" fmla="*/ 292 w 303"/>
                <a:gd name="T7" fmla="*/ 37 h 168"/>
                <a:gd name="T8" fmla="*/ 281 w 303"/>
                <a:gd name="T9" fmla="*/ 34 h 168"/>
                <a:gd name="T10" fmla="*/ 270 w 303"/>
                <a:gd name="T11" fmla="*/ 33 h 168"/>
                <a:gd name="T12" fmla="*/ 248 w 303"/>
                <a:gd name="T13" fmla="*/ 28 h 168"/>
                <a:gd name="T14" fmla="*/ 237 w 303"/>
                <a:gd name="T15" fmla="*/ 30 h 168"/>
                <a:gd name="T16" fmla="*/ 223 w 303"/>
                <a:gd name="T17" fmla="*/ 37 h 168"/>
                <a:gd name="T18" fmla="*/ 214 w 303"/>
                <a:gd name="T19" fmla="*/ 33 h 168"/>
                <a:gd name="T20" fmla="*/ 194 w 303"/>
                <a:gd name="T21" fmla="*/ 29 h 168"/>
                <a:gd name="T22" fmla="*/ 181 w 303"/>
                <a:gd name="T23" fmla="*/ 24 h 168"/>
                <a:gd name="T24" fmla="*/ 185 w 303"/>
                <a:gd name="T25" fmla="*/ 33 h 168"/>
                <a:gd name="T26" fmla="*/ 183 w 303"/>
                <a:gd name="T27" fmla="*/ 41 h 168"/>
                <a:gd name="T28" fmla="*/ 181 w 303"/>
                <a:gd name="T29" fmla="*/ 43 h 168"/>
                <a:gd name="T30" fmla="*/ 175 w 303"/>
                <a:gd name="T31" fmla="*/ 56 h 168"/>
                <a:gd name="T32" fmla="*/ 158 w 303"/>
                <a:gd name="T33" fmla="*/ 74 h 168"/>
                <a:gd name="T34" fmla="*/ 154 w 303"/>
                <a:gd name="T35" fmla="*/ 63 h 168"/>
                <a:gd name="T36" fmla="*/ 127 w 303"/>
                <a:gd name="T37" fmla="*/ 62 h 168"/>
                <a:gd name="T38" fmla="*/ 119 w 303"/>
                <a:gd name="T39" fmla="*/ 60 h 168"/>
                <a:gd name="T40" fmla="*/ 102 w 303"/>
                <a:gd name="T41" fmla="*/ 50 h 168"/>
                <a:gd name="T42" fmla="*/ 94 w 303"/>
                <a:gd name="T43" fmla="*/ 39 h 168"/>
                <a:gd name="T44" fmla="*/ 96 w 303"/>
                <a:gd name="T45" fmla="*/ 33 h 168"/>
                <a:gd name="T46" fmla="*/ 97 w 303"/>
                <a:gd name="T47" fmla="*/ 30 h 168"/>
                <a:gd name="T48" fmla="*/ 114 w 303"/>
                <a:gd name="T49" fmla="*/ 14 h 168"/>
                <a:gd name="T50" fmla="*/ 78 w 303"/>
                <a:gd name="T51" fmla="*/ 13 h 168"/>
                <a:gd name="T52" fmla="*/ 61 w 303"/>
                <a:gd name="T53" fmla="*/ 32 h 168"/>
                <a:gd name="T54" fmla="*/ 38 w 303"/>
                <a:gd name="T55" fmla="*/ 33 h 168"/>
                <a:gd name="T56" fmla="*/ 27 w 303"/>
                <a:gd name="T57" fmla="*/ 26 h 168"/>
                <a:gd name="T58" fmla="*/ 20 w 303"/>
                <a:gd name="T59" fmla="*/ 20 h 168"/>
                <a:gd name="T60" fmla="*/ 17 w 303"/>
                <a:gd name="T61" fmla="*/ 46 h 168"/>
                <a:gd name="T62" fmla="*/ 0 w 303"/>
                <a:gd name="T63" fmla="*/ 60 h 168"/>
                <a:gd name="T64" fmla="*/ 4 w 303"/>
                <a:gd name="T65" fmla="*/ 63 h 168"/>
                <a:gd name="T66" fmla="*/ 12 w 303"/>
                <a:gd name="T67" fmla="*/ 81 h 168"/>
                <a:gd name="T68" fmla="*/ 16 w 303"/>
                <a:gd name="T69" fmla="*/ 114 h 168"/>
                <a:gd name="T70" fmla="*/ 16 w 303"/>
                <a:gd name="T71" fmla="*/ 119 h 168"/>
                <a:gd name="T72" fmla="*/ 28 w 303"/>
                <a:gd name="T73" fmla="*/ 124 h 168"/>
                <a:gd name="T74" fmla="*/ 47 w 303"/>
                <a:gd name="T75" fmla="*/ 124 h 168"/>
                <a:gd name="T76" fmla="*/ 50 w 303"/>
                <a:gd name="T77" fmla="*/ 116 h 168"/>
                <a:gd name="T78" fmla="*/ 90 w 303"/>
                <a:gd name="T79" fmla="*/ 101 h 168"/>
                <a:gd name="T80" fmla="*/ 125 w 303"/>
                <a:gd name="T81" fmla="*/ 91 h 168"/>
                <a:gd name="T82" fmla="*/ 132 w 303"/>
                <a:gd name="T83" fmla="*/ 97 h 168"/>
                <a:gd name="T84" fmla="*/ 128 w 303"/>
                <a:gd name="T85" fmla="*/ 114 h 168"/>
                <a:gd name="T86" fmla="*/ 125 w 303"/>
                <a:gd name="T87" fmla="*/ 119 h 168"/>
                <a:gd name="T88" fmla="*/ 123 w 303"/>
                <a:gd name="T89" fmla="*/ 139 h 168"/>
                <a:gd name="T90" fmla="*/ 135 w 303"/>
                <a:gd name="T91" fmla="*/ 163 h 168"/>
                <a:gd name="T92" fmla="*/ 135 w 303"/>
                <a:gd name="T93" fmla="*/ 166 h 168"/>
                <a:gd name="T94" fmla="*/ 153 w 303"/>
                <a:gd name="T95" fmla="*/ 152 h 168"/>
                <a:gd name="T96" fmla="*/ 168 w 303"/>
                <a:gd name="T97" fmla="*/ 148 h 168"/>
                <a:gd name="T98" fmla="*/ 175 w 303"/>
                <a:gd name="T99" fmla="*/ 137 h 168"/>
                <a:gd name="T100" fmla="*/ 212 w 303"/>
                <a:gd name="T101" fmla="*/ 123 h 168"/>
                <a:gd name="T102" fmla="*/ 221 w 303"/>
                <a:gd name="T103" fmla="*/ 122 h 168"/>
                <a:gd name="T104" fmla="*/ 236 w 303"/>
                <a:gd name="T105" fmla="*/ 114 h 168"/>
                <a:gd name="T106" fmla="*/ 251 w 303"/>
                <a:gd name="T107" fmla="*/ 112 h 168"/>
                <a:gd name="T108" fmla="*/ 255 w 303"/>
                <a:gd name="T109" fmla="*/ 103 h 168"/>
                <a:gd name="T110" fmla="*/ 294 w 303"/>
                <a:gd name="T111" fmla="*/ 100 h 168"/>
                <a:gd name="T112" fmla="*/ 298 w 303"/>
                <a:gd name="T113" fmla="*/ 102 h 168"/>
                <a:gd name="T114" fmla="*/ 302 w 303"/>
                <a:gd name="T115" fmla="*/ 89 h 168"/>
                <a:gd name="T116" fmla="*/ 298 w 303"/>
                <a:gd name="T117" fmla="*/ 71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303" h="168">
                  <a:moveTo>
                    <a:pt x="301" y="63"/>
                  </a:moveTo>
                  <a:cubicBezTo>
                    <a:pt x="303" y="61"/>
                    <a:pt x="303" y="60"/>
                    <a:pt x="302" y="56"/>
                  </a:cubicBezTo>
                  <a:cubicBezTo>
                    <a:pt x="301" y="51"/>
                    <a:pt x="300" y="50"/>
                    <a:pt x="294" y="48"/>
                  </a:cubicBezTo>
                  <a:cubicBezTo>
                    <a:pt x="292" y="48"/>
                    <a:pt x="292" y="48"/>
                    <a:pt x="292" y="48"/>
                  </a:cubicBezTo>
                  <a:cubicBezTo>
                    <a:pt x="290" y="47"/>
                    <a:pt x="289" y="46"/>
                    <a:pt x="288" y="44"/>
                  </a:cubicBezTo>
                  <a:cubicBezTo>
                    <a:pt x="288" y="42"/>
                    <a:pt x="289" y="41"/>
                    <a:pt x="290" y="40"/>
                  </a:cubicBezTo>
                  <a:cubicBezTo>
                    <a:pt x="292" y="39"/>
                    <a:pt x="292" y="38"/>
                    <a:pt x="292" y="37"/>
                  </a:cubicBezTo>
                  <a:cubicBezTo>
                    <a:pt x="292" y="37"/>
                    <a:pt x="292" y="37"/>
                    <a:pt x="292" y="37"/>
                  </a:cubicBezTo>
                  <a:cubicBezTo>
                    <a:pt x="291" y="36"/>
                    <a:pt x="291" y="35"/>
                    <a:pt x="291" y="34"/>
                  </a:cubicBezTo>
                  <a:cubicBezTo>
                    <a:pt x="287" y="36"/>
                    <a:pt x="283" y="35"/>
                    <a:pt x="281" y="34"/>
                  </a:cubicBezTo>
                  <a:cubicBezTo>
                    <a:pt x="280" y="33"/>
                    <a:pt x="279" y="33"/>
                    <a:pt x="277" y="33"/>
                  </a:cubicBezTo>
                  <a:cubicBezTo>
                    <a:pt x="275" y="33"/>
                    <a:pt x="273" y="33"/>
                    <a:pt x="270" y="33"/>
                  </a:cubicBezTo>
                  <a:cubicBezTo>
                    <a:pt x="265" y="33"/>
                    <a:pt x="260" y="33"/>
                    <a:pt x="255" y="32"/>
                  </a:cubicBezTo>
                  <a:cubicBezTo>
                    <a:pt x="251" y="30"/>
                    <a:pt x="249" y="29"/>
                    <a:pt x="248" y="28"/>
                  </a:cubicBezTo>
                  <a:cubicBezTo>
                    <a:pt x="246" y="27"/>
                    <a:pt x="245" y="27"/>
                    <a:pt x="242" y="28"/>
                  </a:cubicBezTo>
                  <a:cubicBezTo>
                    <a:pt x="240" y="29"/>
                    <a:pt x="239" y="29"/>
                    <a:pt x="237" y="30"/>
                  </a:cubicBezTo>
                  <a:cubicBezTo>
                    <a:pt x="235" y="31"/>
                    <a:pt x="231" y="32"/>
                    <a:pt x="228" y="33"/>
                  </a:cubicBezTo>
                  <a:cubicBezTo>
                    <a:pt x="227" y="35"/>
                    <a:pt x="225" y="37"/>
                    <a:pt x="223" y="37"/>
                  </a:cubicBezTo>
                  <a:cubicBezTo>
                    <a:pt x="218" y="37"/>
                    <a:pt x="218" y="37"/>
                    <a:pt x="218" y="37"/>
                  </a:cubicBezTo>
                  <a:cubicBezTo>
                    <a:pt x="216" y="37"/>
                    <a:pt x="214" y="35"/>
                    <a:pt x="214" y="33"/>
                  </a:cubicBezTo>
                  <a:cubicBezTo>
                    <a:pt x="208" y="32"/>
                    <a:pt x="202" y="31"/>
                    <a:pt x="196" y="29"/>
                  </a:cubicBezTo>
                  <a:cubicBezTo>
                    <a:pt x="194" y="29"/>
                    <a:pt x="194" y="29"/>
                    <a:pt x="194" y="29"/>
                  </a:cubicBezTo>
                  <a:cubicBezTo>
                    <a:pt x="192" y="28"/>
                    <a:pt x="190" y="27"/>
                    <a:pt x="188" y="27"/>
                  </a:cubicBezTo>
                  <a:cubicBezTo>
                    <a:pt x="186" y="26"/>
                    <a:pt x="182" y="24"/>
                    <a:pt x="181" y="24"/>
                  </a:cubicBezTo>
                  <a:cubicBezTo>
                    <a:pt x="181" y="24"/>
                    <a:pt x="181" y="25"/>
                    <a:pt x="181" y="25"/>
                  </a:cubicBezTo>
                  <a:cubicBezTo>
                    <a:pt x="181" y="28"/>
                    <a:pt x="183" y="32"/>
                    <a:pt x="185" y="33"/>
                  </a:cubicBezTo>
                  <a:cubicBezTo>
                    <a:pt x="186" y="34"/>
                    <a:pt x="187" y="36"/>
                    <a:pt x="187" y="38"/>
                  </a:cubicBezTo>
                  <a:cubicBezTo>
                    <a:pt x="186" y="40"/>
                    <a:pt x="185" y="41"/>
                    <a:pt x="183" y="41"/>
                  </a:cubicBezTo>
                  <a:cubicBezTo>
                    <a:pt x="182" y="42"/>
                    <a:pt x="181" y="42"/>
                    <a:pt x="180" y="42"/>
                  </a:cubicBezTo>
                  <a:cubicBezTo>
                    <a:pt x="180" y="42"/>
                    <a:pt x="180" y="43"/>
                    <a:pt x="181" y="43"/>
                  </a:cubicBezTo>
                  <a:cubicBezTo>
                    <a:pt x="181" y="45"/>
                    <a:pt x="180" y="47"/>
                    <a:pt x="178" y="47"/>
                  </a:cubicBezTo>
                  <a:cubicBezTo>
                    <a:pt x="176" y="49"/>
                    <a:pt x="175" y="52"/>
                    <a:pt x="175" y="56"/>
                  </a:cubicBezTo>
                  <a:cubicBezTo>
                    <a:pt x="173" y="62"/>
                    <a:pt x="172" y="70"/>
                    <a:pt x="161" y="74"/>
                  </a:cubicBezTo>
                  <a:cubicBezTo>
                    <a:pt x="160" y="75"/>
                    <a:pt x="159" y="75"/>
                    <a:pt x="158" y="74"/>
                  </a:cubicBezTo>
                  <a:cubicBezTo>
                    <a:pt x="156" y="73"/>
                    <a:pt x="155" y="72"/>
                    <a:pt x="155" y="71"/>
                  </a:cubicBezTo>
                  <a:cubicBezTo>
                    <a:pt x="155" y="68"/>
                    <a:pt x="154" y="66"/>
                    <a:pt x="154" y="63"/>
                  </a:cubicBezTo>
                  <a:cubicBezTo>
                    <a:pt x="154" y="57"/>
                    <a:pt x="154" y="56"/>
                    <a:pt x="150" y="54"/>
                  </a:cubicBezTo>
                  <a:cubicBezTo>
                    <a:pt x="143" y="51"/>
                    <a:pt x="133" y="56"/>
                    <a:pt x="127" y="62"/>
                  </a:cubicBezTo>
                  <a:cubicBezTo>
                    <a:pt x="126" y="63"/>
                    <a:pt x="124" y="63"/>
                    <a:pt x="123" y="63"/>
                  </a:cubicBezTo>
                  <a:cubicBezTo>
                    <a:pt x="121" y="63"/>
                    <a:pt x="120" y="62"/>
                    <a:pt x="119" y="60"/>
                  </a:cubicBezTo>
                  <a:cubicBezTo>
                    <a:pt x="118" y="57"/>
                    <a:pt x="112" y="53"/>
                    <a:pt x="108" y="52"/>
                  </a:cubicBezTo>
                  <a:cubicBezTo>
                    <a:pt x="105" y="50"/>
                    <a:pt x="103" y="50"/>
                    <a:pt x="102" y="50"/>
                  </a:cubicBezTo>
                  <a:cubicBezTo>
                    <a:pt x="97" y="49"/>
                    <a:pt x="94" y="47"/>
                    <a:pt x="94" y="40"/>
                  </a:cubicBezTo>
                  <a:cubicBezTo>
                    <a:pt x="94" y="40"/>
                    <a:pt x="94" y="39"/>
                    <a:pt x="94" y="39"/>
                  </a:cubicBezTo>
                  <a:cubicBezTo>
                    <a:pt x="94" y="38"/>
                    <a:pt x="94" y="37"/>
                    <a:pt x="95" y="36"/>
                  </a:cubicBezTo>
                  <a:cubicBezTo>
                    <a:pt x="95" y="36"/>
                    <a:pt x="95" y="34"/>
                    <a:pt x="96" y="33"/>
                  </a:cubicBezTo>
                  <a:cubicBezTo>
                    <a:pt x="96" y="32"/>
                    <a:pt x="97" y="31"/>
                    <a:pt x="97" y="30"/>
                  </a:cubicBezTo>
                  <a:cubicBezTo>
                    <a:pt x="97" y="30"/>
                    <a:pt x="97" y="30"/>
                    <a:pt x="97" y="30"/>
                  </a:cubicBezTo>
                  <a:cubicBezTo>
                    <a:pt x="100" y="26"/>
                    <a:pt x="103" y="23"/>
                    <a:pt x="107" y="21"/>
                  </a:cubicBezTo>
                  <a:cubicBezTo>
                    <a:pt x="110" y="19"/>
                    <a:pt x="113" y="16"/>
                    <a:pt x="114" y="14"/>
                  </a:cubicBezTo>
                  <a:cubicBezTo>
                    <a:pt x="114" y="13"/>
                    <a:pt x="111" y="6"/>
                    <a:pt x="110" y="5"/>
                  </a:cubicBezTo>
                  <a:cubicBezTo>
                    <a:pt x="104" y="0"/>
                    <a:pt x="84" y="8"/>
                    <a:pt x="78" y="13"/>
                  </a:cubicBezTo>
                  <a:cubicBezTo>
                    <a:pt x="76" y="14"/>
                    <a:pt x="74" y="17"/>
                    <a:pt x="72" y="20"/>
                  </a:cubicBezTo>
                  <a:cubicBezTo>
                    <a:pt x="69" y="25"/>
                    <a:pt x="66" y="30"/>
                    <a:pt x="61" y="32"/>
                  </a:cubicBezTo>
                  <a:cubicBezTo>
                    <a:pt x="54" y="36"/>
                    <a:pt x="47" y="34"/>
                    <a:pt x="41" y="33"/>
                  </a:cubicBezTo>
                  <a:cubicBezTo>
                    <a:pt x="39" y="33"/>
                    <a:pt x="38" y="33"/>
                    <a:pt x="38" y="33"/>
                  </a:cubicBezTo>
                  <a:cubicBezTo>
                    <a:pt x="36" y="33"/>
                    <a:pt x="33" y="33"/>
                    <a:pt x="31" y="32"/>
                  </a:cubicBezTo>
                  <a:cubicBezTo>
                    <a:pt x="28" y="30"/>
                    <a:pt x="27" y="27"/>
                    <a:pt x="27" y="26"/>
                  </a:cubicBezTo>
                  <a:cubicBezTo>
                    <a:pt x="26" y="25"/>
                    <a:pt x="26" y="25"/>
                    <a:pt x="25" y="24"/>
                  </a:cubicBezTo>
                  <a:cubicBezTo>
                    <a:pt x="24" y="23"/>
                    <a:pt x="22" y="21"/>
                    <a:pt x="20" y="20"/>
                  </a:cubicBezTo>
                  <a:cubicBezTo>
                    <a:pt x="17" y="21"/>
                    <a:pt x="16" y="25"/>
                    <a:pt x="17" y="35"/>
                  </a:cubicBezTo>
                  <a:cubicBezTo>
                    <a:pt x="18" y="39"/>
                    <a:pt x="18" y="43"/>
                    <a:pt x="17" y="46"/>
                  </a:cubicBezTo>
                  <a:cubicBezTo>
                    <a:pt x="16" y="49"/>
                    <a:pt x="12" y="51"/>
                    <a:pt x="7" y="55"/>
                  </a:cubicBezTo>
                  <a:cubicBezTo>
                    <a:pt x="5" y="56"/>
                    <a:pt x="2" y="58"/>
                    <a:pt x="0" y="60"/>
                  </a:cubicBezTo>
                  <a:cubicBezTo>
                    <a:pt x="0" y="60"/>
                    <a:pt x="1" y="60"/>
                    <a:pt x="1" y="60"/>
                  </a:cubicBezTo>
                  <a:cubicBezTo>
                    <a:pt x="2" y="60"/>
                    <a:pt x="4" y="61"/>
                    <a:pt x="4" y="63"/>
                  </a:cubicBezTo>
                  <a:cubicBezTo>
                    <a:pt x="5" y="64"/>
                    <a:pt x="4" y="66"/>
                    <a:pt x="3" y="67"/>
                  </a:cubicBezTo>
                  <a:cubicBezTo>
                    <a:pt x="1" y="70"/>
                    <a:pt x="3" y="73"/>
                    <a:pt x="12" y="81"/>
                  </a:cubicBezTo>
                  <a:cubicBezTo>
                    <a:pt x="17" y="85"/>
                    <a:pt x="21" y="90"/>
                    <a:pt x="23" y="95"/>
                  </a:cubicBezTo>
                  <a:cubicBezTo>
                    <a:pt x="26" y="105"/>
                    <a:pt x="21" y="110"/>
                    <a:pt x="16" y="114"/>
                  </a:cubicBezTo>
                  <a:cubicBezTo>
                    <a:pt x="15" y="114"/>
                    <a:pt x="15" y="115"/>
                    <a:pt x="14" y="115"/>
                  </a:cubicBezTo>
                  <a:cubicBezTo>
                    <a:pt x="15" y="116"/>
                    <a:pt x="16" y="117"/>
                    <a:pt x="16" y="119"/>
                  </a:cubicBezTo>
                  <a:cubicBezTo>
                    <a:pt x="17" y="119"/>
                    <a:pt x="17" y="120"/>
                    <a:pt x="16" y="121"/>
                  </a:cubicBezTo>
                  <a:cubicBezTo>
                    <a:pt x="19" y="122"/>
                    <a:pt x="22" y="123"/>
                    <a:pt x="28" y="124"/>
                  </a:cubicBezTo>
                  <a:cubicBezTo>
                    <a:pt x="28" y="124"/>
                    <a:pt x="29" y="124"/>
                    <a:pt x="29" y="124"/>
                  </a:cubicBezTo>
                  <a:cubicBezTo>
                    <a:pt x="33" y="125"/>
                    <a:pt x="43" y="127"/>
                    <a:pt x="47" y="124"/>
                  </a:cubicBezTo>
                  <a:cubicBezTo>
                    <a:pt x="47" y="124"/>
                    <a:pt x="47" y="124"/>
                    <a:pt x="47" y="122"/>
                  </a:cubicBezTo>
                  <a:cubicBezTo>
                    <a:pt x="48" y="121"/>
                    <a:pt x="48" y="118"/>
                    <a:pt x="50" y="116"/>
                  </a:cubicBezTo>
                  <a:cubicBezTo>
                    <a:pt x="57" y="110"/>
                    <a:pt x="66" y="108"/>
                    <a:pt x="74" y="106"/>
                  </a:cubicBezTo>
                  <a:cubicBezTo>
                    <a:pt x="80" y="105"/>
                    <a:pt x="86" y="104"/>
                    <a:pt x="90" y="101"/>
                  </a:cubicBezTo>
                  <a:cubicBezTo>
                    <a:pt x="92" y="100"/>
                    <a:pt x="94" y="99"/>
                    <a:pt x="96" y="98"/>
                  </a:cubicBezTo>
                  <a:cubicBezTo>
                    <a:pt x="103" y="92"/>
                    <a:pt x="111" y="88"/>
                    <a:pt x="125" y="91"/>
                  </a:cubicBezTo>
                  <a:cubicBezTo>
                    <a:pt x="126" y="91"/>
                    <a:pt x="128" y="93"/>
                    <a:pt x="128" y="94"/>
                  </a:cubicBezTo>
                  <a:cubicBezTo>
                    <a:pt x="128" y="95"/>
                    <a:pt x="131" y="96"/>
                    <a:pt x="132" y="97"/>
                  </a:cubicBezTo>
                  <a:cubicBezTo>
                    <a:pt x="135" y="99"/>
                    <a:pt x="141" y="102"/>
                    <a:pt x="139" y="108"/>
                  </a:cubicBezTo>
                  <a:cubicBezTo>
                    <a:pt x="138" y="113"/>
                    <a:pt x="133" y="113"/>
                    <a:pt x="128" y="114"/>
                  </a:cubicBezTo>
                  <a:cubicBezTo>
                    <a:pt x="127" y="114"/>
                    <a:pt x="124" y="114"/>
                    <a:pt x="123" y="115"/>
                  </a:cubicBezTo>
                  <a:cubicBezTo>
                    <a:pt x="123" y="115"/>
                    <a:pt x="123" y="116"/>
                    <a:pt x="125" y="119"/>
                  </a:cubicBezTo>
                  <a:cubicBezTo>
                    <a:pt x="127" y="122"/>
                    <a:pt x="129" y="126"/>
                    <a:pt x="128" y="131"/>
                  </a:cubicBezTo>
                  <a:cubicBezTo>
                    <a:pt x="128" y="134"/>
                    <a:pt x="125" y="137"/>
                    <a:pt x="123" y="139"/>
                  </a:cubicBezTo>
                  <a:cubicBezTo>
                    <a:pt x="130" y="141"/>
                    <a:pt x="138" y="146"/>
                    <a:pt x="137" y="156"/>
                  </a:cubicBezTo>
                  <a:cubicBezTo>
                    <a:pt x="136" y="159"/>
                    <a:pt x="135" y="161"/>
                    <a:pt x="135" y="163"/>
                  </a:cubicBezTo>
                  <a:cubicBezTo>
                    <a:pt x="134" y="164"/>
                    <a:pt x="134" y="165"/>
                    <a:pt x="134" y="165"/>
                  </a:cubicBezTo>
                  <a:cubicBezTo>
                    <a:pt x="134" y="165"/>
                    <a:pt x="134" y="166"/>
                    <a:pt x="135" y="166"/>
                  </a:cubicBezTo>
                  <a:cubicBezTo>
                    <a:pt x="138" y="168"/>
                    <a:pt x="144" y="161"/>
                    <a:pt x="147" y="158"/>
                  </a:cubicBezTo>
                  <a:cubicBezTo>
                    <a:pt x="149" y="155"/>
                    <a:pt x="151" y="153"/>
                    <a:pt x="153" y="152"/>
                  </a:cubicBezTo>
                  <a:cubicBezTo>
                    <a:pt x="157" y="149"/>
                    <a:pt x="161" y="149"/>
                    <a:pt x="164" y="149"/>
                  </a:cubicBezTo>
                  <a:cubicBezTo>
                    <a:pt x="165" y="148"/>
                    <a:pt x="167" y="148"/>
                    <a:pt x="168" y="148"/>
                  </a:cubicBezTo>
                  <a:cubicBezTo>
                    <a:pt x="172" y="147"/>
                    <a:pt x="172" y="146"/>
                    <a:pt x="172" y="146"/>
                  </a:cubicBezTo>
                  <a:cubicBezTo>
                    <a:pt x="172" y="144"/>
                    <a:pt x="173" y="141"/>
                    <a:pt x="175" y="137"/>
                  </a:cubicBezTo>
                  <a:cubicBezTo>
                    <a:pt x="181" y="127"/>
                    <a:pt x="198" y="123"/>
                    <a:pt x="212" y="123"/>
                  </a:cubicBezTo>
                  <a:cubicBezTo>
                    <a:pt x="212" y="123"/>
                    <a:pt x="212" y="123"/>
                    <a:pt x="212" y="123"/>
                  </a:cubicBezTo>
                  <a:cubicBezTo>
                    <a:pt x="215" y="123"/>
                    <a:pt x="216" y="123"/>
                    <a:pt x="217" y="123"/>
                  </a:cubicBezTo>
                  <a:cubicBezTo>
                    <a:pt x="218" y="123"/>
                    <a:pt x="219" y="123"/>
                    <a:pt x="221" y="122"/>
                  </a:cubicBezTo>
                  <a:cubicBezTo>
                    <a:pt x="223" y="122"/>
                    <a:pt x="224" y="120"/>
                    <a:pt x="226" y="119"/>
                  </a:cubicBezTo>
                  <a:cubicBezTo>
                    <a:pt x="228" y="117"/>
                    <a:pt x="232" y="115"/>
                    <a:pt x="236" y="114"/>
                  </a:cubicBezTo>
                  <a:cubicBezTo>
                    <a:pt x="239" y="113"/>
                    <a:pt x="242" y="113"/>
                    <a:pt x="245" y="113"/>
                  </a:cubicBezTo>
                  <a:cubicBezTo>
                    <a:pt x="248" y="113"/>
                    <a:pt x="249" y="113"/>
                    <a:pt x="251" y="112"/>
                  </a:cubicBezTo>
                  <a:cubicBezTo>
                    <a:pt x="253" y="111"/>
                    <a:pt x="253" y="111"/>
                    <a:pt x="253" y="111"/>
                  </a:cubicBezTo>
                  <a:cubicBezTo>
                    <a:pt x="253" y="109"/>
                    <a:pt x="253" y="106"/>
                    <a:pt x="255" y="103"/>
                  </a:cubicBezTo>
                  <a:cubicBezTo>
                    <a:pt x="259" y="94"/>
                    <a:pt x="272" y="92"/>
                    <a:pt x="281" y="93"/>
                  </a:cubicBezTo>
                  <a:cubicBezTo>
                    <a:pt x="286" y="94"/>
                    <a:pt x="290" y="97"/>
                    <a:pt x="294" y="100"/>
                  </a:cubicBezTo>
                  <a:cubicBezTo>
                    <a:pt x="294" y="101"/>
                    <a:pt x="295" y="101"/>
                    <a:pt x="296" y="102"/>
                  </a:cubicBezTo>
                  <a:cubicBezTo>
                    <a:pt x="297" y="102"/>
                    <a:pt x="297" y="101"/>
                    <a:pt x="298" y="102"/>
                  </a:cubicBezTo>
                  <a:cubicBezTo>
                    <a:pt x="299" y="99"/>
                    <a:pt x="300" y="96"/>
                    <a:pt x="301" y="94"/>
                  </a:cubicBezTo>
                  <a:cubicBezTo>
                    <a:pt x="301" y="92"/>
                    <a:pt x="302" y="90"/>
                    <a:pt x="302" y="89"/>
                  </a:cubicBezTo>
                  <a:cubicBezTo>
                    <a:pt x="302" y="88"/>
                    <a:pt x="302" y="86"/>
                    <a:pt x="300" y="84"/>
                  </a:cubicBezTo>
                  <a:cubicBezTo>
                    <a:pt x="299" y="81"/>
                    <a:pt x="296" y="77"/>
                    <a:pt x="298" y="71"/>
                  </a:cubicBezTo>
                  <a:cubicBezTo>
                    <a:pt x="298" y="67"/>
                    <a:pt x="300" y="65"/>
                    <a:pt x="301" y="63"/>
                  </a:cubicBezTo>
                  <a:close/>
                </a:path>
              </a:pathLst>
            </a:custGeom>
            <a:solidFill>
              <a:srgbClr val="7030A0"/>
            </a:solidFill>
            <a:ln w="9525">
              <a:noFill/>
              <a:round/>
              <a:headEnd/>
              <a:tailEnd/>
            </a:ln>
          </p:spPr>
          <p:txBody>
            <a:bodyPr lIns="45720" tIns="22860" rIns="45720" bIns="22860"/>
            <a:lstStyle/>
            <a:p>
              <a:pPr defTabSz="685663">
                <a:defRPr/>
              </a:pPr>
              <a:endParaRPr lang="id-ID" sz="90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2" name="Freeform 14">
              <a:extLst>
                <a:ext uri="{FF2B5EF4-FFF2-40B4-BE49-F238E27FC236}">
                  <a16:creationId xmlns:a16="http://schemas.microsoft.com/office/drawing/2014/main" xmlns="" id="{DDFC5C01-F9F1-4F0C-B768-2E80DBFD81E7}"/>
                </a:ext>
              </a:extLst>
            </p:cNvPr>
            <p:cNvSpPr>
              <a:spLocks/>
            </p:cNvSpPr>
            <p:nvPr/>
          </p:nvSpPr>
          <p:spPr bwMode="auto">
            <a:xfrm>
              <a:off x="2165" y="1784"/>
              <a:ext cx="366" cy="635"/>
            </a:xfrm>
            <a:custGeom>
              <a:avLst/>
              <a:gdLst>
                <a:gd name="T0" fmla="*/ 349 w 368"/>
                <a:gd name="T1" fmla="*/ 387 h 639"/>
                <a:gd name="T2" fmla="*/ 318 w 368"/>
                <a:gd name="T3" fmla="*/ 353 h 639"/>
                <a:gd name="T4" fmla="*/ 313 w 368"/>
                <a:gd name="T5" fmla="*/ 333 h 639"/>
                <a:gd name="T6" fmla="*/ 287 w 368"/>
                <a:gd name="T7" fmla="*/ 303 h 639"/>
                <a:gd name="T8" fmla="*/ 284 w 368"/>
                <a:gd name="T9" fmla="*/ 282 h 639"/>
                <a:gd name="T10" fmla="*/ 291 w 368"/>
                <a:gd name="T11" fmla="*/ 252 h 639"/>
                <a:gd name="T12" fmla="*/ 322 w 368"/>
                <a:gd name="T13" fmla="*/ 248 h 639"/>
                <a:gd name="T14" fmla="*/ 326 w 368"/>
                <a:gd name="T15" fmla="*/ 253 h 639"/>
                <a:gd name="T16" fmla="*/ 311 w 368"/>
                <a:gd name="T17" fmla="*/ 214 h 639"/>
                <a:gd name="T18" fmla="*/ 264 w 368"/>
                <a:gd name="T19" fmla="*/ 204 h 639"/>
                <a:gd name="T20" fmla="*/ 244 w 368"/>
                <a:gd name="T21" fmla="*/ 178 h 639"/>
                <a:gd name="T22" fmla="*/ 229 w 368"/>
                <a:gd name="T23" fmla="*/ 157 h 639"/>
                <a:gd name="T24" fmla="*/ 225 w 368"/>
                <a:gd name="T25" fmla="*/ 147 h 639"/>
                <a:gd name="T26" fmla="*/ 241 w 368"/>
                <a:gd name="T27" fmla="*/ 79 h 639"/>
                <a:gd name="T28" fmla="*/ 216 w 368"/>
                <a:gd name="T29" fmla="*/ 11 h 639"/>
                <a:gd name="T30" fmla="*/ 191 w 368"/>
                <a:gd name="T31" fmla="*/ 2 h 639"/>
                <a:gd name="T32" fmla="*/ 171 w 368"/>
                <a:gd name="T33" fmla="*/ 2 h 639"/>
                <a:gd name="T34" fmla="*/ 156 w 368"/>
                <a:gd name="T35" fmla="*/ 2 h 639"/>
                <a:gd name="T36" fmla="*/ 182 w 368"/>
                <a:gd name="T37" fmla="*/ 16 h 639"/>
                <a:gd name="T38" fmla="*/ 186 w 368"/>
                <a:gd name="T39" fmla="*/ 44 h 639"/>
                <a:gd name="T40" fmla="*/ 185 w 368"/>
                <a:gd name="T41" fmla="*/ 61 h 639"/>
                <a:gd name="T42" fmla="*/ 163 w 368"/>
                <a:gd name="T43" fmla="*/ 96 h 639"/>
                <a:gd name="T44" fmla="*/ 140 w 368"/>
                <a:gd name="T45" fmla="*/ 119 h 639"/>
                <a:gd name="T46" fmla="*/ 122 w 368"/>
                <a:gd name="T47" fmla="*/ 122 h 639"/>
                <a:gd name="T48" fmla="*/ 114 w 368"/>
                <a:gd name="T49" fmla="*/ 156 h 639"/>
                <a:gd name="T50" fmla="*/ 107 w 368"/>
                <a:gd name="T51" fmla="*/ 193 h 639"/>
                <a:gd name="T52" fmla="*/ 89 w 368"/>
                <a:gd name="T53" fmla="*/ 264 h 639"/>
                <a:gd name="T54" fmla="*/ 55 w 368"/>
                <a:gd name="T55" fmla="*/ 309 h 639"/>
                <a:gd name="T56" fmla="*/ 42 w 368"/>
                <a:gd name="T57" fmla="*/ 333 h 639"/>
                <a:gd name="T58" fmla="*/ 41 w 368"/>
                <a:gd name="T59" fmla="*/ 356 h 639"/>
                <a:gd name="T60" fmla="*/ 37 w 368"/>
                <a:gd name="T61" fmla="*/ 362 h 639"/>
                <a:gd name="T62" fmla="*/ 10 w 368"/>
                <a:gd name="T63" fmla="*/ 442 h 639"/>
                <a:gd name="T64" fmla="*/ 1 w 368"/>
                <a:gd name="T65" fmla="*/ 491 h 639"/>
                <a:gd name="T66" fmla="*/ 6 w 368"/>
                <a:gd name="T67" fmla="*/ 578 h 639"/>
                <a:gd name="T68" fmla="*/ 13 w 368"/>
                <a:gd name="T69" fmla="*/ 568 h 639"/>
                <a:gd name="T70" fmla="*/ 34 w 368"/>
                <a:gd name="T71" fmla="*/ 551 h 639"/>
                <a:gd name="T72" fmla="*/ 35 w 368"/>
                <a:gd name="T73" fmla="*/ 580 h 639"/>
                <a:gd name="T74" fmla="*/ 57 w 368"/>
                <a:gd name="T75" fmla="*/ 601 h 639"/>
                <a:gd name="T76" fmla="*/ 91 w 368"/>
                <a:gd name="T77" fmla="*/ 620 h 639"/>
                <a:gd name="T78" fmla="*/ 106 w 368"/>
                <a:gd name="T79" fmla="*/ 598 h 639"/>
                <a:gd name="T80" fmla="*/ 110 w 368"/>
                <a:gd name="T81" fmla="*/ 594 h 639"/>
                <a:gd name="T82" fmla="*/ 127 w 368"/>
                <a:gd name="T83" fmla="*/ 598 h 639"/>
                <a:gd name="T84" fmla="*/ 169 w 368"/>
                <a:gd name="T85" fmla="*/ 620 h 639"/>
                <a:gd name="T86" fmla="*/ 222 w 368"/>
                <a:gd name="T87" fmla="*/ 632 h 639"/>
                <a:gd name="T88" fmla="*/ 241 w 368"/>
                <a:gd name="T89" fmla="*/ 629 h 639"/>
                <a:gd name="T90" fmla="*/ 276 w 368"/>
                <a:gd name="T91" fmla="*/ 614 h 639"/>
                <a:gd name="T92" fmla="*/ 309 w 368"/>
                <a:gd name="T93" fmla="*/ 598 h 639"/>
                <a:gd name="T94" fmla="*/ 340 w 368"/>
                <a:gd name="T95" fmla="*/ 596 h 639"/>
                <a:gd name="T96" fmla="*/ 344 w 368"/>
                <a:gd name="T97" fmla="*/ 594 h 639"/>
                <a:gd name="T98" fmla="*/ 338 w 368"/>
                <a:gd name="T99" fmla="*/ 572 h 639"/>
                <a:gd name="T100" fmla="*/ 336 w 368"/>
                <a:gd name="T101" fmla="*/ 558 h 639"/>
                <a:gd name="T102" fmla="*/ 345 w 368"/>
                <a:gd name="T103" fmla="*/ 520 h 639"/>
                <a:gd name="T104" fmla="*/ 343 w 368"/>
                <a:gd name="T105" fmla="*/ 508 h 639"/>
                <a:gd name="T106" fmla="*/ 330 w 368"/>
                <a:gd name="T107" fmla="*/ 491 h 639"/>
                <a:gd name="T108" fmla="*/ 325 w 368"/>
                <a:gd name="T109" fmla="*/ 460 h 639"/>
                <a:gd name="T110" fmla="*/ 335 w 368"/>
                <a:gd name="T111" fmla="*/ 437 h 639"/>
                <a:gd name="T112" fmla="*/ 354 w 368"/>
                <a:gd name="T113" fmla="*/ 418 h 639"/>
                <a:gd name="T114" fmla="*/ 365 w 368"/>
                <a:gd name="T115" fmla="*/ 394 h 6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368" h="639">
                  <a:moveTo>
                    <a:pt x="357" y="390"/>
                  </a:moveTo>
                  <a:cubicBezTo>
                    <a:pt x="356" y="389"/>
                    <a:pt x="354" y="388"/>
                    <a:pt x="353" y="387"/>
                  </a:cubicBezTo>
                  <a:cubicBezTo>
                    <a:pt x="352" y="387"/>
                    <a:pt x="351" y="387"/>
                    <a:pt x="349" y="387"/>
                  </a:cubicBezTo>
                  <a:cubicBezTo>
                    <a:pt x="345" y="387"/>
                    <a:pt x="340" y="388"/>
                    <a:pt x="335" y="384"/>
                  </a:cubicBezTo>
                  <a:cubicBezTo>
                    <a:pt x="330" y="380"/>
                    <a:pt x="328" y="374"/>
                    <a:pt x="326" y="367"/>
                  </a:cubicBezTo>
                  <a:cubicBezTo>
                    <a:pt x="324" y="362"/>
                    <a:pt x="323" y="356"/>
                    <a:pt x="318" y="353"/>
                  </a:cubicBezTo>
                  <a:cubicBezTo>
                    <a:pt x="317" y="352"/>
                    <a:pt x="316" y="351"/>
                    <a:pt x="316" y="349"/>
                  </a:cubicBezTo>
                  <a:cubicBezTo>
                    <a:pt x="316" y="346"/>
                    <a:pt x="316" y="343"/>
                    <a:pt x="315" y="340"/>
                  </a:cubicBezTo>
                  <a:cubicBezTo>
                    <a:pt x="314" y="338"/>
                    <a:pt x="313" y="336"/>
                    <a:pt x="313" y="333"/>
                  </a:cubicBezTo>
                  <a:cubicBezTo>
                    <a:pt x="301" y="332"/>
                    <a:pt x="299" y="324"/>
                    <a:pt x="299" y="318"/>
                  </a:cubicBezTo>
                  <a:cubicBezTo>
                    <a:pt x="298" y="314"/>
                    <a:pt x="297" y="311"/>
                    <a:pt x="295" y="307"/>
                  </a:cubicBezTo>
                  <a:cubicBezTo>
                    <a:pt x="294" y="305"/>
                    <a:pt x="290" y="304"/>
                    <a:pt x="287" y="303"/>
                  </a:cubicBezTo>
                  <a:cubicBezTo>
                    <a:pt x="284" y="302"/>
                    <a:pt x="280" y="301"/>
                    <a:pt x="278" y="298"/>
                  </a:cubicBezTo>
                  <a:cubicBezTo>
                    <a:pt x="274" y="290"/>
                    <a:pt x="279" y="286"/>
                    <a:pt x="282" y="284"/>
                  </a:cubicBezTo>
                  <a:cubicBezTo>
                    <a:pt x="283" y="283"/>
                    <a:pt x="284" y="282"/>
                    <a:pt x="284" y="282"/>
                  </a:cubicBezTo>
                  <a:cubicBezTo>
                    <a:pt x="287" y="278"/>
                    <a:pt x="288" y="272"/>
                    <a:pt x="289" y="266"/>
                  </a:cubicBezTo>
                  <a:cubicBezTo>
                    <a:pt x="289" y="265"/>
                    <a:pt x="289" y="264"/>
                    <a:pt x="289" y="263"/>
                  </a:cubicBezTo>
                  <a:cubicBezTo>
                    <a:pt x="289" y="260"/>
                    <a:pt x="289" y="256"/>
                    <a:pt x="291" y="252"/>
                  </a:cubicBezTo>
                  <a:cubicBezTo>
                    <a:pt x="293" y="249"/>
                    <a:pt x="308" y="243"/>
                    <a:pt x="312" y="243"/>
                  </a:cubicBezTo>
                  <a:cubicBezTo>
                    <a:pt x="316" y="242"/>
                    <a:pt x="320" y="242"/>
                    <a:pt x="321" y="247"/>
                  </a:cubicBezTo>
                  <a:cubicBezTo>
                    <a:pt x="321" y="247"/>
                    <a:pt x="321" y="247"/>
                    <a:pt x="322" y="248"/>
                  </a:cubicBezTo>
                  <a:cubicBezTo>
                    <a:pt x="324" y="249"/>
                    <a:pt x="324" y="250"/>
                    <a:pt x="325" y="251"/>
                  </a:cubicBezTo>
                  <a:cubicBezTo>
                    <a:pt x="325" y="252"/>
                    <a:pt x="326" y="252"/>
                    <a:pt x="326" y="253"/>
                  </a:cubicBezTo>
                  <a:cubicBezTo>
                    <a:pt x="326" y="253"/>
                    <a:pt x="326" y="253"/>
                    <a:pt x="326" y="253"/>
                  </a:cubicBezTo>
                  <a:cubicBezTo>
                    <a:pt x="327" y="251"/>
                    <a:pt x="324" y="243"/>
                    <a:pt x="319" y="229"/>
                  </a:cubicBezTo>
                  <a:cubicBezTo>
                    <a:pt x="318" y="227"/>
                    <a:pt x="317" y="225"/>
                    <a:pt x="317" y="224"/>
                  </a:cubicBezTo>
                  <a:cubicBezTo>
                    <a:pt x="315" y="218"/>
                    <a:pt x="313" y="214"/>
                    <a:pt x="311" y="214"/>
                  </a:cubicBezTo>
                  <a:cubicBezTo>
                    <a:pt x="308" y="212"/>
                    <a:pt x="303" y="215"/>
                    <a:pt x="297" y="218"/>
                  </a:cubicBezTo>
                  <a:cubicBezTo>
                    <a:pt x="294" y="219"/>
                    <a:pt x="292" y="220"/>
                    <a:pt x="289" y="221"/>
                  </a:cubicBezTo>
                  <a:cubicBezTo>
                    <a:pt x="275" y="227"/>
                    <a:pt x="269" y="214"/>
                    <a:pt x="264" y="204"/>
                  </a:cubicBezTo>
                  <a:cubicBezTo>
                    <a:pt x="262" y="199"/>
                    <a:pt x="259" y="193"/>
                    <a:pt x="256" y="191"/>
                  </a:cubicBezTo>
                  <a:cubicBezTo>
                    <a:pt x="254" y="189"/>
                    <a:pt x="253" y="188"/>
                    <a:pt x="252" y="187"/>
                  </a:cubicBezTo>
                  <a:cubicBezTo>
                    <a:pt x="250" y="185"/>
                    <a:pt x="247" y="183"/>
                    <a:pt x="244" y="178"/>
                  </a:cubicBezTo>
                  <a:cubicBezTo>
                    <a:pt x="243" y="176"/>
                    <a:pt x="243" y="174"/>
                    <a:pt x="242" y="172"/>
                  </a:cubicBezTo>
                  <a:cubicBezTo>
                    <a:pt x="241" y="170"/>
                    <a:pt x="241" y="168"/>
                    <a:pt x="240" y="167"/>
                  </a:cubicBezTo>
                  <a:cubicBezTo>
                    <a:pt x="237" y="163"/>
                    <a:pt x="233" y="160"/>
                    <a:pt x="229" y="157"/>
                  </a:cubicBezTo>
                  <a:cubicBezTo>
                    <a:pt x="228" y="156"/>
                    <a:pt x="226" y="155"/>
                    <a:pt x="225" y="155"/>
                  </a:cubicBezTo>
                  <a:cubicBezTo>
                    <a:pt x="224" y="154"/>
                    <a:pt x="223" y="152"/>
                    <a:pt x="223" y="151"/>
                  </a:cubicBezTo>
                  <a:cubicBezTo>
                    <a:pt x="223" y="149"/>
                    <a:pt x="224" y="148"/>
                    <a:pt x="225" y="147"/>
                  </a:cubicBezTo>
                  <a:cubicBezTo>
                    <a:pt x="240" y="137"/>
                    <a:pt x="240" y="124"/>
                    <a:pt x="240" y="105"/>
                  </a:cubicBezTo>
                  <a:cubicBezTo>
                    <a:pt x="240" y="101"/>
                    <a:pt x="240" y="101"/>
                    <a:pt x="240" y="101"/>
                  </a:cubicBezTo>
                  <a:cubicBezTo>
                    <a:pt x="240" y="94"/>
                    <a:pt x="240" y="87"/>
                    <a:pt x="241" y="79"/>
                  </a:cubicBezTo>
                  <a:cubicBezTo>
                    <a:pt x="242" y="59"/>
                    <a:pt x="243" y="38"/>
                    <a:pt x="237" y="23"/>
                  </a:cubicBezTo>
                  <a:cubicBezTo>
                    <a:pt x="234" y="15"/>
                    <a:pt x="230" y="12"/>
                    <a:pt x="222" y="11"/>
                  </a:cubicBezTo>
                  <a:cubicBezTo>
                    <a:pt x="220" y="11"/>
                    <a:pt x="218" y="11"/>
                    <a:pt x="216" y="11"/>
                  </a:cubicBezTo>
                  <a:cubicBezTo>
                    <a:pt x="212" y="11"/>
                    <a:pt x="207" y="11"/>
                    <a:pt x="202" y="8"/>
                  </a:cubicBezTo>
                  <a:cubicBezTo>
                    <a:pt x="200" y="7"/>
                    <a:pt x="198" y="6"/>
                    <a:pt x="197" y="5"/>
                  </a:cubicBezTo>
                  <a:cubicBezTo>
                    <a:pt x="195" y="3"/>
                    <a:pt x="194" y="3"/>
                    <a:pt x="191" y="2"/>
                  </a:cubicBezTo>
                  <a:cubicBezTo>
                    <a:pt x="190" y="2"/>
                    <a:pt x="188" y="2"/>
                    <a:pt x="186" y="3"/>
                  </a:cubicBezTo>
                  <a:cubicBezTo>
                    <a:pt x="184" y="3"/>
                    <a:pt x="182" y="4"/>
                    <a:pt x="180" y="4"/>
                  </a:cubicBezTo>
                  <a:cubicBezTo>
                    <a:pt x="178" y="3"/>
                    <a:pt x="174" y="3"/>
                    <a:pt x="171" y="2"/>
                  </a:cubicBezTo>
                  <a:cubicBezTo>
                    <a:pt x="168" y="1"/>
                    <a:pt x="164" y="1"/>
                    <a:pt x="162" y="0"/>
                  </a:cubicBezTo>
                  <a:cubicBezTo>
                    <a:pt x="162" y="0"/>
                    <a:pt x="161" y="0"/>
                    <a:pt x="160" y="0"/>
                  </a:cubicBezTo>
                  <a:cubicBezTo>
                    <a:pt x="159" y="1"/>
                    <a:pt x="158" y="2"/>
                    <a:pt x="156" y="2"/>
                  </a:cubicBezTo>
                  <a:cubicBezTo>
                    <a:pt x="154" y="4"/>
                    <a:pt x="152" y="5"/>
                    <a:pt x="150" y="6"/>
                  </a:cubicBezTo>
                  <a:cubicBezTo>
                    <a:pt x="155" y="9"/>
                    <a:pt x="161" y="10"/>
                    <a:pt x="167" y="11"/>
                  </a:cubicBezTo>
                  <a:cubicBezTo>
                    <a:pt x="172" y="13"/>
                    <a:pt x="177" y="14"/>
                    <a:pt x="182" y="16"/>
                  </a:cubicBezTo>
                  <a:cubicBezTo>
                    <a:pt x="189" y="19"/>
                    <a:pt x="192" y="22"/>
                    <a:pt x="193" y="26"/>
                  </a:cubicBezTo>
                  <a:cubicBezTo>
                    <a:pt x="194" y="31"/>
                    <a:pt x="192" y="34"/>
                    <a:pt x="189" y="38"/>
                  </a:cubicBezTo>
                  <a:cubicBezTo>
                    <a:pt x="188" y="39"/>
                    <a:pt x="187" y="41"/>
                    <a:pt x="186" y="44"/>
                  </a:cubicBezTo>
                  <a:cubicBezTo>
                    <a:pt x="186" y="46"/>
                    <a:pt x="187" y="48"/>
                    <a:pt x="187" y="51"/>
                  </a:cubicBezTo>
                  <a:cubicBezTo>
                    <a:pt x="187" y="54"/>
                    <a:pt x="186" y="56"/>
                    <a:pt x="185" y="59"/>
                  </a:cubicBezTo>
                  <a:cubicBezTo>
                    <a:pt x="185" y="60"/>
                    <a:pt x="185" y="60"/>
                    <a:pt x="185" y="61"/>
                  </a:cubicBezTo>
                  <a:cubicBezTo>
                    <a:pt x="182" y="70"/>
                    <a:pt x="179" y="73"/>
                    <a:pt x="175" y="77"/>
                  </a:cubicBezTo>
                  <a:cubicBezTo>
                    <a:pt x="173" y="78"/>
                    <a:pt x="172" y="79"/>
                    <a:pt x="170" y="81"/>
                  </a:cubicBezTo>
                  <a:cubicBezTo>
                    <a:pt x="166" y="85"/>
                    <a:pt x="165" y="91"/>
                    <a:pt x="163" y="96"/>
                  </a:cubicBezTo>
                  <a:cubicBezTo>
                    <a:pt x="161" y="105"/>
                    <a:pt x="158" y="116"/>
                    <a:pt x="145" y="118"/>
                  </a:cubicBezTo>
                  <a:cubicBezTo>
                    <a:pt x="144" y="119"/>
                    <a:pt x="143" y="119"/>
                    <a:pt x="142" y="119"/>
                  </a:cubicBezTo>
                  <a:cubicBezTo>
                    <a:pt x="141" y="119"/>
                    <a:pt x="141" y="119"/>
                    <a:pt x="140" y="119"/>
                  </a:cubicBezTo>
                  <a:cubicBezTo>
                    <a:pt x="138" y="119"/>
                    <a:pt x="136" y="119"/>
                    <a:pt x="135" y="118"/>
                  </a:cubicBezTo>
                  <a:cubicBezTo>
                    <a:pt x="134" y="118"/>
                    <a:pt x="134" y="118"/>
                    <a:pt x="134" y="118"/>
                  </a:cubicBezTo>
                  <a:cubicBezTo>
                    <a:pt x="131" y="118"/>
                    <a:pt x="126" y="120"/>
                    <a:pt x="122" y="122"/>
                  </a:cubicBezTo>
                  <a:cubicBezTo>
                    <a:pt x="117" y="126"/>
                    <a:pt x="114" y="130"/>
                    <a:pt x="114" y="132"/>
                  </a:cubicBezTo>
                  <a:cubicBezTo>
                    <a:pt x="114" y="134"/>
                    <a:pt x="114" y="136"/>
                    <a:pt x="115" y="139"/>
                  </a:cubicBezTo>
                  <a:cubicBezTo>
                    <a:pt x="116" y="144"/>
                    <a:pt x="117" y="150"/>
                    <a:pt x="114" y="156"/>
                  </a:cubicBezTo>
                  <a:cubicBezTo>
                    <a:pt x="113" y="160"/>
                    <a:pt x="110" y="162"/>
                    <a:pt x="107" y="164"/>
                  </a:cubicBezTo>
                  <a:cubicBezTo>
                    <a:pt x="105" y="166"/>
                    <a:pt x="103" y="167"/>
                    <a:pt x="102" y="169"/>
                  </a:cubicBezTo>
                  <a:cubicBezTo>
                    <a:pt x="98" y="177"/>
                    <a:pt x="101" y="183"/>
                    <a:pt x="107" y="193"/>
                  </a:cubicBezTo>
                  <a:cubicBezTo>
                    <a:pt x="114" y="205"/>
                    <a:pt x="116" y="219"/>
                    <a:pt x="111" y="229"/>
                  </a:cubicBezTo>
                  <a:cubicBezTo>
                    <a:pt x="108" y="236"/>
                    <a:pt x="104" y="241"/>
                    <a:pt x="100" y="247"/>
                  </a:cubicBezTo>
                  <a:cubicBezTo>
                    <a:pt x="96" y="252"/>
                    <a:pt x="92" y="258"/>
                    <a:pt x="89" y="264"/>
                  </a:cubicBezTo>
                  <a:cubicBezTo>
                    <a:pt x="88" y="268"/>
                    <a:pt x="87" y="271"/>
                    <a:pt x="87" y="274"/>
                  </a:cubicBezTo>
                  <a:cubicBezTo>
                    <a:pt x="85" y="282"/>
                    <a:pt x="83" y="287"/>
                    <a:pt x="70" y="292"/>
                  </a:cubicBezTo>
                  <a:cubicBezTo>
                    <a:pt x="60" y="296"/>
                    <a:pt x="58" y="301"/>
                    <a:pt x="55" y="309"/>
                  </a:cubicBezTo>
                  <a:cubicBezTo>
                    <a:pt x="54" y="313"/>
                    <a:pt x="52" y="317"/>
                    <a:pt x="50" y="321"/>
                  </a:cubicBezTo>
                  <a:cubicBezTo>
                    <a:pt x="49" y="323"/>
                    <a:pt x="47" y="325"/>
                    <a:pt x="46" y="326"/>
                  </a:cubicBezTo>
                  <a:cubicBezTo>
                    <a:pt x="44" y="329"/>
                    <a:pt x="43" y="330"/>
                    <a:pt x="42" y="333"/>
                  </a:cubicBezTo>
                  <a:cubicBezTo>
                    <a:pt x="41" y="338"/>
                    <a:pt x="41" y="344"/>
                    <a:pt x="40" y="350"/>
                  </a:cubicBezTo>
                  <a:cubicBezTo>
                    <a:pt x="40" y="350"/>
                    <a:pt x="40" y="350"/>
                    <a:pt x="40" y="350"/>
                  </a:cubicBezTo>
                  <a:cubicBezTo>
                    <a:pt x="42" y="352"/>
                    <a:pt x="42" y="354"/>
                    <a:pt x="41" y="356"/>
                  </a:cubicBezTo>
                  <a:cubicBezTo>
                    <a:pt x="41" y="357"/>
                    <a:pt x="40" y="357"/>
                    <a:pt x="40" y="358"/>
                  </a:cubicBezTo>
                  <a:cubicBezTo>
                    <a:pt x="40" y="359"/>
                    <a:pt x="39" y="360"/>
                    <a:pt x="38" y="361"/>
                  </a:cubicBezTo>
                  <a:cubicBezTo>
                    <a:pt x="38" y="361"/>
                    <a:pt x="38" y="361"/>
                    <a:pt x="37" y="362"/>
                  </a:cubicBezTo>
                  <a:cubicBezTo>
                    <a:pt x="35" y="375"/>
                    <a:pt x="30" y="385"/>
                    <a:pt x="24" y="394"/>
                  </a:cubicBezTo>
                  <a:cubicBezTo>
                    <a:pt x="20" y="402"/>
                    <a:pt x="17" y="408"/>
                    <a:pt x="14" y="416"/>
                  </a:cubicBezTo>
                  <a:cubicBezTo>
                    <a:pt x="11" y="424"/>
                    <a:pt x="10" y="433"/>
                    <a:pt x="10" y="442"/>
                  </a:cubicBezTo>
                  <a:cubicBezTo>
                    <a:pt x="9" y="450"/>
                    <a:pt x="8" y="459"/>
                    <a:pt x="6" y="466"/>
                  </a:cubicBezTo>
                  <a:cubicBezTo>
                    <a:pt x="5" y="469"/>
                    <a:pt x="5" y="471"/>
                    <a:pt x="4" y="473"/>
                  </a:cubicBezTo>
                  <a:cubicBezTo>
                    <a:pt x="2" y="479"/>
                    <a:pt x="1" y="483"/>
                    <a:pt x="1" y="491"/>
                  </a:cubicBezTo>
                  <a:cubicBezTo>
                    <a:pt x="3" y="508"/>
                    <a:pt x="3" y="524"/>
                    <a:pt x="2" y="541"/>
                  </a:cubicBezTo>
                  <a:cubicBezTo>
                    <a:pt x="0" y="558"/>
                    <a:pt x="1" y="571"/>
                    <a:pt x="3" y="584"/>
                  </a:cubicBezTo>
                  <a:cubicBezTo>
                    <a:pt x="4" y="582"/>
                    <a:pt x="5" y="580"/>
                    <a:pt x="6" y="578"/>
                  </a:cubicBezTo>
                  <a:cubicBezTo>
                    <a:pt x="8" y="576"/>
                    <a:pt x="9" y="574"/>
                    <a:pt x="10" y="572"/>
                  </a:cubicBezTo>
                  <a:cubicBezTo>
                    <a:pt x="10" y="572"/>
                    <a:pt x="10" y="571"/>
                    <a:pt x="10" y="571"/>
                  </a:cubicBezTo>
                  <a:cubicBezTo>
                    <a:pt x="11" y="570"/>
                    <a:pt x="12" y="568"/>
                    <a:pt x="13" y="568"/>
                  </a:cubicBezTo>
                  <a:cubicBezTo>
                    <a:pt x="14" y="567"/>
                    <a:pt x="15" y="566"/>
                    <a:pt x="16" y="565"/>
                  </a:cubicBezTo>
                  <a:cubicBezTo>
                    <a:pt x="21" y="562"/>
                    <a:pt x="25" y="559"/>
                    <a:pt x="29" y="556"/>
                  </a:cubicBezTo>
                  <a:cubicBezTo>
                    <a:pt x="34" y="551"/>
                    <a:pt x="34" y="551"/>
                    <a:pt x="34" y="551"/>
                  </a:cubicBezTo>
                  <a:cubicBezTo>
                    <a:pt x="35" y="551"/>
                    <a:pt x="37" y="550"/>
                    <a:pt x="38" y="551"/>
                  </a:cubicBezTo>
                  <a:cubicBezTo>
                    <a:pt x="39" y="551"/>
                    <a:pt x="41" y="552"/>
                    <a:pt x="41" y="554"/>
                  </a:cubicBezTo>
                  <a:cubicBezTo>
                    <a:pt x="44" y="561"/>
                    <a:pt x="39" y="571"/>
                    <a:pt x="35" y="580"/>
                  </a:cubicBezTo>
                  <a:cubicBezTo>
                    <a:pt x="31" y="587"/>
                    <a:pt x="27" y="597"/>
                    <a:pt x="29" y="599"/>
                  </a:cubicBezTo>
                  <a:cubicBezTo>
                    <a:pt x="31" y="601"/>
                    <a:pt x="37" y="600"/>
                    <a:pt x="41" y="600"/>
                  </a:cubicBezTo>
                  <a:cubicBezTo>
                    <a:pt x="47" y="600"/>
                    <a:pt x="53" y="599"/>
                    <a:pt x="57" y="601"/>
                  </a:cubicBezTo>
                  <a:cubicBezTo>
                    <a:pt x="63" y="603"/>
                    <a:pt x="72" y="607"/>
                    <a:pt x="79" y="612"/>
                  </a:cubicBezTo>
                  <a:cubicBezTo>
                    <a:pt x="81" y="613"/>
                    <a:pt x="84" y="615"/>
                    <a:pt x="86" y="616"/>
                  </a:cubicBezTo>
                  <a:cubicBezTo>
                    <a:pt x="87" y="618"/>
                    <a:pt x="90" y="620"/>
                    <a:pt x="91" y="620"/>
                  </a:cubicBezTo>
                  <a:cubicBezTo>
                    <a:pt x="91" y="620"/>
                    <a:pt x="92" y="619"/>
                    <a:pt x="93" y="614"/>
                  </a:cubicBezTo>
                  <a:cubicBezTo>
                    <a:pt x="95" y="605"/>
                    <a:pt x="96" y="604"/>
                    <a:pt x="101" y="601"/>
                  </a:cubicBezTo>
                  <a:cubicBezTo>
                    <a:pt x="102" y="600"/>
                    <a:pt x="104" y="599"/>
                    <a:pt x="106" y="598"/>
                  </a:cubicBezTo>
                  <a:cubicBezTo>
                    <a:pt x="107" y="597"/>
                    <a:pt x="108" y="597"/>
                    <a:pt x="109" y="596"/>
                  </a:cubicBezTo>
                  <a:cubicBezTo>
                    <a:pt x="109" y="596"/>
                    <a:pt x="110" y="595"/>
                    <a:pt x="110" y="595"/>
                  </a:cubicBezTo>
                  <a:cubicBezTo>
                    <a:pt x="110" y="595"/>
                    <a:pt x="110" y="595"/>
                    <a:pt x="110" y="594"/>
                  </a:cubicBezTo>
                  <a:cubicBezTo>
                    <a:pt x="109" y="593"/>
                    <a:pt x="109" y="591"/>
                    <a:pt x="110" y="590"/>
                  </a:cubicBezTo>
                  <a:cubicBezTo>
                    <a:pt x="110" y="588"/>
                    <a:pt x="112" y="587"/>
                    <a:pt x="113" y="587"/>
                  </a:cubicBezTo>
                  <a:cubicBezTo>
                    <a:pt x="120" y="587"/>
                    <a:pt x="125" y="592"/>
                    <a:pt x="127" y="598"/>
                  </a:cubicBezTo>
                  <a:cubicBezTo>
                    <a:pt x="129" y="597"/>
                    <a:pt x="130" y="596"/>
                    <a:pt x="131" y="594"/>
                  </a:cubicBezTo>
                  <a:cubicBezTo>
                    <a:pt x="137" y="588"/>
                    <a:pt x="142" y="587"/>
                    <a:pt x="153" y="596"/>
                  </a:cubicBezTo>
                  <a:cubicBezTo>
                    <a:pt x="159" y="601"/>
                    <a:pt x="168" y="611"/>
                    <a:pt x="169" y="620"/>
                  </a:cubicBezTo>
                  <a:cubicBezTo>
                    <a:pt x="169" y="621"/>
                    <a:pt x="169" y="622"/>
                    <a:pt x="168" y="623"/>
                  </a:cubicBezTo>
                  <a:cubicBezTo>
                    <a:pt x="174" y="624"/>
                    <a:pt x="179" y="624"/>
                    <a:pt x="184" y="624"/>
                  </a:cubicBezTo>
                  <a:cubicBezTo>
                    <a:pt x="196" y="625"/>
                    <a:pt x="209" y="626"/>
                    <a:pt x="222" y="632"/>
                  </a:cubicBezTo>
                  <a:cubicBezTo>
                    <a:pt x="223" y="633"/>
                    <a:pt x="225" y="634"/>
                    <a:pt x="227" y="634"/>
                  </a:cubicBezTo>
                  <a:cubicBezTo>
                    <a:pt x="234" y="638"/>
                    <a:pt x="237" y="639"/>
                    <a:pt x="239" y="636"/>
                  </a:cubicBezTo>
                  <a:cubicBezTo>
                    <a:pt x="241" y="635"/>
                    <a:pt x="241" y="633"/>
                    <a:pt x="241" y="629"/>
                  </a:cubicBezTo>
                  <a:cubicBezTo>
                    <a:pt x="240" y="625"/>
                    <a:pt x="240" y="620"/>
                    <a:pt x="243" y="617"/>
                  </a:cubicBezTo>
                  <a:cubicBezTo>
                    <a:pt x="248" y="612"/>
                    <a:pt x="257" y="613"/>
                    <a:pt x="267" y="614"/>
                  </a:cubicBezTo>
                  <a:cubicBezTo>
                    <a:pt x="271" y="614"/>
                    <a:pt x="274" y="614"/>
                    <a:pt x="276" y="614"/>
                  </a:cubicBezTo>
                  <a:cubicBezTo>
                    <a:pt x="283" y="612"/>
                    <a:pt x="292" y="608"/>
                    <a:pt x="299" y="603"/>
                  </a:cubicBezTo>
                  <a:cubicBezTo>
                    <a:pt x="302" y="602"/>
                    <a:pt x="305" y="600"/>
                    <a:pt x="308" y="599"/>
                  </a:cubicBezTo>
                  <a:cubicBezTo>
                    <a:pt x="309" y="598"/>
                    <a:pt x="309" y="598"/>
                    <a:pt x="309" y="598"/>
                  </a:cubicBezTo>
                  <a:cubicBezTo>
                    <a:pt x="317" y="594"/>
                    <a:pt x="321" y="591"/>
                    <a:pt x="329" y="593"/>
                  </a:cubicBezTo>
                  <a:cubicBezTo>
                    <a:pt x="332" y="593"/>
                    <a:pt x="334" y="594"/>
                    <a:pt x="336" y="595"/>
                  </a:cubicBezTo>
                  <a:cubicBezTo>
                    <a:pt x="337" y="596"/>
                    <a:pt x="339" y="596"/>
                    <a:pt x="340" y="596"/>
                  </a:cubicBezTo>
                  <a:cubicBezTo>
                    <a:pt x="341" y="596"/>
                    <a:pt x="342" y="596"/>
                    <a:pt x="343" y="596"/>
                  </a:cubicBezTo>
                  <a:cubicBezTo>
                    <a:pt x="343" y="596"/>
                    <a:pt x="343" y="595"/>
                    <a:pt x="343" y="595"/>
                  </a:cubicBezTo>
                  <a:cubicBezTo>
                    <a:pt x="343" y="594"/>
                    <a:pt x="344" y="594"/>
                    <a:pt x="344" y="594"/>
                  </a:cubicBezTo>
                  <a:cubicBezTo>
                    <a:pt x="344" y="593"/>
                    <a:pt x="343" y="593"/>
                    <a:pt x="343" y="592"/>
                  </a:cubicBezTo>
                  <a:cubicBezTo>
                    <a:pt x="342" y="589"/>
                    <a:pt x="342" y="587"/>
                    <a:pt x="341" y="586"/>
                  </a:cubicBezTo>
                  <a:cubicBezTo>
                    <a:pt x="339" y="582"/>
                    <a:pt x="338" y="578"/>
                    <a:pt x="338" y="572"/>
                  </a:cubicBezTo>
                  <a:cubicBezTo>
                    <a:pt x="338" y="570"/>
                    <a:pt x="338" y="568"/>
                    <a:pt x="338" y="567"/>
                  </a:cubicBezTo>
                  <a:cubicBezTo>
                    <a:pt x="339" y="565"/>
                    <a:pt x="339" y="564"/>
                    <a:pt x="339" y="564"/>
                  </a:cubicBezTo>
                  <a:cubicBezTo>
                    <a:pt x="338" y="562"/>
                    <a:pt x="337" y="560"/>
                    <a:pt x="336" y="558"/>
                  </a:cubicBezTo>
                  <a:cubicBezTo>
                    <a:pt x="335" y="557"/>
                    <a:pt x="333" y="555"/>
                    <a:pt x="333" y="552"/>
                  </a:cubicBezTo>
                  <a:cubicBezTo>
                    <a:pt x="329" y="539"/>
                    <a:pt x="334" y="533"/>
                    <a:pt x="340" y="527"/>
                  </a:cubicBezTo>
                  <a:cubicBezTo>
                    <a:pt x="342" y="525"/>
                    <a:pt x="344" y="523"/>
                    <a:pt x="345" y="520"/>
                  </a:cubicBezTo>
                  <a:cubicBezTo>
                    <a:pt x="347" y="517"/>
                    <a:pt x="347" y="516"/>
                    <a:pt x="347" y="516"/>
                  </a:cubicBezTo>
                  <a:cubicBezTo>
                    <a:pt x="347" y="516"/>
                    <a:pt x="347" y="515"/>
                    <a:pt x="347" y="515"/>
                  </a:cubicBezTo>
                  <a:cubicBezTo>
                    <a:pt x="345" y="513"/>
                    <a:pt x="344" y="511"/>
                    <a:pt x="343" y="508"/>
                  </a:cubicBezTo>
                  <a:cubicBezTo>
                    <a:pt x="342" y="501"/>
                    <a:pt x="345" y="497"/>
                    <a:pt x="348" y="493"/>
                  </a:cubicBezTo>
                  <a:cubicBezTo>
                    <a:pt x="344" y="492"/>
                    <a:pt x="339" y="490"/>
                    <a:pt x="334" y="490"/>
                  </a:cubicBezTo>
                  <a:cubicBezTo>
                    <a:pt x="333" y="490"/>
                    <a:pt x="332" y="490"/>
                    <a:pt x="330" y="491"/>
                  </a:cubicBezTo>
                  <a:cubicBezTo>
                    <a:pt x="324" y="491"/>
                    <a:pt x="314" y="492"/>
                    <a:pt x="310" y="485"/>
                  </a:cubicBezTo>
                  <a:cubicBezTo>
                    <a:pt x="307" y="476"/>
                    <a:pt x="315" y="469"/>
                    <a:pt x="321" y="464"/>
                  </a:cubicBezTo>
                  <a:cubicBezTo>
                    <a:pt x="322" y="462"/>
                    <a:pt x="324" y="461"/>
                    <a:pt x="325" y="460"/>
                  </a:cubicBezTo>
                  <a:cubicBezTo>
                    <a:pt x="327" y="457"/>
                    <a:pt x="327" y="455"/>
                    <a:pt x="327" y="452"/>
                  </a:cubicBezTo>
                  <a:cubicBezTo>
                    <a:pt x="328" y="449"/>
                    <a:pt x="328" y="445"/>
                    <a:pt x="330" y="441"/>
                  </a:cubicBezTo>
                  <a:cubicBezTo>
                    <a:pt x="331" y="439"/>
                    <a:pt x="334" y="438"/>
                    <a:pt x="335" y="437"/>
                  </a:cubicBezTo>
                  <a:cubicBezTo>
                    <a:pt x="336" y="437"/>
                    <a:pt x="336" y="435"/>
                    <a:pt x="337" y="434"/>
                  </a:cubicBezTo>
                  <a:cubicBezTo>
                    <a:pt x="338" y="430"/>
                    <a:pt x="339" y="426"/>
                    <a:pt x="343" y="424"/>
                  </a:cubicBezTo>
                  <a:cubicBezTo>
                    <a:pt x="346" y="421"/>
                    <a:pt x="350" y="419"/>
                    <a:pt x="354" y="418"/>
                  </a:cubicBezTo>
                  <a:cubicBezTo>
                    <a:pt x="357" y="418"/>
                    <a:pt x="360" y="417"/>
                    <a:pt x="362" y="415"/>
                  </a:cubicBezTo>
                  <a:cubicBezTo>
                    <a:pt x="368" y="410"/>
                    <a:pt x="368" y="408"/>
                    <a:pt x="367" y="403"/>
                  </a:cubicBezTo>
                  <a:cubicBezTo>
                    <a:pt x="366" y="401"/>
                    <a:pt x="365" y="398"/>
                    <a:pt x="365" y="394"/>
                  </a:cubicBezTo>
                  <a:cubicBezTo>
                    <a:pt x="362" y="393"/>
                    <a:pt x="360" y="391"/>
                    <a:pt x="357" y="39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lIns="45720" tIns="22860" rIns="45720" bIns="22860"/>
            <a:lstStyle/>
            <a:p>
              <a:pPr defTabSz="685663">
                <a:defRPr/>
              </a:pPr>
              <a:endParaRPr lang="id-ID" sz="90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3" name="Freeform 15">
              <a:extLst>
                <a:ext uri="{FF2B5EF4-FFF2-40B4-BE49-F238E27FC236}">
                  <a16:creationId xmlns:a16="http://schemas.microsoft.com/office/drawing/2014/main" xmlns="" id="{FAE191E3-2DBC-4CBC-9D37-93E157EB3AD7}"/>
                </a:ext>
              </a:extLst>
            </p:cNvPr>
            <p:cNvSpPr>
              <a:spLocks/>
            </p:cNvSpPr>
            <p:nvPr/>
          </p:nvSpPr>
          <p:spPr bwMode="auto">
            <a:xfrm>
              <a:off x="3118" y="1752"/>
              <a:ext cx="260" cy="159"/>
            </a:xfrm>
            <a:custGeom>
              <a:avLst/>
              <a:gdLst>
                <a:gd name="T0" fmla="*/ 53 w 262"/>
                <a:gd name="T1" fmla="*/ 24 h 160"/>
                <a:gd name="T2" fmla="*/ 45 w 262"/>
                <a:gd name="T3" fmla="*/ 42 h 160"/>
                <a:gd name="T4" fmla="*/ 35 w 262"/>
                <a:gd name="T5" fmla="*/ 62 h 160"/>
                <a:gd name="T6" fmla="*/ 26 w 262"/>
                <a:gd name="T7" fmla="*/ 76 h 160"/>
                <a:gd name="T8" fmla="*/ 14 w 262"/>
                <a:gd name="T9" fmla="*/ 97 h 160"/>
                <a:gd name="T10" fmla="*/ 0 w 262"/>
                <a:gd name="T11" fmla="*/ 113 h 160"/>
                <a:gd name="T12" fmla="*/ 6 w 262"/>
                <a:gd name="T13" fmla="*/ 118 h 160"/>
                <a:gd name="T14" fmla="*/ 11 w 262"/>
                <a:gd name="T15" fmla="*/ 123 h 160"/>
                <a:gd name="T16" fmla="*/ 29 w 262"/>
                <a:gd name="T17" fmla="*/ 123 h 160"/>
                <a:gd name="T18" fmla="*/ 44 w 262"/>
                <a:gd name="T19" fmla="*/ 105 h 160"/>
                <a:gd name="T20" fmla="*/ 95 w 262"/>
                <a:gd name="T21" fmla="*/ 115 h 160"/>
                <a:gd name="T22" fmla="*/ 77 w 262"/>
                <a:gd name="T23" fmla="*/ 133 h 160"/>
                <a:gd name="T24" fmla="*/ 75 w 262"/>
                <a:gd name="T25" fmla="*/ 139 h 160"/>
                <a:gd name="T26" fmla="*/ 75 w 262"/>
                <a:gd name="T27" fmla="*/ 140 h 160"/>
                <a:gd name="T28" fmla="*/ 96 w 262"/>
                <a:gd name="T29" fmla="*/ 151 h 160"/>
                <a:gd name="T30" fmla="*/ 135 w 262"/>
                <a:gd name="T31" fmla="*/ 160 h 160"/>
                <a:gd name="T32" fmla="*/ 141 w 262"/>
                <a:gd name="T33" fmla="*/ 143 h 160"/>
                <a:gd name="T34" fmla="*/ 142 w 262"/>
                <a:gd name="T35" fmla="*/ 137 h 160"/>
                <a:gd name="T36" fmla="*/ 144 w 262"/>
                <a:gd name="T37" fmla="*/ 125 h 160"/>
                <a:gd name="T38" fmla="*/ 164 w 262"/>
                <a:gd name="T39" fmla="*/ 117 h 160"/>
                <a:gd name="T40" fmla="*/ 170 w 262"/>
                <a:gd name="T41" fmla="*/ 119 h 160"/>
                <a:gd name="T42" fmla="*/ 198 w 262"/>
                <a:gd name="T43" fmla="*/ 122 h 160"/>
                <a:gd name="T44" fmla="*/ 206 w 262"/>
                <a:gd name="T45" fmla="*/ 120 h 160"/>
                <a:gd name="T46" fmla="*/ 224 w 262"/>
                <a:gd name="T47" fmla="*/ 119 h 160"/>
                <a:gd name="T48" fmla="*/ 242 w 262"/>
                <a:gd name="T49" fmla="*/ 123 h 160"/>
                <a:gd name="T50" fmla="*/ 256 w 262"/>
                <a:gd name="T51" fmla="*/ 124 h 160"/>
                <a:gd name="T52" fmla="*/ 262 w 262"/>
                <a:gd name="T53" fmla="*/ 123 h 160"/>
                <a:gd name="T54" fmla="*/ 256 w 262"/>
                <a:gd name="T55" fmla="*/ 117 h 160"/>
                <a:gd name="T56" fmla="*/ 247 w 262"/>
                <a:gd name="T57" fmla="*/ 108 h 160"/>
                <a:gd name="T58" fmla="*/ 247 w 262"/>
                <a:gd name="T59" fmla="*/ 87 h 160"/>
                <a:gd name="T60" fmla="*/ 243 w 262"/>
                <a:gd name="T61" fmla="*/ 75 h 160"/>
                <a:gd name="T62" fmla="*/ 235 w 262"/>
                <a:gd name="T63" fmla="*/ 48 h 160"/>
                <a:gd name="T64" fmla="*/ 227 w 262"/>
                <a:gd name="T65" fmla="*/ 32 h 160"/>
                <a:gd name="T66" fmla="*/ 217 w 262"/>
                <a:gd name="T67" fmla="*/ 24 h 160"/>
                <a:gd name="T68" fmla="*/ 199 w 262"/>
                <a:gd name="T69" fmla="*/ 19 h 160"/>
                <a:gd name="T70" fmla="*/ 175 w 262"/>
                <a:gd name="T71" fmla="*/ 19 h 160"/>
                <a:gd name="T72" fmla="*/ 134 w 262"/>
                <a:gd name="T73" fmla="*/ 17 h 160"/>
                <a:gd name="T74" fmla="*/ 115 w 262"/>
                <a:gd name="T75" fmla="*/ 15 h 160"/>
                <a:gd name="T76" fmla="*/ 91 w 262"/>
                <a:gd name="T77" fmla="*/ 2 h 160"/>
                <a:gd name="T78" fmla="*/ 77 w 262"/>
                <a:gd name="T79" fmla="*/ 3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62" h="160">
                  <a:moveTo>
                    <a:pt x="59" y="16"/>
                  </a:moveTo>
                  <a:cubicBezTo>
                    <a:pt x="57" y="18"/>
                    <a:pt x="56" y="21"/>
                    <a:pt x="53" y="24"/>
                  </a:cubicBezTo>
                  <a:cubicBezTo>
                    <a:pt x="49" y="29"/>
                    <a:pt x="46" y="33"/>
                    <a:pt x="46" y="37"/>
                  </a:cubicBezTo>
                  <a:cubicBezTo>
                    <a:pt x="45" y="39"/>
                    <a:pt x="45" y="41"/>
                    <a:pt x="45" y="42"/>
                  </a:cubicBezTo>
                  <a:cubicBezTo>
                    <a:pt x="45" y="46"/>
                    <a:pt x="45" y="50"/>
                    <a:pt x="42" y="54"/>
                  </a:cubicBezTo>
                  <a:cubicBezTo>
                    <a:pt x="40" y="57"/>
                    <a:pt x="37" y="60"/>
                    <a:pt x="35" y="62"/>
                  </a:cubicBezTo>
                  <a:cubicBezTo>
                    <a:pt x="32" y="65"/>
                    <a:pt x="30" y="67"/>
                    <a:pt x="28" y="70"/>
                  </a:cubicBezTo>
                  <a:cubicBezTo>
                    <a:pt x="28" y="72"/>
                    <a:pt x="27" y="74"/>
                    <a:pt x="26" y="76"/>
                  </a:cubicBezTo>
                  <a:cubicBezTo>
                    <a:pt x="25" y="80"/>
                    <a:pt x="24" y="83"/>
                    <a:pt x="21" y="88"/>
                  </a:cubicBezTo>
                  <a:cubicBezTo>
                    <a:pt x="19" y="91"/>
                    <a:pt x="16" y="94"/>
                    <a:pt x="14" y="97"/>
                  </a:cubicBezTo>
                  <a:cubicBezTo>
                    <a:pt x="11" y="100"/>
                    <a:pt x="9" y="102"/>
                    <a:pt x="7" y="105"/>
                  </a:cubicBezTo>
                  <a:cubicBezTo>
                    <a:pt x="5" y="109"/>
                    <a:pt x="2" y="111"/>
                    <a:pt x="0" y="113"/>
                  </a:cubicBezTo>
                  <a:cubicBezTo>
                    <a:pt x="1" y="114"/>
                    <a:pt x="2" y="115"/>
                    <a:pt x="4" y="116"/>
                  </a:cubicBezTo>
                  <a:cubicBezTo>
                    <a:pt x="5" y="117"/>
                    <a:pt x="5" y="118"/>
                    <a:pt x="6" y="118"/>
                  </a:cubicBezTo>
                  <a:cubicBezTo>
                    <a:pt x="8" y="119"/>
                    <a:pt x="8" y="121"/>
                    <a:pt x="8" y="123"/>
                  </a:cubicBezTo>
                  <a:cubicBezTo>
                    <a:pt x="9" y="123"/>
                    <a:pt x="10" y="123"/>
                    <a:pt x="11" y="123"/>
                  </a:cubicBezTo>
                  <a:cubicBezTo>
                    <a:pt x="12" y="123"/>
                    <a:pt x="13" y="123"/>
                    <a:pt x="14" y="123"/>
                  </a:cubicBezTo>
                  <a:cubicBezTo>
                    <a:pt x="20" y="124"/>
                    <a:pt x="25" y="125"/>
                    <a:pt x="29" y="123"/>
                  </a:cubicBezTo>
                  <a:cubicBezTo>
                    <a:pt x="31" y="121"/>
                    <a:pt x="34" y="117"/>
                    <a:pt x="36" y="114"/>
                  </a:cubicBezTo>
                  <a:cubicBezTo>
                    <a:pt x="38" y="111"/>
                    <a:pt x="41" y="107"/>
                    <a:pt x="44" y="105"/>
                  </a:cubicBezTo>
                  <a:cubicBezTo>
                    <a:pt x="50" y="99"/>
                    <a:pt x="75" y="88"/>
                    <a:pt x="87" y="96"/>
                  </a:cubicBezTo>
                  <a:cubicBezTo>
                    <a:pt x="92" y="98"/>
                    <a:pt x="96" y="110"/>
                    <a:pt x="95" y="115"/>
                  </a:cubicBezTo>
                  <a:cubicBezTo>
                    <a:pt x="93" y="121"/>
                    <a:pt x="88" y="124"/>
                    <a:pt x="84" y="127"/>
                  </a:cubicBezTo>
                  <a:cubicBezTo>
                    <a:pt x="81" y="129"/>
                    <a:pt x="79" y="131"/>
                    <a:pt x="77" y="133"/>
                  </a:cubicBezTo>
                  <a:cubicBezTo>
                    <a:pt x="77" y="134"/>
                    <a:pt x="77" y="135"/>
                    <a:pt x="76" y="135"/>
                  </a:cubicBezTo>
                  <a:cubicBezTo>
                    <a:pt x="76" y="137"/>
                    <a:pt x="75" y="138"/>
                    <a:pt x="75" y="139"/>
                  </a:cubicBezTo>
                  <a:cubicBezTo>
                    <a:pt x="75" y="139"/>
                    <a:pt x="75" y="139"/>
                    <a:pt x="75" y="139"/>
                  </a:cubicBezTo>
                  <a:cubicBezTo>
                    <a:pt x="75" y="139"/>
                    <a:pt x="75" y="139"/>
                    <a:pt x="75" y="140"/>
                  </a:cubicBezTo>
                  <a:cubicBezTo>
                    <a:pt x="77" y="140"/>
                    <a:pt x="80" y="140"/>
                    <a:pt x="83" y="142"/>
                  </a:cubicBezTo>
                  <a:cubicBezTo>
                    <a:pt x="87" y="143"/>
                    <a:pt x="93" y="146"/>
                    <a:pt x="96" y="151"/>
                  </a:cubicBezTo>
                  <a:cubicBezTo>
                    <a:pt x="105" y="145"/>
                    <a:pt x="116" y="140"/>
                    <a:pt x="125" y="144"/>
                  </a:cubicBezTo>
                  <a:cubicBezTo>
                    <a:pt x="134" y="148"/>
                    <a:pt x="135" y="154"/>
                    <a:pt x="135" y="160"/>
                  </a:cubicBezTo>
                  <a:cubicBezTo>
                    <a:pt x="136" y="158"/>
                    <a:pt x="137" y="156"/>
                    <a:pt x="137" y="153"/>
                  </a:cubicBezTo>
                  <a:cubicBezTo>
                    <a:pt x="138" y="150"/>
                    <a:pt x="139" y="146"/>
                    <a:pt x="141" y="143"/>
                  </a:cubicBezTo>
                  <a:cubicBezTo>
                    <a:pt x="141" y="142"/>
                    <a:pt x="141" y="142"/>
                    <a:pt x="140" y="141"/>
                  </a:cubicBezTo>
                  <a:cubicBezTo>
                    <a:pt x="140" y="139"/>
                    <a:pt x="141" y="138"/>
                    <a:pt x="142" y="137"/>
                  </a:cubicBezTo>
                  <a:cubicBezTo>
                    <a:pt x="143" y="136"/>
                    <a:pt x="144" y="134"/>
                    <a:pt x="146" y="134"/>
                  </a:cubicBezTo>
                  <a:cubicBezTo>
                    <a:pt x="145" y="131"/>
                    <a:pt x="144" y="128"/>
                    <a:pt x="144" y="125"/>
                  </a:cubicBezTo>
                  <a:cubicBezTo>
                    <a:pt x="143" y="121"/>
                    <a:pt x="145" y="118"/>
                    <a:pt x="147" y="115"/>
                  </a:cubicBezTo>
                  <a:cubicBezTo>
                    <a:pt x="152" y="112"/>
                    <a:pt x="158" y="115"/>
                    <a:pt x="164" y="117"/>
                  </a:cubicBezTo>
                  <a:cubicBezTo>
                    <a:pt x="165" y="118"/>
                    <a:pt x="167" y="118"/>
                    <a:pt x="168" y="119"/>
                  </a:cubicBezTo>
                  <a:cubicBezTo>
                    <a:pt x="170" y="119"/>
                    <a:pt x="170" y="119"/>
                    <a:pt x="170" y="119"/>
                  </a:cubicBezTo>
                  <a:cubicBezTo>
                    <a:pt x="176" y="121"/>
                    <a:pt x="189" y="124"/>
                    <a:pt x="193" y="122"/>
                  </a:cubicBezTo>
                  <a:cubicBezTo>
                    <a:pt x="195" y="121"/>
                    <a:pt x="196" y="121"/>
                    <a:pt x="198" y="122"/>
                  </a:cubicBezTo>
                  <a:cubicBezTo>
                    <a:pt x="198" y="122"/>
                    <a:pt x="198" y="123"/>
                    <a:pt x="198" y="123"/>
                  </a:cubicBezTo>
                  <a:cubicBezTo>
                    <a:pt x="201" y="122"/>
                    <a:pt x="203" y="121"/>
                    <a:pt x="206" y="120"/>
                  </a:cubicBezTo>
                  <a:cubicBezTo>
                    <a:pt x="208" y="120"/>
                    <a:pt x="209" y="119"/>
                    <a:pt x="210" y="119"/>
                  </a:cubicBezTo>
                  <a:cubicBezTo>
                    <a:pt x="217" y="116"/>
                    <a:pt x="220" y="117"/>
                    <a:pt x="224" y="119"/>
                  </a:cubicBezTo>
                  <a:cubicBezTo>
                    <a:pt x="225" y="120"/>
                    <a:pt x="227" y="121"/>
                    <a:pt x="230" y="122"/>
                  </a:cubicBezTo>
                  <a:cubicBezTo>
                    <a:pt x="233" y="123"/>
                    <a:pt x="238" y="123"/>
                    <a:pt x="242" y="123"/>
                  </a:cubicBezTo>
                  <a:cubicBezTo>
                    <a:pt x="245" y="122"/>
                    <a:pt x="247" y="122"/>
                    <a:pt x="250" y="123"/>
                  </a:cubicBezTo>
                  <a:cubicBezTo>
                    <a:pt x="253" y="123"/>
                    <a:pt x="254" y="123"/>
                    <a:pt x="256" y="124"/>
                  </a:cubicBezTo>
                  <a:cubicBezTo>
                    <a:pt x="259" y="125"/>
                    <a:pt x="259" y="125"/>
                    <a:pt x="260" y="124"/>
                  </a:cubicBezTo>
                  <a:cubicBezTo>
                    <a:pt x="261" y="123"/>
                    <a:pt x="262" y="123"/>
                    <a:pt x="262" y="123"/>
                  </a:cubicBezTo>
                  <a:cubicBezTo>
                    <a:pt x="262" y="122"/>
                    <a:pt x="262" y="121"/>
                    <a:pt x="261" y="120"/>
                  </a:cubicBezTo>
                  <a:cubicBezTo>
                    <a:pt x="260" y="119"/>
                    <a:pt x="258" y="118"/>
                    <a:pt x="256" y="117"/>
                  </a:cubicBezTo>
                  <a:cubicBezTo>
                    <a:pt x="253" y="116"/>
                    <a:pt x="249" y="115"/>
                    <a:pt x="247" y="110"/>
                  </a:cubicBezTo>
                  <a:cubicBezTo>
                    <a:pt x="247" y="109"/>
                    <a:pt x="247" y="109"/>
                    <a:pt x="247" y="108"/>
                  </a:cubicBezTo>
                  <a:cubicBezTo>
                    <a:pt x="247" y="94"/>
                    <a:pt x="247" y="94"/>
                    <a:pt x="247" y="94"/>
                  </a:cubicBezTo>
                  <a:cubicBezTo>
                    <a:pt x="246" y="92"/>
                    <a:pt x="247" y="89"/>
                    <a:pt x="247" y="87"/>
                  </a:cubicBezTo>
                  <a:cubicBezTo>
                    <a:pt x="247" y="84"/>
                    <a:pt x="248" y="81"/>
                    <a:pt x="247" y="80"/>
                  </a:cubicBezTo>
                  <a:cubicBezTo>
                    <a:pt x="246" y="78"/>
                    <a:pt x="245" y="77"/>
                    <a:pt x="243" y="75"/>
                  </a:cubicBezTo>
                  <a:cubicBezTo>
                    <a:pt x="240" y="72"/>
                    <a:pt x="237" y="69"/>
                    <a:pt x="236" y="63"/>
                  </a:cubicBezTo>
                  <a:cubicBezTo>
                    <a:pt x="234" y="58"/>
                    <a:pt x="234" y="53"/>
                    <a:pt x="235" y="48"/>
                  </a:cubicBezTo>
                  <a:cubicBezTo>
                    <a:pt x="235" y="42"/>
                    <a:pt x="235" y="38"/>
                    <a:pt x="232" y="35"/>
                  </a:cubicBezTo>
                  <a:cubicBezTo>
                    <a:pt x="231" y="34"/>
                    <a:pt x="229" y="33"/>
                    <a:pt x="227" y="32"/>
                  </a:cubicBezTo>
                  <a:cubicBezTo>
                    <a:pt x="225" y="31"/>
                    <a:pt x="223" y="30"/>
                    <a:pt x="220" y="28"/>
                  </a:cubicBezTo>
                  <a:cubicBezTo>
                    <a:pt x="219" y="27"/>
                    <a:pt x="218" y="25"/>
                    <a:pt x="217" y="24"/>
                  </a:cubicBezTo>
                  <a:cubicBezTo>
                    <a:pt x="215" y="22"/>
                    <a:pt x="213" y="19"/>
                    <a:pt x="211" y="19"/>
                  </a:cubicBezTo>
                  <a:cubicBezTo>
                    <a:pt x="208" y="18"/>
                    <a:pt x="203" y="18"/>
                    <a:pt x="199" y="19"/>
                  </a:cubicBezTo>
                  <a:cubicBezTo>
                    <a:pt x="197" y="19"/>
                    <a:pt x="197" y="19"/>
                    <a:pt x="197" y="19"/>
                  </a:cubicBezTo>
                  <a:cubicBezTo>
                    <a:pt x="189" y="20"/>
                    <a:pt x="182" y="19"/>
                    <a:pt x="175" y="19"/>
                  </a:cubicBezTo>
                  <a:cubicBezTo>
                    <a:pt x="168" y="18"/>
                    <a:pt x="162" y="18"/>
                    <a:pt x="156" y="19"/>
                  </a:cubicBezTo>
                  <a:cubicBezTo>
                    <a:pt x="148" y="19"/>
                    <a:pt x="141" y="19"/>
                    <a:pt x="134" y="17"/>
                  </a:cubicBezTo>
                  <a:cubicBezTo>
                    <a:pt x="133" y="17"/>
                    <a:pt x="131" y="17"/>
                    <a:pt x="129" y="17"/>
                  </a:cubicBezTo>
                  <a:cubicBezTo>
                    <a:pt x="124" y="17"/>
                    <a:pt x="118" y="17"/>
                    <a:pt x="115" y="15"/>
                  </a:cubicBezTo>
                  <a:cubicBezTo>
                    <a:pt x="111" y="14"/>
                    <a:pt x="108" y="11"/>
                    <a:pt x="105" y="8"/>
                  </a:cubicBezTo>
                  <a:cubicBezTo>
                    <a:pt x="99" y="2"/>
                    <a:pt x="96" y="0"/>
                    <a:pt x="91" y="2"/>
                  </a:cubicBezTo>
                  <a:cubicBezTo>
                    <a:pt x="89" y="3"/>
                    <a:pt x="87" y="3"/>
                    <a:pt x="86" y="1"/>
                  </a:cubicBezTo>
                  <a:cubicBezTo>
                    <a:pt x="83" y="2"/>
                    <a:pt x="80" y="2"/>
                    <a:pt x="77" y="3"/>
                  </a:cubicBezTo>
                  <a:cubicBezTo>
                    <a:pt x="66" y="4"/>
                    <a:pt x="64" y="8"/>
                    <a:pt x="59" y="1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lIns="45720" tIns="22860" rIns="45720" bIns="22860"/>
            <a:lstStyle/>
            <a:p>
              <a:pPr defTabSz="685663">
                <a:defRPr/>
              </a:pPr>
              <a:endParaRPr lang="id-ID" sz="90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4" name="Freeform 16">
              <a:extLst>
                <a:ext uri="{FF2B5EF4-FFF2-40B4-BE49-F238E27FC236}">
                  <a16:creationId xmlns:a16="http://schemas.microsoft.com/office/drawing/2014/main" xmlns="" id="{7B8A8463-6305-4441-BB9D-3E46D7CB7E98}"/>
                </a:ext>
              </a:extLst>
            </p:cNvPr>
            <p:cNvSpPr>
              <a:spLocks/>
            </p:cNvSpPr>
            <p:nvPr/>
          </p:nvSpPr>
          <p:spPr bwMode="auto">
            <a:xfrm>
              <a:off x="3204" y="174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lIns="45720" tIns="22860" rIns="45720" bIns="22860"/>
            <a:lstStyle/>
            <a:p>
              <a:pPr defTabSz="685663">
                <a:defRPr/>
              </a:pPr>
              <a:endParaRPr lang="id-ID" sz="90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5" name="Freeform 17">
              <a:extLst>
                <a:ext uri="{FF2B5EF4-FFF2-40B4-BE49-F238E27FC236}">
                  <a16:creationId xmlns:a16="http://schemas.microsoft.com/office/drawing/2014/main" xmlns="" id="{13DAF056-AC43-4967-AA51-0F9F6F19819B}"/>
                </a:ext>
              </a:extLst>
            </p:cNvPr>
            <p:cNvSpPr>
              <a:spLocks/>
            </p:cNvSpPr>
            <p:nvPr/>
          </p:nvSpPr>
          <p:spPr bwMode="auto">
            <a:xfrm>
              <a:off x="3388" y="1879"/>
              <a:ext cx="0" cy="3"/>
            </a:xfrm>
            <a:custGeom>
              <a:avLst/>
              <a:gdLst>
                <a:gd name="T0" fmla="*/ 3 h 3"/>
                <a:gd name="T1" fmla="*/ 3 h 3"/>
                <a:gd name="T2" fmla="*/ 0 h 3"/>
                <a:gd name="T3" fmla="*/ 3 h 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3">
                  <a:moveTo>
                    <a:pt x="0" y="3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0" y="1"/>
                    <a:pt x="0" y="0"/>
                  </a:cubicBezTo>
                  <a:cubicBezTo>
                    <a:pt x="0" y="1"/>
                    <a:pt x="0" y="2"/>
                    <a:pt x="0" y="3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lIns="45720" tIns="22860" rIns="45720" bIns="22860"/>
            <a:lstStyle/>
            <a:p>
              <a:pPr defTabSz="685663">
                <a:defRPr/>
              </a:pPr>
              <a:endParaRPr lang="id-ID" sz="90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6" name="Freeform 18">
              <a:extLst>
                <a:ext uri="{FF2B5EF4-FFF2-40B4-BE49-F238E27FC236}">
                  <a16:creationId xmlns:a16="http://schemas.microsoft.com/office/drawing/2014/main" xmlns="" id="{49E59F85-62E8-4A11-9299-1FAC2476E6E4}"/>
                </a:ext>
              </a:extLst>
            </p:cNvPr>
            <p:cNvSpPr>
              <a:spLocks/>
            </p:cNvSpPr>
            <p:nvPr/>
          </p:nvSpPr>
          <p:spPr bwMode="auto">
            <a:xfrm>
              <a:off x="3389" y="1890"/>
              <a:ext cx="1" cy="0"/>
            </a:xfrm>
            <a:custGeom>
              <a:avLst/>
              <a:gdLst>
                <a:gd name="T0" fmla="*/ 1 w 1"/>
                <a:gd name="T1" fmla="*/ 0 w 1"/>
                <a:gd name="T2" fmla="*/ 0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lIns="45720" tIns="22860" rIns="45720" bIns="22860"/>
            <a:lstStyle/>
            <a:p>
              <a:pPr defTabSz="685663">
                <a:defRPr/>
              </a:pPr>
              <a:endParaRPr lang="id-ID" sz="90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7" name="Freeform 19">
              <a:extLst>
                <a:ext uri="{FF2B5EF4-FFF2-40B4-BE49-F238E27FC236}">
                  <a16:creationId xmlns:a16="http://schemas.microsoft.com/office/drawing/2014/main" xmlns="" id="{22D75D63-5CB7-4CB0-A35D-045009234B54}"/>
                </a:ext>
              </a:extLst>
            </p:cNvPr>
            <p:cNvSpPr>
              <a:spLocks/>
            </p:cNvSpPr>
            <p:nvPr/>
          </p:nvSpPr>
          <p:spPr bwMode="auto">
            <a:xfrm>
              <a:off x="2534" y="1601"/>
              <a:ext cx="424" cy="613"/>
            </a:xfrm>
            <a:custGeom>
              <a:avLst/>
              <a:gdLst>
                <a:gd name="T0" fmla="*/ 413 w 426"/>
                <a:gd name="T1" fmla="*/ 383 h 616"/>
                <a:gd name="T2" fmla="*/ 405 w 426"/>
                <a:gd name="T3" fmla="*/ 357 h 616"/>
                <a:gd name="T4" fmla="*/ 408 w 426"/>
                <a:gd name="T5" fmla="*/ 349 h 616"/>
                <a:gd name="T6" fmla="*/ 426 w 426"/>
                <a:gd name="T7" fmla="*/ 309 h 616"/>
                <a:gd name="T8" fmla="*/ 402 w 426"/>
                <a:gd name="T9" fmla="*/ 284 h 616"/>
                <a:gd name="T10" fmla="*/ 400 w 426"/>
                <a:gd name="T11" fmla="*/ 274 h 616"/>
                <a:gd name="T12" fmla="*/ 400 w 426"/>
                <a:gd name="T13" fmla="*/ 262 h 616"/>
                <a:gd name="T14" fmla="*/ 387 w 426"/>
                <a:gd name="T15" fmla="*/ 217 h 616"/>
                <a:gd name="T16" fmla="*/ 384 w 426"/>
                <a:gd name="T17" fmla="*/ 168 h 616"/>
                <a:gd name="T18" fmla="*/ 380 w 426"/>
                <a:gd name="T19" fmla="*/ 133 h 616"/>
                <a:gd name="T20" fmla="*/ 378 w 426"/>
                <a:gd name="T21" fmla="*/ 111 h 616"/>
                <a:gd name="T22" fmla="*/ 363 w 426"/>
                <a:gd name="T23" fmla="*/ 79 h 616"/>
                <a:gd name="T24" fmla="*/ 355 w 426"/>
                <a:gd name="T25" fmla="*/ 62 h 616"/>
                <a:gd name="T26" fmla="*/ 356 w 426"/>
                <a:gd name="T27" fmla="*/ 12 h 616"/>
                <a:gd name="T28" fmla="*/ 299 w 426"/>
                <a:gd name="T29" fmla="*/ 28 h 616"/>
                <a:gd name="T30" fmla="*/ 268 w 426"/>
                <a:gd name="T31" fmla="*/ 53 h 616"/>
                <a:gd name="T32" fmla="*/ 238 w 426"/>
                <a:gd name="T33" fmla="*/ 97 h 616"/>
                <a:gd name="T34" fmla="*/ 234 w 426"/>
                <a:gd name="T35" fmla="*/ 126 h 616"/>
                <a:gd name="T36" fmla="*/ 233 w 426"/>
                <a:gd name="T37" fmla="*/ 189 h 616"/>
                <a:gd name="T38" fmla="*/ 223 w 426"/>
                <a:gd name="T39" fmla="*/ 213 h 616"/>
                <a:gd name="T40" fmla="*/ 229 w 426"/>
                <a:gd name="T41" fmla="*/ 252 h 616"/>
                <a:gd name="T42" fmla="*/ 243 w 426"/>
                <a:gd name="T43" fmla="*/ 271 h 616"/>
                <a:gd name="T44" fmla="*/ 178 w 426"/>
                <a:gd name="T45" fmla="*/ 305 h 616"/>
                <a:gd name="T46" fmla="*/ 91 w 426"/>
                <a:gd name="T47" fmla="*/ 353 h 616"/>
                <a:gd name="T48" fmla="*/ 29 w 426"/>
                <a:gd name="T49" fmla="*/ 404 h 616"/>
                <a:gd name="T50" fmla="*/ 7 w 426"/>
                <a:gd name="T51" fmla="*/ 465 h 616"/>
                <a:gd name="T52" fmla="*/ 0 w 426"/>
                <a:gd name="T53" fmla="*/ 488 h 616"/>
                <a:gd name="T54" fmla="*/ 2 w 426"/>
                <a:gd name="T55" fmla="*/ 504 h 616"/>
                <a:gd name="T56" fmla="*/ 9 w 426"/>
                <a:gd name="T57" fmla="*/ 531 h 616"/>
                <a:gd name="T58" fmla="*/ 6 w 426"/>
                <a:gd name="T59" fmla="*/ 564 h 616"/>
                <a:gd name="T60" fmla="*/ 47 w 426"/>
                <a:gd name="T61" fmla="*/ 597 h 616"/>
                <a:gd name="T62" fmla="*/ 88 w 426"/>
                <a:gd name="T63" fmla="*/ 612 h 616"/>
                <a:gd name="T64" fmla="*/ 120 w 426"/>
                <a:gd name="T65" fmla="*/ 592 h 616"/>
                <a:gd name="T66" fmla="*/ 153 w 426"/>
                <a:gd name="T67" fmla="*/ 586 h 616"/>
                <a:gd name="T68" fmla="*/ 174 w 426"/>
                <a:gd name="T69" fmla="*/ 544 h 616"/>
                <a:gd name="T70" fmla="*/ 172 w 426"/>
                <a:gd name="T71" fmla="*/ 509 h 616"/>
                <a:gd name="T72" fmla="*/ 188 w 426"/>
                <a:gd name="T73" fmla="*/ 491 h 616"/>
                <a:gd name="T74" fmla="*/ 205 w 426"/>
                <a:gd name="T75" fmla="*/ 501 h 616"/>
                <a:gd name="T76" fmla="*/ 240 w 426"/>
                <a:gd name="T77" fmla="*/ 506 h 616"/>
                <a:gd name="T78" fmla="*/ 263 w 426"/>
                <a:gd name="T79" fmla="*/ 508 h 616"/>
                <a:gd name="T80" fmla="*/ 298 w 426"/>
                <a:gd name="T81" fmla="*/ 497 h 616"/>
                <a:gd name="T82" fmla="*/ 333 w 426"/>
                <a:gd name="T83" fmla="*/ 483 h 616"/>
                <a:gd name="T84" fmla="*/ 330 w 426"/>
                <a:gd name="T85" fmla="*/ 471 h 616"/>
                <a:gd name="T86" fmla="*/ 353 w 426"/>
                <a:gd name="T87" fmla="*/ 456 h 616"/>
                <a:gd name="T88" fmla="*/ 369 w 426"/>
                <a:gd name="T89" fmla="*/ 439 h 6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426" h="616">
                  <a:moveTo>
                    <a:pt x="385" y="429"/>
                  </a:moveTo>
                  <a:cubicBezTo>
                    <a:pt x="387" y="426"/>
                    <a:pt x="390" y="424"/>
                    <a:pt x="392" y="422"/>
                  </a:cubicBezTo>
                  <a:cubicBezTo>
                    <a:pt x="409" y="409"/>
                    <a:pt x="417" y="399"/>
                    <a:pt x="413" y="383"/>
                  </a:cubicBezTo>
                  <a:cubicBezTo>
                    <a:pt x="412" y="379"/>
                    <a:pt x="411" y="376"/>
                    <a:pt x="411" y="372"/>
                  </a:cubicBezTo>
                  <a:cubicBezTo>
                    <a:pt x="411" y="367"/>
                    <a:pt x="410" y="361"/>
                    <a:pt x="408" y="360"/>
                  </a:cubicBezTo>
                  <a:cubicBezTo>
                    <a:pt x="406" y="359"/>
                    <a:pt x="406" y="358"/>
                    <a:pt x="405" y="357"/>
                  </a:cubicBezTo>
                  <a:cubicBezTo>
                    <a:pt x="405" y="356"/>
                    <a:pt x="405" y="355"/>
                    <a:pt x="405" y="355"/>
                  </a:cubicBezTo>
                  <a:cubicBezTo>
                    <a:pt x="405" y="353"/>
                    <a:pt x="405" y="352"/>
                    <a:pt x="406" y="351"/>
                  </a:cubicBezTo>
                  <a:cubicBezTo>
                    <a:pt x="407" y="350"/>
                    <a:pt x="407" y="350"/>
                    <a:pt x="408" y="349"/>
                  </a:cubicBezTo>
                  <a:cubicBezTo>
                    <a:pt x="411" y="345"/>
                    <a:pt x="413" y="340"/>
                    <a:pt x="416" y="334"/>
                  </a:cubicBezTo>
                  <a:cubicBezTo>
                    <a:pt x="417" y="332"/>
                    <a:pt x="418" y="329"/>
                    <a:pt x="420" y="326"/>
                  </a:cubicBezTo>
                  <a:cubicBezTo>
                    <a:pt x="422" y="320"/>
                    <a:pt x="426" y="313"/>
                    <a:pt x="426" y="309"/>
                  </a:cubicBezTo>
                  <a:cubicBezTo>
                    <a:pt x="425" y="305"/>
                    <a:pt x="425" y="305"/>
                    <a:pt x="421" y="304"/>
                  </a:cubicBezTo>
                  <a:cubicBezTo>
                    <a:pt x="418" y="304"/>
                    <a:pt x="416" y="303"/>
                    <a:pt x="413" y="302"/>
                  </a:cubicBezTo>
                  <a:cubicBezTo>
                    <a:pt x="404" y="298"/>
                    <a:pt x="403" y="290"/>
                    <a:pt x="402" y="284"/>
                  </a:cubicBezTo>
                  <a:cubicBezTo>
                    <a:pt x="402" y="281"/>
                    <a:pt x="402" y="279"/>
                    <a:pt x="401" y="276"/>
                  </a:cubicBezTo>
                  <a:cubicBezTo>
                    <a:pt x="400" y="275"/>
                    <a:pt x="400" y="275"/>
                    <a:pt x="400" y="274"/>
                  </a:cubicBezTo>
                  <a:cubicBezTo>
                    <a:pt x="400" y="274"/>
                    <a:pt x="400" y="274"/>
                    <a:pt x="400" y="274"/>
                  </a:cubicBezTo>
                  <a:cubicBezTo>
                    <a:pt x="399" y="272"/>
                    <a:pt x="399" y="271"/>
                    <a:pt x="400" y="269"/>
                  </a:cubicBezTo>
                  <a:cubicBezTo>
                    <a:pt x="400" y="269"/>
                    <a:pt x="400" y="269"/>
                    <a:pt x="400" y="269"/>
                  </a:cubicBezTo>
                  <a:cubicBezTo>
                    <a:pt x="400" y="267"/>
                    <a:pt x="400" y="264"/>
                    <a:pt x="400" y="262"/>
                  </a:cubicBezTo>
                  <a:cubicBezTo>
                    <a:pt x="399" y="261"/>
                    <a:pt x="399" y="260"/>
                    <a:pt x="398" y="260"/>
                  </a:cubicBezTo>
                  <a:cubicBezTo>
                    <a:pt x="396" y="259"/>
                    <a:pt x="394" y="258"/>
                    <a:pt x="392" y="255"/>
                  </a:cubicBezTo>
                  <a:cubicBezTo>
                    <a:pt x="384" y="246"/>
                    <a:pt x="386" y="230"/>
                    <a:pt x="387" y="217"/>
                  </a:cubicBezTo>
                  <a:cubicBezTo>
                    <a:pt x="388" y="214"/>
                    <a:pt x="388" y="211"/>
                    <a:pt x="388" y="208"/>
                  </a:cubicBezTo>
                  <a:cubicBezTo>
                    <a:pt x="389" y="199"/>
                    <a:pt x="389" y="190"/>
                    <a:pt x="388" y="182"/>
                  </a:cubicBezTo>
                  <a:cubicBezTo>
                    <a:pt x="388" y="177"/>
                    <a:pt x="386" y="173"/>
                    <a:pt x="384" y="168"/>
                  </a:cubicBezTo>
                  <a:cubicBezTo>
                    <a:pt x="381" y="164"/>
                    <a:pt x="379" y="159"/>
                    <a:pt x="379" y="154"/>
                  </a:cubicBezTo>
                  <a:cubicBezTo>
                    <a:pt x="378" y="149"/>
                    <a:pt x="379" y="146"/>
                    <a:pt x="380" y="142"/>
                  </a:cubicBezTo>
                  <a:cubicBezTo>
                    <a:pt x="380" y="139"/>
                    <a:pt x="381" y="136"/>
                    <a:pt x="380" y="133"/>
                  </a:cubicBezTo>
                  <a:cubicBezTo>
                    <a:pt x="379" y="131"/>
                    <a:pt x="379" y="130"/>
                    <a:pt x="379" y="128"/>
                  </a:cubicBezTo>
                  <a:cubicBezTo>
                    <a:pt x="378" y="124"/>
                    <a:pt x="377" y="122"/>
                    <a:pt x="377" y="115"/>
                  </a:cubicBezTo>
                  <a:cubicBezTo>
                    <a:pt x="378" y="114"/>
                    <a:pt x="378" y="112"/>
                    <a:pt x="378" y="111"/>
                  </a:cubicBezTo>
                  <a:cubicBezTo>
                    <a:pt x="379" y="106"/>
                    <a:pt x="379" y="105"/>
                    <a:pt x="375" y="100"/>
                  </a:cubicBezTo>
                  <a:cubicBezTo>
                    <a:pt x="374" y="98"/>
                    <a:pt x="373" y="97"/>
                    <a:pt x="372" y="96"/>
                  </a:cubicBezTo>
                  <a:cubicBezTo>
                    <a:pt x="368" y="91"/>
                    <a:pt x="365" y="86"/>
                    <a:pt x="363" y="79"/>
                  </a:cubicBezTo>
                  <a:cubicBezTo>
                    <a:pt x="362" y="76"/>
                    <a:pt x="362" y="74"/>
                    <a:pt x="362" y="73"/>
                  </a:cubicBezTo>
                  <a:cubicBezTo>
                    <a:pt x="362" y="69"/>
                    <a:pt x="361" y="69"/>
                    <a:pt x="358" y="65"/>
                  </a:cubicBezTo>
                  <a:cubicBezTo>
                    <a:pt x="356" y="64"/>
                    <a:pt x="355" y="63"/>
                    <a:pt x="355" y="62"/>
                  </a:cubicBezTo>
                  <a:cubicBezTo>
                    <a:pt x="351" y="59"/>
                    <a:pt x="350" y="58"/>
                    <a:pt x="349" y="51"/>
                  </a:cubicBezTo>
                  <a:cubicBezTo>
                    <a:pt x="348" y="44"/>
                    <a:pt x="350" y="36"/>
                    <a:pt x="353" y="29"/>
                  </a:cubicBezTo>
                  <a:cubicBezTo>
                    <a:pt x="355" y="22"/>
                    <a:pt x="358" y="16"/>
                    <a:pt x="356" y="12"/>
                  </a:cubicBezTo>
                  <a:cubicBezTo>
                    <a:pt x="353" y="6"/>
                    <a:pt x="336" y="1"/>
                    <a:pt x="323" y="0"/>
                  </a:cubicBezTo>
                  <a:cubicBezTo>
                    <a:pt x="321" y="12"/>
                    <a:pt x="313" y="18"/>
                    <a:pt x="305" y="24"/>
                  </a:cubicBezTo>
                  <a:cubicBezTo>
                    <a:pt x="303" y="25"/>
                    <a:pt x="301" y="27"/>
                    <a:pt x="299" y="28"/>
                  </a:cubicBezTo>
                  <a:cubicBezTo>
                    <a:pt x="296" y="31"/>
                    <a:pt x="294" y="33"/>
                    <a:pt x="291" y="36"/>
                  </a:cubicBezTo>
                  <a:cubicBezTo>
                    <a:pt x="286" y="41"/>
                    <a:pt x="282" y="45"/>
                    <a:pt x="277" y="48"/>
                  </a:cubicBezTo>
                  <a:cubicBezTo>
                    <a:pt x="274" y="50"/>
                    <a:pt x="271" y="52"/>
                    <a:pt x="268" y="53"/>
                  </a:cubicBezTo>
                  <a:cubicBezTo>
                    <a:pt x="265" y="54"/>
                    <a:pt x="263" y="55"/>
                    <a:pt x="260" y="56"/>
                  </a:cubicBezTo>
                  <a:cubicBezTo>
                    <a:pt x="253" y="62"/>
                    <a:pt x="248" y="73"/>
                    <a:pt x="244" y="84"/>
                  </a:cubicBezTo>
                  <a:cubicBezTo>
                    <a:pt x="242" y="88"/>
                    <a:pt x="240" y="93"/>
                    <a:pt x="238" y="97"/>
                  </a:cubicBezTo>
                  <a:cubicBezTo>
                    <a:pt x="237" y="99"/>
                    <a:pt x="235" y="101"/>
                    <a:pt x="234" y="102"/>
                  </a:cubicBezTo>
                  <a:cubicBezTo>
                    <a:pt x="231" y="108"/>
                    <a:pt x="229" y="111"/>
                    <a:pt x="231" y="117"/>
                  </a:cubicBezTo>
                  <a:cubicBezTo>
                    <a:pt x="232" y="120"/>
                    <a:pt x="233" y="123"/>
                    <a:pt x="234" y="126"/>
                  </a:cubicBezTo>
                  <a:cubicBezTo>
                    <a:pt x="236" y="132"/>
                    <a:pt x="239" y="138"/>
                    <a:pt x="238" y="147"/>
                  </a:cubicBezTo>
                  <a:cubicBezTo>
                    <a:pt x="238" y="150"/>
                    <a:pt x="238" y="153"/>
                    <a:pt x="238" y="156"/>
                  </a:cubicBezTo>
                  <a:cubicBezTo>
                    <a:pt x="238" y="167"/>
                    <a:pt x="238" y="179"/>
                    <a:pt x="233" y="189"/>
                  </a:cubicBezTo>
                  <a:cubicBezTo>
                    <a:pt x="231" y="191"/>
                    <a:pt x="230" y="193"/>
                    <a:pt x="228" y="195"/>
                  </a:cubicBezTo>
                  <a:cubicBezTo>
                    <a:pt x="226" y="199"/>
                    <a:pt x="224" y="202"/>
                    <a:pt x="224" y="207"/>
                  </a:cubicBezTo>
                  <a:cubicBezTo>
                    <a:pt x="223" y="213"/>
                    <a:pt x="223" y="213"/>
                    <a:pt x="223" y="213"/>
                  </a:cubicBezTo>
                  <a:cubicBezTo>
                    <a:pt x="222" y="227"/>
                    <a:pt x="221" y="238"/>
                    <a:pt x="228" y="251"/>
                  </a:cubicBezTo>
                  <a:cubicBezTo>
                    <a:pt x="228" y="251"/>
                    <a:pt x="228" y="252"/>
                    <a:pt x="228" y="252"/>
                  </a:cubicBezTo>
                  <a:cubicBezTo>
                    <a:pt x="228" y="252"/>
                    <a:pt x="228" y="252"/>
                    <a:pt x="229" y="252"/>
                  </a:cubicBezTo>
                  <a:cubicBezTo>
                    <a:pt x="232" y="253"/>
                    <a:pt x="235" y="255"/>
                    <a:pt x="238" y="257"/>
                  </a:cubicBezTo>
                  <a:cubicBezTo>
                    <a:pt x="242" y="261"/>
                    <a:pt x="244" y="263"/>
                    <a:pt x="243" y="268"/>
                  </a:cubicBezTo>
                  <a:cubicBezTo>
                    <a:pt x="243" y="268"/>
                    <a:pt x="243" y="269"/>
                    <a:pt x="243" y="271"/>
                  </a:cubicBezTo>
                  <a:cubicBezTo>
                    <a:pt x="244" y="288"/>
                    <a:pt x="243" y="294"/>
                    <a:pt x="227" y="300"/>
                  </a:cubicBezTo>
                  <a:cubicBezTo>
                    <a:pt x="226" y="301"/>
                    <a:pt x="226" y="301"/>
                    <a:pt x="226" y="301"/>
                  </a:cubicBezTo>
                  <a:cubicBezTo>
                    <a:pt x="210" y="307"/>
                    <a:pt x="197" y="313"/>
                    <a:pt x="178" y="305"/>
                  </a:cubicBezTo>
                  <a:cubicBezTo>
                    <a:pt x="168" y="301"/>
                    <a:pt x="156" y="297"/>
                    <a:pt x="147" y="303"/>
                  </a:cubicBezTo>
                  <a:cubicBezTo>
                    <a:pt x="141" y="308"/>
                    <a:pt x="130" y="319"/>
                    <a:pt x="124" y="326"/>
                  </a:cubicBezTo>
                  <a:cubicBezTo>
                    <a:pt x="115" y="336"/>
                    <a:pt x="103" y="346"/>
                    <a:pt x="91" y="353"/>
                  </a:cubicBezTo>
                  <a:cubicBezTo>
                    <a:pt x="83" y="358"/>
                    <a:pt x="73" y="360"/>
                    <a:pt x="63" y="362"/>
                  </a:cubicBezTo>
                  <a:cubicBezTo>
                    <a:pt x="58" y="363"/>
                    <a:pt x="52" y="365"/>
                    <a:pt x="47" y="366"/>
                  </a:cubicBezTo>
                  <a:cubicBezTo>
                    <a:pt x="33" y="371"/>
                    <a:pt x="31" y="387"/>
                    <a:pt x="29" y="404"/>
                  </a:cubicBezTo>
                  <a:cubicBezTo>
                    <a:pt x="28" y="410"/>
                    <a:pt x="28" y="416"/>
                    <a:pt x="26" y="421"/>
                  </a:cubicBezTo>
                  <a:cubicBezTo>
                    <a:pt x="23" y="430"/>
                    <a:pt x="20" y="437"/>
                    <a:pt x="15" y="444"/>
                  </a:cubicBezTo>
                  <a:cubicBezTo>
                    <a:pt x="9" y="452"/>
                    <a:pt x="8" y="456"/>
                    <a:pt x="7" y="465"/>
                  </a:cubicBezTo>
                  <a:cubicBezTo>
                    <a:pt x="7" y="467"/>
                    <a:pt x="6" y="469"/>
                    <a:pt x="6" y="472"/>
                  </a:cubicBezTo>
                  <a:cubicBezTo>
                    <a:pt x="5" y="475"/>
                    <a:pt x="4" y="477"/>
                    <a:pt x="3" y="479"/>
                  </a:cubicBezTo>
                  <a:cubicBezTo>
                    <a:pt x="1" y="482"/>
                    <a:pt x="0" y="485"/>
                    <a:pt x="0" y="488"/>
                  </a:cubicBezTo>
                  <a:cubicBezTo>
                    <a:pt x="0" y="489"/>
                    <a:pt x="0" y="490"/>
                    <a:pt x="1" y="492"/>
                  </a:cubicBezTo>
                  <a:cubicBezTo>
                    <a:pt x="1" y="494"/>
                    <a:pt x="2" y="495"/>
                    <a:pt x="2" y="497"/>
                  </a:cubicBezTo>
                  <a:cubicBezTo>
                    <a:pt x="3" y="500"/>
                    <a:pt x="2" y="502"/>
                    <a:pt x="2" y="504"/>
                  </a:cubicBezTo>
                  <a:cubicBezTo>
                    <a:pt x="2" y="506"/>
                    <a:pt x="2" y="508"/>
                    <a:pt x="2" y="510"/>
                  </a:cubicBezTo>
                  <a:cubicBezTo>
                    <a:pt x="2" y="513"/>
                    <a:pt x="4" y="517"/>
                    <a:pt x="5" y="521"/>
                  </a:cubicBezTo>
                  <a:cubicBezTo>
                    <a:pt x="7" y="524"/>
                    <a:pt x="8" y="528"/>
                    <a:pt x="9" y="531"/>
                  </a:cubicBezTo>
                  <a:cubicBezTo>
                    <a:pt x="9" y="538"/>
                    <a:pt x="8" y="542"/>
                    <a:pt x="7" y="547"/>
                  </a:cubicBezTo>
                  <a:cubicBezTo>
                    <a:pt x="6" y="550"/>
                    <a:pt x="5" y="553"/>
                    <a:pt x="5" y="556"/>
                  </a:cubicBezTo>
                  <a:cubicBezTo>
                    <a:pt x="5" y="559"/>
                    <a:pt x="5" y="562"/>
                    <a:pt x="6" y="564"/>
                  </a:cubicBezTo>
                  <a:cubicBezTo>
                    <a:pt x="6" y="567"/>
                    <a:pt x="7" y="570"/>
                    <a:pt x="7" y="573"/>
                  </a:cubicBezTo>
                  <a:cubicBezTo>
                    <a:pt x="18" y="570"/>
                    <a:pt x="35" y="571"/>
                    <a:pt x="43" y="579"/>
                  </a:cubicBezTo>
                  <a:cubicBezTo>
                    <a:pt x="48" y="586"/>
                    <a:pt x="47" y="592"/>
                    <a:pt x="47" y="597"/>
                  </a:cubicBezTo>
                  <a:cubicBezTo>
                    <a:pt x="46" y="602"/>
                    <a:pt x="46" y="604"/>
                    <a:pt x="52" y="606"/>
                  </a:cubicBezTo>
                  <a:cubicBezTo>
                    <a:pt x="55" y="607"/>
                    <a:pt x="58" y="608"/>
                    <a:pt x="60" y="609"/>
                  </a:cubicBezTo>
                  <a:cubicBezTo>
                    <a:pt x="70" y="613"/>
                    <a:pt x="77" y="616"/>
                    <a:pt x="88" y="612"/>
                  </a:cubicBezTo>
                  <a:cubicBezTo>
                    <a:pt x="95" y="609"/>
                    <a:pt x="101" y="604"/>
                    <a:pt x="107" y="600"/>
                  </a:cubicBezTo>
                  <a:cubicBezTo>
                    <a:pt x="108" y="599"/>
                    <a:pt x="109" y="598"/>
                    <a:pt x="109" y="598"/>
                  </a:cubicBezTo>
                  <a:cubicBezTo>
                    <a:pt x="111" y="596"/>
                    <a:pt x="114" y="593"/>
                    <a:pt x="120" y="592"/>
                  </a:cubicBezTo>
                  <a:cubicBezTo>
                    <a:pt x="123" y="592"/>
                    <a:pt x="127" y="593"/>
                    <a:pt x="129" y="593"/>
                  </a:cubicBezTo>
                  <a:cubicBezTo>
                    <a:pt x="132" y="594"/>
                    <a:pt x="133" y="595"/>
                    <a:pt x="135" y="595"/>
                  </a:cubicBezTo>
                  <a:cubicBezTo>
                    <a:pt x="139" y="595"/>
                    <a:pt x="146" y="591"/>
                    <a:pt x="153" y="586"/>
                  </a:cubicBezTo>
                  <a:cubicBezTo>
                    <a:pt x="160" y="581"/>
                    <a:pt x="162" y="576"/>
                    <a:pt x="165" y="567"/>
                  </a:cubicBezTo>
                  <a:cubicBezTo>
                    <a:pt x="166" y="565"/>
                    <a:pt x="167" y="563"/>
                    <a:pt x="168" y="560"/>
                  </a:cubicBezTo>
                  <a:cubicBezTo>
                    <a:pt x="170" y="556"/>
                    <a:pt x="175" y="546"/>
                    <a:pt x="174" y="544"/>
                  </a:cubicBezTo>
                  <a:cubicBezTo>
                    <a:pt x="174" y="542"/>
                    <a:pt x="171" y="540"/>
                    <a:pt x="169" y="538"/>
                  </a:cubicBezTo>
                  <a:cubicBezTo>
                    <a:pt x="164" y="533"/>
                    <a:pt x="158" y="527"/>
                    <a:pt x="160" y="518"/>
                  </a:cubicBezTo>
                  <a:cubicBezTo>
                    <a:pt x="161" y="514"/>
                    <a:pt x="167" y="511"/>
                    <a:pt x="172" y="509"/>
                  </a:cubicBezTo>
                  <a:cubicBezTo>
                    <a:pt x="174" y="508"/>
                    <a:pt x="178" y="506"/>
                    <a:pt x="179" y="505"/>
                  </a:cubicBezTo>
                  <a:cubicBezTo>
                    <a:pt x="181" y="503"/>
                    <a:pt x="182" y="500"/>
                    <a:pt x="184" y="498"/>
                  </a:cubicBezTo>
                  <a:cubicBezTo>
                    <a:pt x="185" y="495"/>
                    <a:pt x="186" y="493"/>
                    <a:pt x="188" y="491"/>
                  </a:cubicBezTo>
                  <a:cubicBezTo>
                    <a:pt x="189" y="489"/>
                    <a:pt x="192" y="489"/>
                    <a:pt x="194" y="490"/>
                  </a:cubicBezTo>
                  <a:cubicBezTo>
                    <a:pt x="197" y="492"/>
                    <a:pt x="199" y="495"/>
                    <a:pt x="200" y="497"/>
                  </a:cubicBezTo>
                  <a:cubicBezTo>
                    <a:pt x="202" y="500"/>
                    <a:pt x="203" y="501"/>
                    <a:pt x="205" y="501"/>
                  </a:cubicBezTo>
                  <a:cubicBezTo>
                    <a:pt x="208" y="501"/>
                    <a:pt x="211" y="501"/>
                    <a:pt x="214" y="500"/>
                  </a:cubicBezTo>
                  <a:cubicBezTo>
                    <a:pt x="220" y="499"/>
                    <a:pt x="226" y="498"/>
                    <a:pt x="232" y="500"/>
                  </a:cubicBezTo>
                  <a:cubicBezTo>
                    <a:pt x="236" y="502"/>
                    <a:pt x="238" y="504"/>
                    <a:pt x="240" y="506"/>
                  </a:cubicBezTo>
                  <a:cubicBezTo>
                    <a:pt x="242" y="508"/>
                    <a:pt x="244" y="510"/>
                    <a:pt x="246" y="511"/>
                  </a:cubicBezTo>
                  <a:cubicBezTo>
                    <a:pt x="249" y="512"/>
                    <a:pt x="255" y="510"/>
                    <a:pt x="260" y="509"/>
                  </a:cubicBezTo>
                  <a:cubicBezTo>
                    <a:pt x="263" y="508"/>
                    <a:pt x="263" y="508"/>
                    <a:pt x="263" y="508"/>
                  </a:cubicBezTo>
                  <a:cubicBezTo>
                    <a:pt x="267" y="507"/>
                    <a:pt x="270" y="505"/>
                    <a:pt x="274" y="503"/>
                  </a:cubicBezTo>
                  <a:cubicBezTo>
                    <a:pt x="276" y="502"/>
                    <a:pt x="277" y="501"/>
                    <a:pt x="280" y="500"/>
                  </a:cubicBezTo>
                  <a:cubicBezTo>
                    <a:pt x="288" y="496"/>
                    <a:pt x="292" y="497"/>
                    <a:pt x="298" y="497"/>
                  </a:cubicBezTo>
                  <a:cubicBezTo>
                    <a:pt x="302" y="497"/>
                    <a:pt x="302" y="497"/>
                    <a:pt x="302" y="497"/>
                  </a:cubicBezTo>
                  <a:cubicBezTo>
                    <a:pt x="310" y="498"/>
                    <a:pt x="330" y="494"/>
                    <a:pt x="334" y="487"/>
                  </a:cubicBezTo>
                  <a:cubicBezTo>
                    <a:pt x="334" y="486"/>
                    <a:pt x="334" y="485"/>
                    <a:pt x="333" y="483"/>
                  </a:cubicBezTo>
                  <a:cubicBezTo>
                    <a:pt x="329" y="483"/>
                    <a:pt x="326" y="481"/>
                    <a:pt x="324" y="478"/>
                  </a:cubicBezTo>
                  <a:cubicBezTo>
                    <a:pt x="323" y="475"/>
                    <a:pt x="324" y="472"/>
                    <a:pt x="326" y="471"/>
                  </a:cubicBezTo>
                  <a:cubicBezTo>
                    <a:pt x="327" y="471"/>
                    <a:pt x="329" y="471"/>
                    <a:pt x="330" y="471"/>
                  </a:cubicBezTo>
                  <a:cubicBezTo>
                    <a:pt x="332" y="470"/>
                    <a:pt x="334" y="470"/>
                    <a:pt x="336" y="471"/>
                  </a:cubicBezTo>
                  <a:cubicBezTo>
                    <a:pt x="336" y="472"/>
                    <a:pt x="336" y="472"/>
                    <a:pt x="337" y="473"/>
                  </a:cubicBezTo>
                  <a:cubicBezTo>
                    <a:pt x="343" y="469"/>
                    <a:pt x="352" y="460"/>
                    <a:pt x="353" y="456"/>
                  </a:cubicBezTo>
                  <a:cubicBezTo>
                    <a:pt x="354" y="455"/>
                    <a:pt x="354" y="454"/>
                    <a:pt x="354" y="453"/>
                  </a:cubicBezTo>
                  <a:cubicBezTo>
                    <a:pt x="354" y="452"/>
                    <a:pt x="355" y="449"/>
                    <a:pt x="356" y="446"/>
                  </a:cubicBezTo>
                  <a:cubicBezTo>
                    <a:pt x="359" y="442"/>
                    <a:pt x="364" y="440"/>
                    <a:pt x="369" y="439"/>
                  </a:cubicBezTo>
                  <a:cubicBezTo>
                    <a:pt x="371" y="438"/>
                    <a:pt x="372" y="438"/>
                    <a:pt x="374" y="437"/>
                  </a:cubicBezTo>
                  <a:cubicBezTo>
                    <a:pt x="378" y="435"/>
                    <a:pt x="381" y="432"/>
                    <a:pt x="385" y="429"/>
                  </a:cubicBezTo>
                  <a:close/>
                </a:path>
              </a:pathLst>
            </a:custGeom>
            <a:solidFill>
              <a:srgbClr val="7030A0"/>
            </a:solidFill>
            <a:ln w="9525">
              <a:noFill/>
              <a:round/>
              <a:headEnd/>
              <a:tailEnd/>
            </a:ln>
          </p:spPr>
          <p:txBody>
            <a:bodyPr lIns="45720" tIns="22860" rIns="45720" bIns="22860"/>
            <a:lstStyle/>
            <a:p>
              <a:pPr defTabSz="685663">
                <a:defRPr/>
              </a:pPr>
              <a:endParaRPr lang="id-ID" sz="90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8" name="Freeform 20">
              <a:extLst>
                <a:ext uri="{FF2B5EF4-FFF2-40B4-BE49-F238E27FC236}">
                  <a16:creationId xmlns:a16="http://schemas.microsoft.com/office/drawing/2014/main" xmlns="" id="{CC732C3D-750E-40CA-A30F-643DE37657D6}"/>
                </a:ext>
              </a:extLst>
            </p:cNvPr>
            <p:cNvSpPr>
              <a:spLocks/>
            </p:cNvSpPr>
            <p:nvPr/>
          </p:nvSpPr>
          <p:spPr bwMode="auto">
            <a:xfrm>
              <a:off x="2141" y="1355"/>
              <a:ext cx="2" cy="3"/>
            </a:xfrm>
            <a:custGeom>
              <a:avLst/>
              <a:gdLst>
                <a:gd name="T0" fmla="*/ 2 w 2"/>
                <a:gd name="T1" fmla="*/ 0 h 3"/>
                <a:gd name="T2" fmla="*/ 0 w 2"/>
                <a:gd name="T3" fmla="*/ 3 h 3"/>
                <a:gd name="T4" fmla="*/ 2 w 2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cubicBezTo>
                    <a:pt x="1" y="1"/>
                    <a:pt x="1" y="2"/>
                    <a:pt x="0" y="3"/>
                  </a:cubicBezTo>
                  <a:cubicBezTo>
                    <a:pt x="1" y="2"/>
                    <a:pt x="1" y="1"/>
                    <a:pt x="2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lIns="45720" tIns="22860" rIns="45720" bIns="22860"/>
            <a:lstStyle/>
            <a:p>
              <a:pPr defTabSz="685663">
                <a:defRPr/>
              </a:pPr>
              <a:endParaRPr lang="id-ID" sz="90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9" name="Freeform 21">
              <a:extLst>
                <a:ext uri="{FF2B5EF4-FFF2-40B4-BE49-F238E27FC236}">
                  <a16:creationId xmlns:a16="http://schemas.microsoft.com/office/drawing/2014/main" xmlns="" id="{177E4A16-F108-4442-9494-9E6534E7CB98}"/>
                </a:ext>
              </a:extLst>
            </p:cNvPr>
            <p:cNvSpPr>
              <a:spLocks/>
            </p:cNvSpPr>
            <p:nvPr/>
          </p:nvSpPr>
          <p:spPr bwMode="auto">
            <a:xfrm>
              <a:off x="2154" y="1341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lIns="45720" tIns="22860" rIns="45720" bIns="22860"/>
            <a:lstStyle/>
            <a:p>
              <a:pPr defTabSz="685663">
                <a:defRPr/>
              </a:pPr>
              <a:endParaRPr lang="id-ID" sz="90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0" name="Freeform 22">
              <a:extLst>
                <a:ext uri="{FF2B5EF4-FFF2-40B4-BE49-F238E27FC236}">
                  <a16:creationId xmlns:a16="http://schemas.microsoft.com/office/drawing/2014/main" xmlns="" id="{68335D86-C8CC-41AE-BADD-2614ED3A9CE1}"/>
                </a:ext>
              </a:extLst>
            </p:cNvPr>
            <p:cNvSpPr>
              <a:spLocks/>
            </p:cNvSpPr>
            <p:nvPr/>
          </p:nvSpPr>
          <p:spPr bwMode="auto">
            <a:xfrm>
              <a:off x="2144" y="1352"/>
              <a:ext cx="1" cy="2"/>
            </a:xfrm>
            <a:custGeom>
              <a:avLst/>
              <a:gdLst>
                <a:gd name="T0" fmla="*/ 1 w 1"/>
                <a:gd name="T1" fmla="*/ 0 h 2"/>
                <a:gd name="T2" fmla="*/ 0 w 1"/>
                <a:gd name="T3" fmla="*/ 2 h 2"/>
                <a:gd name="T4" fmla="*/ 1 w 1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2">
                  <a:moveTo>
                    <a:pt x="1" y="0"/>
                  </a:moveTo>
                  <a:cubicBezTo>
                    <a:pt x="1" y="0"/>
                    <a:pt x="0" y="1"/>
                    <a:pt x="0" y="2"/>
                  </a:cubicBezTo>
                  <a:cubicBezTo>
                    <a:pt x="0" y="1"/>
                    <a:pt x="1" y="0"/>
                    <a:pt x="1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lIns="45720" tIns="22860" rIns="45720" bIns="22860"/>
            <a:lstStyle/>
            <a:p>
              <a:pPr defTabSz="685663">
                <a:defRPr/>
              </a:pPr>
              <a:endParaRPr lang="id-ID" sz="90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1" name="Freeform 23">
              <a:extLst>
                <a:ext uri="{FF2B5EF4-FFF2-40B4-BE49-F238E27FC236}">
                  <a16:creationId xmlns:a16="http://schemas.microsoft.com/office/drawing/2014/main" xmlns="" id="{6B8B795A-941C-480B-9241-B8D62171A6E3}"/>
                </a:ext>
              </a:extLst>
            </p:cNvPr>
            <p:cNvSpPr>
              <a:spLocks/>
            </p:cNvSpPr>
            <p:nvPr/>
          </p:nvSpPr>
          <p:spPr bwMode="auto">
            <a:xfrm>
              <a:off x="2128" y="1099"/>
              <a:ext cx="2" cy="24"/>
            </a:xfrm>
            <a:custGeom>
              <a:avLst/>
              <a:gdLst>
                <a:gd name="T0" fmla="*/ 0 w 2"/>
                <a:gd name="T1" fmla="*/ 24 h 24"/>
                <a:gd name="T2" fmla="*/ 2 w 2"/>
                <a:gd name="T3" fmla="*/ 0 h 24"/>
                <a:gd name="T4" fmla="*/ 0 w 2"/>
                <a:gd name="T5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4">
                  <a:moveTo>
                    <a:pt x="0" y="24"/>
                  </a:moveTo>
                  <a:cubicBezTo>
                    <a:pt x="0" y="16"/>
                    <a:pt x="1" y="8"/>
                    <a:pt x="2" y="0"/>
                  </a:cubicBezTo>
                  <a:cubicBezTo>
                    <a:pt x="1" y="8"/>
                    <a:pt x="0" y="16"/>
                    <a:pt x="0" y="24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lIns="45720" tIns="22860" rIns="45720" bIns="22860"/>
            <a:lstStyle/>
            <a:p>
              <a:pPr defTabSz="685663">
                <a:defRPr/>
              </a:pPr>
              <a:endParaRPr lang="id-ID" sz="90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2" name="Freeform 24">
              <a:extLst>
                <a:ext uri="{FF2B5EF4-FFF2-40B4-BE49-F238E27FC236}">
                  <a16:creationId xmlns:a16="http://schemas.microsoft.com/office/drawing/2014/main" xmlns="" id="{0CE34AED-7614-4006-8AC3-B1A3B1A170C1}"/>
                </a:ext>
              </a:extLst>
            </p:cNvPr>
            <p:cNvSpPr>
              <a:spLocks/>
            </p:cNvSpPr>
            <p:nvPr/>
          </p:nvSpPr>
          <p:spPr bwMode="auto">
            <a:xfrm>
              <a:off x="2146" y="1349"/>
              <a:ext cx="1" cy="2"/>
            </a:xfrm>
            <a:custGeom>
              <a:avLst/>
              <a:gdLst>
                <a:gd name="T0" fmla="*/ 1 w 1"/>
                <a:gd name="T1" fmla="*/ 0 h 2"/>
                <a:gd name="T2" fmla="*/ 0 w 1"/>
                <a:gd name="T3" fmla="*/ 2 h 2"/>
                <a:gd name="T4" fmla="*/ 1 w 1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2">
                  <a:moveTo>
                    <a:pt x="1" y="0"/>
                  </a:moveTo>
                  <a:cubicBezTo>
                    <a:pt x="1" y="1"/>
                    <a:pt x="0" y="1"/>
                    <a:pt x="0" y="2"/>
                  </a:cubicBezTo>
                  <a:cubicBezTo>
                    <a:pt x="0" y="1"/>
                    <a:pt x="1" y="1"/>
                    <a:pt x="1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lIns="45720" tIns="22860" rIns="45720" bIns="22860"/>
            <a:lstStyle/>
            <a:p>
              <a:pPr defTabSz="685663">
                <a:defRPr/>
              </a:pPr>
              <a:endParaRPr lang="id-ID" sz="90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3" name="Freeform 25">
              <a:extLst>
                <a:ext uri="{FF2B5EF4-FFF2-40B4-BE49-F238E27FC236}">
                  <a16:creationId xmlns:a16="http://schemas.microsoft.com/office/drawing/2014/main" xmlns="" id="{E8EF9B8F-A481-4E94-B46E-A2E501BE1A43}"/>
                </a:ext>
              </a:extLst>
            </p:cNvPr>
            <p:cNvSpPr>
              <a:spLocks/>
            </p:cNvSpPr>
            <p:nvPr/>
          </p:nvSpPr>
          <p:spPr bwMode="auto">
            <a:xfrm>
              <a:off x="2155" y="1341"/>
              <a:ext cx="2" cy="0"/>
            </a:xfrm>
            <a:custGeom>
              <a:avLst/>
              <a:gdLst>
                <a:gd name="T0" fmla="*/ 0 w 2"/>
                <a:gd name="T1" fmla="*/ 2 w 2"/>
                <a:gd name="T2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cubicBezTo>
                    <a:pt x="1" y="0"/>
                    <a:pt x="1" y="0"/>
                    <a:pt x="2" y="0"/>
                  </a:cubicBezTo>
                  <a:cubicBezTo>
                    <a:pt x="1" y="0"/>
                    <a:pt x="1" y="0"/>
                    <a:pt x="0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lIns="45720" tIns="22860" rIns="45720" bIns="22860"/>
            <a:lstStyle/>
            <a:p>
              <a:pPr defTabSz="685663">
                <a:defRPr/>
              </a:pPr>
              <a:endParaRPr lang="id-ID" sz="90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4" name="Freeform 26">
              <a:extLst>
                <a:ext uri="{FF2B5EF4-FFF2-40B4-BE49-F238E27FC236}">
                  <a16:creationId xmlns:a16="http://schemas.microsoft.com/office/drawing/2014/main" xmlns="" id="{B81922F3-4569-456B-A6B4-349B8BA71E79}"/>
                </a:ext>
              </a:extLst>
            </p:cNvPr>
            <p:cNvSpPr>
              <a:spLocks/>
            </p:cNvSpPr>
            <p:nvPr/>
          </p:nvSpPr>
          <p:spPr bwMode="auto">
            <a:xfrm>
              <a:off x="2158" y="1381"/>
              <a:ext cx="175" cy="121"/>
            </a:xfrm>
            <a:custGeom>
              <a:avLst/>
              <a:gdLst>
                <a:gd name="T0" fmla="*/ 57 w 176"/>
                <a:gd name="T1" fmla="*/ 15 h 121"/>
                <a:gd name="T2" fmla="*/ 37 w 176"/>
                <a:gd name="T3" fmla="*/ 10 h 121"/>
                <a:gd name="T4" fmla="*/ 27 w 176"/>
                <a:gd name="T5" fmla="*/ 36 h 121"/>
                <a:gd name="T6" fmla="*/ 6 w 176"/>
                <a:gd name="T7" fmla="*/ 39 h 121"/>
                <a:gd name="T8" fmla="*/ 3 w 176"/>
                <a:gd name="T9" fmla="*/ 40 h 121"/>
                <a:gd name="T10" fmla="*/ 23 w 176"/>
                <a:gd name="T11" fmla="*/ 59 h 121"/>
                <a:gd name="T12" fmla="*/ 15 w 176"/>
                <a:gd name="T13" fmla="*/ 67 h 121"/>
                <a:gd name="T14" fmla="*/ 16 w 176"/>
                <a:gd name="T15" fmla="*/ 68 h 121"/>
                <a:gd name="T16" fmla="*/ 28 w 176"/>
                <a:gd name="T17" fmla="*/ 76 h 121"/>
                <a:gd name="T18" fmla="*/ 13 w 176"/>
                <a:gd name="T19" fmla="*/ 88 h 121"/>
                <a:gd name="T20" fmla="*/ 9 w 176"/>
                <a:gd name="T21" fmla="*/ 89 h 121"/>
                <a:gd name="T22" fmla="*/ 0 w 176"/>
                <a:gd name="T23" fmla="*/ 93 h 121"/>
                <a:gd name="T24" fmla="*/ 13 w 176"/>
                <a:gd name="T25" fmla="*/ 98 h 121"/>
                <a:gd name="T26" fmla="*/ 18 w 176"/>
                <a:gd name="T27" fmla="*/ 105 h 121"/>
                <a:gd name="T28" fmla="*/ 37 w 176"/>
                <a:gd name="T29" fmla="*/ 118 h 121"/>
                <a:gd name="T30" fmla="*/ 43 w 176"/>
                <a:gd name="T31" fmla="*/ 119 h 121"/>
                <a:gd name="T32" fmla="*/ 50 w 176"/>
                <a:gd name="T33" fmla="*/ 114 h 121"/>
                <a:gd name="T34" fmla="*/ 60 w 176"/>
                <a:gd name="T35" fmla="*/ 112 h 121"/>
                <a:gd name="T36" fmla="*/ 77 w 176"/>
                <a:gd name="T37" fmla="*/ 117 h 121"/>
                <a:gd name="T38" fmla="*/ 85 w 176"/>
                <a:gd name="T39" fmla="*/ 107 h 121"/>
                <a:gd name="T40" fmla="*/ 106 w 176"/>
                <a:gd name="T41" fmla="*/ 106 h 121"/>
                <a:gd name="T42" fmla="*/ 114 w 176"/>
                <a:gd name="T43" fmla="*/ 90 h 121"/>
                <a:gd name="T44" fmla="*/ 127 w 176"/>
                <a:gd name="T45" fmla="*/ 96 h 121"/>
                <a:gd name="T46" fmla="*/ 129 w 176"/>
                <a:gd name="T47" fmla="*/ 93 h 121"/>
                <a:gd name="T48" fmla="*/ 129 w 176"/>
                <a:gd name="T49" fmla="*/ 90 h 121"/>
                <a:gd name="T50" fmla="*/ 140 w 176"/>
                <a:gd name="T51" fmla="*/ 70 h 121"/>
                <a:gd name="T52" fmla="*/ 166 w 176"/>
                <a:gd name="T53" fmla="*/ 40 h 121"/>
                <a:gd name="T54" fmla="*/ 173 w 176"/>
                <a:gd name="T55" fmla="*/ 29 h 121"/>
                <a:gd name="T56" fmla="*/ 173 w 176"/>
                <a:gd name="T57" fmla="*/ 20 h 121"/>
                <a:gd name="T58" fmla="*/ 158 w 176"/>
                <a:gd name="T59" fmla="*/ 11 h 121"/>
                <a:gd name="T60" fmla="*/ 141 w 176"/>
                <a:gd name="T61" fmla="*/ 3 h 121"/>
                <a:gd name="T62" fmla="*/ 122 w 176"/>
                <a:gd name="T63" fmla="*/ 5 h 121"/>
                <a:gd name="T64" fmla="*/ 109 w 176"/>
                <a:gd name="T65" fmla="*/ 0 h 121"/>
                <a:gd name="T66" fmla="*/ 99 w 176"/>
                <a:gd name="T67" fmla="*/ 3 h 121"/>
                <a:gd name="T68" fmla="*/ 79 w 176"/>
                <a:gd name="T69" fmla="*/ 4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76" h="121">
                  <a:moveTo>
                    <a:pt x="71" y="9"/>
                  </a:moveTo>
                  <a:cubicBezTo>
                    <a:pt x="67" y="11"/>
                    <a:pt x="62" y="15"/>
                    <a:pt x="57" y="15"/>
                  </a:cubicBezTo>
                  <a:cubicBezTo>
                    <a:pt x="52" y="15"/>
                    <a:pt x="47" y="13"/>
                    <a:pt x="44" y="12"/>
                  </a:cubicBezTo>
                  <a:cubicBezTo>
                    <a:pt x="41" y="10"/>
                    <a:pt x="39" y="9"/>
                    <a:pt x="37" y="10"/>
                  </a:cubicBezTo>
                  <a:cubicBezTo>
                    <a:pt x="32" y="10"/>
                    <a:pt x="32" y="13"/>
                    <a:pt x="31" y="21"/>
                  </a:cubicBezTo>
                  <a:cubicBezTo>
                    <a:pt x="31" y="26"/>
                    <a:pt x="31" y="32"/>
                    <a:pt x="27" y="36"/>
                  </a:cubicBezTo>
                  <a:cubicBezTo>
                    <a:pt x="22" y="40"/>
                    <a:pt x="16" y="39"/>
                    <a:pt x="11" y="39"/>
                  </a:cubicBezTo>
                  <a:cubicBezTo>
                    <a:pt x="9" y="39"/>
                    <a:pt x="7" y="38"/>
                    <a:pt x="6" y="39"/>
                  </a:cubicBezTo>
                  <a:cubicBezTo>
                    <a:pt x="5" y="39"/>
                    <a:pt x="5" y="39"/>
                    <a:pt x="4" y="39"/>
                  </a:cubicBezTo>
                  <a:cubicBezTo>
                    <a:pt x="4" y="40"/>
                    <a:pt x="4" y="40"/>
                    <a:pt x="3" y="40"/>
                  </a:cubicBezTo>
                  <a:cubicBezTo>
                    <a:pt x="11" y="43"/>
                    <a:pt x="17" y="46"/>
                    <a:pt x="20" y="50"/>
                  </a:cubicBezTo>
                  <a:cubicBezTo>
                    <a:pt x="23" y="53"/>
                    <a:pt x="24" y="56"/>
                    <a:pt x="23" y="59"/>
                  </a:cubicBezTo>
                  <a:cubicBezTo>
                    <a:pt x="22" y="63"/>
                    <a:pt x="19" y="65"/>
                    <a:pt x="17" y="66"/>
                  </a:cubicBezTo>
                  <a:cubicBezTo>
                    <a:pt x="17" y="67"/>
                    <a:pt x="16" y="67"/>
                    <a:pt x="15" y="67"/>
                  </a:cubicBezTo>
                  <a:cubicBezTo>
                    <a:pt x="16" y="67"/>
                    <a:pt x="16" y="68"/>
                    <a:pt x="16" y="68"/>
                  </a:cubicBezTo>
                  <a:cubicBezTo>
                    <a:pt x="16" y="68"/>
                    <a:pt x="16" y="68"/>
                    <a:pt x="16" y="68"/>
                  </a:cubicBezTo>
                  <a:cubicBezTo>
                    <a:pt x="16" y="68"/>
                    <a:pt x="17" y="68"/>
                    <a:pt x="18" y="69"/>
                  </a:cubicBezTo>
                  <a:cubicBezTo>
                    <a:pt x="22" y="70"/>
                    <a:pt x="26" y="72"/>
                    <a:pt x="28" y="76"/>
                  </a:cubicBezTo>
                  <a:cubicBezTo>
                    <a:pt x="28" y="79"/>
                    <a:pt x="27" y="82"/>
                    <a:pt x="25" y="85"/>
                  </a:cubicBezTo>
                  <a:cubicBezTo>
                    <a:pt x="22" y="88"/>
                    <a:pt x="17" y="88"/>
                    <a:pt x="13" y="88"/>
                  </a:cubicBezTo>
                  <a:cubicBezTo>
                    <a:pt x="12" y="88"/>
                    <a:pt x="10" y="88"/>
                    <a:pt x="10" y="88"/>
                  </a:cubicBezTo>
                  <a:cubicBezTo>
                    <a:pt x="9" y="88"/>
                    <a:pt x="9" y="89"/>
                    <a:pt x="9" y="89"/>
                  </a:cubicBezTo>
                  <a:cubicBezTo>
                    <a:pt x="4" y="89"/>
                    <a:pt x="1" y="90"/>
                    <a:pt x="1" y="92"/>
                  </a:cubicBezTo>
                  <a:cubicBezTo>
                    <a:pt x="0" y="92"/>
                    <a:pt x="0" y="92"/>
                    <a:pt x="0" y="93"/>
                  </a:cubicBezTo>
                  <a:cubicBezTo>
                    <a:pt x="1" y="93"/>
                    <a:pt x="4" y="94"/>
                    <a:pt x="5" y="95"/>
                  </a:cubicBezTo>
                  <a:cubicBezTo>
                    <a:pt x="7" y="95"/>
                    <a:pt x="11" y="96"/>
                    <a:pt x="13" y="98"/>
                  </a:cubicBezTo>
                  <a:cubicBezTo>
                    <a:pt x="15" y="99"/>
                    <a:pt x="16" y="101"/>
                    <a:pt x="17" y="103"/>
                  </a:cubicBezTo>
                  <a:cubicBezTo>
                    <a:pt x="17" y="103"/>
                    <a:pt x="17" y="104"/>
                    <a:pt x="18" y="105"/>
                  </a:cubicBezTo>
                  <a:cubicBezTo>
                    <a:pt x="22" y="113"/>
                    <a:pt x="22" y="113"/>
                    <a:pt x="32" y="116"/>
                  </a:cubicBezTo>
                  <a:cubicBezTo>
                    <a:pt x="33" y="117"/>
                    <a:pt x="35" y="118"/>
                    <a:pt x="37" y="118"/>
                  </a:cubicBezTo>
                  <a:cubicBezTo>
                    <a:pt x="39" y="119"/>
                    <a:pt x="41" y="121"/>
                    <a:pt x="43" y="120"/>
                  </a:cubicBezTo>
                  <a:cubicBezTo>
                    <a:pt x="43" y="120"/>
                    <a:pt x="43" y="120"/>
                    <a:pt x="43" y="119"/>
                  </a:cubicBezTo>
                  <a:cubicBezTo>
                    <a:pt x="44" y="118"/>
                    <a:pt x="45" y="117"/>
                    <a:pt x="47" y="115"/>
                  </a:cubicBezTo>
                  <a:cubicBezTo>
                    <a:pt x="49" y="115"/>
                    <a:pt x="50" y="114"/>
                    <a:pt x="50" y="114"/>
                  </a:cubicBezTo>
                  <a:cubicBezTo>
                    <a:pt x="53" y="112"/>
                    <a:pt x="54" y="112"/>
                    <a:pt x="59" y="112"/>
                  </a:cubicBezTo>
                  <a:cubicBezTo>
                    <a:pt x="60" y="112"/>
                    <a:pt x="60" y="112"/>
                    <a:pt x="60" y="112"/>
                  </a:cubicBezTo>
                  <a:cubicBezTo>
                    <a:pt x="63" y="113"/>
                    <a:pt x="66" y="114"/>
                    <a:pt x="68" y="115"/>
                  </a:cubicBezTo>
                  <a:cubicBezTo>
                    <a:pt x="72" y="116"/>
                    <a:pt x="75" y="117"/>
                    <a:pt x="77" y="117"/>
                  </a:cubicBezTo>
                  <a:cubicBezTo>
                    <a:pt x="78" y="117"/>
                    <a:pt x="79" y="117"/>
                    <a:pt x="79" y="117"/>
                  </a:cubicBezTo>
                  <a:cubicBezTo>
                    <a:pt x="79" y="114"/>
                    <a:pt x="80" y="110"/>
                    <a:pt x="85" y="107"/>
                  </a:cubicBezTo>
                  <a:cubicBezTo>
                    <a:pt x="90" y="104"/>
                    <a:pt x="95" y="105"/>
                    <a:pt x="99" y="106"/>
                  </a:cubicBezTo>
                  <a:cubicBezTo>
                    <a:pt x="103" y="107"/>
                    <a:pt x="104" y="108"/>
                    <a:pt x="106" y="106"/>
                  </a:cubicBezTo>
                  <a:cubicBezTo>
                    <a:pt x="106" y="106"/>
                    <a:pt x="107" y="103"/>
                    <a:pt x="108" y="101"/>
                  </a:cubicBezTo>
                  <a:cubicBezTo>
                    <a:pt x="109" y="97"/>
                    <a:pt x="110" y="92"/>
                    <a:pt x="114" y="90"/>
                  </a:cubicBezTo>
                  <a:cubicBezTo>
                    <a:pt x="115" y="89"/>
                    <a:pt x="118" y="89"/>
                    <a:pt x="121" y="90"/>
                  </a:cubicBezTo>
                  <a:cubicBezTo>
                    <a:pt x="124" y="90"/>
                    <a:pt x="126" y="94"/>
                    <a:pt x="127" y="96"/>
                  </a:cubicBezTo>
                  <a:cubicBezTo>
                    <a:pt x="127" y="96"/>
                    <a:pt x="128" y="97"/>
                    <a:pt x="128" y="98"/>
                  </a:cubicBezTo>
                  <a:cubicBezTo>
                    <a:pt x="128" y="97"/>
                    <a:pt x="129" y="94"/>
                    <a:pt x="129" y="93"/>
                  </a:cubicBezTo>
                  <a:cubicBezTo>
                    <a:pt x="129" y="92"/>
                    <a:pt x="129" y="91"/>
                    <a:pt x="129" y="90"/>
                  </a:cubicBezTo>
                  <a:cubicBezTo>
                    <a:pt x="129" y="90"/>
                    <a:pt x="129" y="90"/>
                    <a:pt x="129" y="90"/>
                  </a:cubicBezTo>
                  <a:cubicBezTo>
                    <a:pt x="128" y="88"/>
                    <a:pt x="127" y="85"/>
                    <a:pt x="127" y="82"/>
                  </a:cubicBezTo>
                  <a:cubicBezTo>
                    <a:pt x="129" y="76"/>
                    <a:pt x="135" y="73"/>
                    <a:pt x="140" y="70"/>
                  </a:cubicBezTo>
                  <a:cubicBezTo>
                    <a:pt x="142" y="69"/>
                    <a:pt x="142" y="69"/>
                    <a:pt x="142" y="69"/>
                  </a:cubicBezTo>
                  <a:cubicBezTo>
                    <a:pt x="154" y="61"/>
                    <a:pt x="159" y="52"/>
                    <a:pt x="166" y="40"/>
                  </a:cubicBezTo>
                  <a:cubicBezTo>
                    <a:pt x="170" y="34"/>
                    <a:pt x="170" y="34"/>
                    <a:pt x="170" y="34"/>
                  </a:cubicBezTo>
                  <a:cubicBezTo>
                    <a:pt x="171" y="32"/>
                    <a:pt x="172" y="31"/>
                    <a:pt x="173" y="29"/>
                  </a:cubicBezTo>
                  <a:cubicBezTo>
                    <a:pt x="175" y="27"/>
                    <a:pt x="176" y="24"/>
                    <a:pt x="176" y="24"/>
                  </a:cubicBezTo>
                  <a:cubicBezTo>
                    <a:pt x="176" y="23"/>
                    <a:pt x="176" y="22"/>
                    <a:pt x="173" y="20"/>
                  </a:cubicBezTo>
                  <a:cubicBezTo>
                    <a:pt x="170" y="18"/>
                    <a:pt x="168" y="16"/>
                    <a:pt x="164" y="15"/>
                  </a:cubicBezTo>
                  <a:cubicBezTo>
                    <a:pt x="162" y="14"/>
                    <a:pt x="160" y="13"/>
                    <a:pt x="158" y="11"/>
                  </a:cubicBezTo>
                  <a:cubicBezTo>
                    <a:pt x="156" y="11"/>
                    <a:pt x="154" y="10"/>
                    <a:pt x="153" y="8"/>
                  </a:cubicBezTo>
                  <a:cubicBezTo>
                    <a:pt x="149" y="6"/>
                    <a:pt x="145" y="4"/>
                    <a:pt x="141" y="3"/>
                  </a:cubicBezTo>
                  <a:cubicBezTo>
                    <a:pt x="139" y="3"/>
                    <a:pt x="136" y="4"/>
                    <a:pt x="134" y="4"/>
                  </a:cubicBezTo>
                  <a:cubicBezTo>
                    <a:pt x="130" y="5"/>
                    <a:pt x="126" y="6"/>
                    <a:pt x="122" y="5"/>
                  </a:cubicBezTo>
                  <a:cubicBezTo>
                    <a:pt x="119" y="4"/>
                    <a:pt x="117" y="3"/>
                    <a:pt x="115" y="2"/>
                  </a:cubicBezTo>
                  <a:cubicBezTo>
                    <a:pt x="113" y="1"/>
                    <a:pt x="111" y="1"/>
                    <a:pt x="109" y="0"/>
                  </a:cubicBezTo>
                  <a:cubicBezTo>
                    <a:pt x="108" y="0"/>
                    <a:pt x="107" y="1"/>
                    <a:pt x="105" y="2"/>
                  </a:cubicBezTo>
                  <a:cubicBezTo>
                    <a:pt x="103" y="3"/>
                    <a:pt x="101" y="3"/>
                    <a:pt x="99" y="3"/>
                  </a:cubicBezTo>
                  <a:cubicBezTo>
                    <a:pt x="95" y="4"/>
                    <a:pt x="92" y="4"/>
                    <a:pt x="88" y="4"/>
                  </a:cubicBezTo>
                  <a:cubicBezTo>
                    <a:pt x="85" y="4"/>
                    <a:pt x="82" y="4"/>
                    <a:pt x="79" y="4"/>
                  </a:cubicBezTo>
                  <a:cubicBezTo>
                    <a:pt x="77" y="5"/>
                    <a:pt x="74" y="7"/>
                    <a:pt x="71" y="9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lIns="45720" tIns="22860" rIns="45720" bIns="22860"/>
            <a:lstStyle/>
            <a:p>
              <a:pPr defTabSz="685663">
                <a:defRPr/>
              </a:pPr>
              <a:endParaRPr lang="id-ID" sz="90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5" name="Freeform 27">
              <a:extLst>
                <a:ext uri="{FF2B5EF4-FFF2-40B4-BE49-F238E27FC236}">
                  <a16:creationId xmlns:a16="http://schemas.microsoft.com/office/drawing/2014/main" xmlns="" id="{2B0D9EB9-CDC2-417F-9C15-F168222DA751}"/>
                </a:ext>
              </a:extLst>
            </p:cNvPr>
            <p:cNvSpPr>
              <a:spLocks/>
            </p:cNvSpPr>
            <p:nvPr/>
          </p:nvSpPr>
          <p:spPr bwMode="auto">
            <a:xfrm>
              <a:off x="2203" y="1510"/>
              <a:ext cx="2" cy="1"/>
            </a:xfrm>
            <a:custGeom>
              <a:avLst/>
              <a:gdLst>
                <a:gd name="T0" fmla="*/ 0 w 2"/>
                <a:gd name="T1" fmla="*/ 1 h 1"/>
                <a:gd name="T2" fmla="*/ 2 w 2"/>
                <a:gd name="T3" fmla="*/ 0 h 1"/>
                <a:gd name="T4" fmla="*/ 0 w 2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0" y="1"/>
                  </a:moveTo>
                  <a:cubicBezTo>
                    <a:pt x="1" y="0"/>
                    <a:pt x="1" y="0"/>
                    <a:pt x="2" y="0"/>
                  </a:cubicBezTo>
                  <a:cubicBezTo>
                    <a:pt x="1" y="0"/>
                    <a:pt x="1" y="0"/>
                    <a:pt x="0" y="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lIns="45720" tIns="22860" rIns="45720" bIns="22860"/>
            <a:lstStyle/>
            <a:p>
              <a:pPr defTabSz="685663">
                <a:defRPr/>
              </a:pPr>
              <a:endParaRPr lang="id-ID" sz="90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6" name="Freeform 28">
              <a:extLst>
                <a:ext uri="{FF2B5EF4-FFF2-40B4-BE49-F238E27FC236}">
                  <a16:creationId xmlns:a16="http://schemas.microsoft.com/office/drawing/2014/main" xmlns="" id="{A96D3B7F-B3F5-4A74-9C0E-4D8370CF18D3}"/>
                </a:ext>
              </a:extLst>
            </p:cNvPr>
            <p:cNvSpPr>
              <a:spLocks/>
            </p:cNvSpPr>
            <p:nvPr/>
          </p:nvSpPr>
          <p:spPr bwMode="auto">
            <a:xfrm>
              <a:off x="2068" y="1461"/>
              <a:ext cx="1" cy="1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1 w 1"/>
                <a:gd name="T5" fmla="*/ 1 h 1"/>
                <a:gd name="T6" fmla="*/ 0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" y="1"/>
                    <a:pt x="1" y="1"/>
                  </a:cubicBezTo>
                  <a:cubicBezTo>
                    <a:pt x="1" y="1"/>
                    <a:pt x="0" y="0"/>
                    <a:pt x="0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lIns="45720" tIns="22860" rIns="45720" bIns="22860"/>
            <a:lstStyle/>
            <a:p>
              <a:pPr defTabSz="685663">
                <a:defRPr/>
              </a:pPr>
              <a:endParaRPr lang="id-ID" sz="90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7" name="Freeform 29">
              <a:extLst>
                <a:ext uri="{FF2B5EF4-FFF2-40B4-BE49-F238E27FC236}">
                  <a16:creationId xmlns:a16="http://schemas.microsoft.com/office/drawing/2014/main" xmlns="" id="{8BC6B0F7-BFC2-4A46-ADA4-744872B3F782}"/>
                </a:ext>
              </a:extLst>
            </p:cNvPr>
            <p:cNvSpPr>
              <a:spLocks/>
            </p:cNvSpPr>
            <p:nvPr/>
          </p:nvSpPr>
          <p:spPr bwMode="auto">
            <a:xfrm>
              <a:off x="2073" y="1473"/>
              <a:ext cx="2" cy="3"/>
            </a:xfrm>
            <a:custGeom>
              <a:avLst/>
              <a:gdLst>
                <a:gd name="T0" fmla="*/ 0 w 2"/>
                <a:gd name="T1" fmla="*/ 3 h 3"/>
                <a:gd name="T2" fmla="*/ 2 w 2"/>
                <a:gd name="T3" fmla="*/ 0 h 3"/>
                <a:gd name="T4" fmla="*/ 0 w 2"/>
                <a:gd name="T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cubicBezTo>
                    <a:pt x="1" y="2"/>
                    <a:pt x="1" y="1"/>
                    <a:pt x="2" y="0"/>
                  </a:cubicBezTo>
                  <a:cubicBezTo>
                    <a:pt x="1" y="1"/>
                    <a:pt x="1" y="2"/>
                    <a:pt x="0" y="3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lIns="45720" tIns="22860" rIns="45720" bIns="22860"/>
            <a:lstStyle/>
            <a:p>
              <a:pPr defTabSz="685663">
                <a:defRPr/>
              </a:pPr>
              <a:endParaRPr lang="id-ID" sz="90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8" name="Freeform 30">
              <a:extLst>
                <a:ext uri="{FF2B5EF4-FFF2-40B4-BE49-F238E27FC236}">
                  <a16:creationId xmlns:a16="http://schemas.microsoft.com/office/drawing/2014/main" xmlns="" id="{CEF1B21B-000B-4966-A689-6A254B66B835}"/>
                </a:ext>
              </a:extLst>
            </p:cNvPr>
            <p:cNvSpPr>
              <a:spLocks/>
            </p:cNvSpPr>
            <p:nvPr/>
          </p:nvSpPr>
          <p:spPr bwMode="auto">
            <a:xfrm>
              <a:off x="2085" y="1417"/>
              <a:ext cx="1" cy="2"/>
            </a:xfrm>
            <a:custGeom>
              <a:avLst/>
              <a:gdLst>
                <a:gd name="T0" fmla="*/ 1 w 1"/>
                <a:gd name="T1" fmla="*/ 0 h 2"/>
                <a:gd name="T2" fmla="*/ 1 w 1"/>
                <a:gd name="T3" fmla="*/ 0 h 2"/>
                <a:gd name="T4" fmla="*/ 0 w 1"/>
                <a:gd name="T5" fmla="*/ 2 h 2"/>
                <a:gd name="T6" fmla="*/ 1 w 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2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1"/>
                    <a:pt x="0" y="1"/>
                    <a:pt x="0" y="2"/>
                  </a:cubicBezTo>
                  <a:cubicBezTo>
                    <a:pt x="0" y="1"/>
                    <a:pt x="1" y="1"/>
                    <a:pt x="1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lIns="45720" tIns="22860" rIns="45720" bIns="22860"/>
            <a:lstStyle/>
            <a:p>
              <a:pPr defTabSz="685663">
                <a:defRPr/>
              </a:pPr>
              <a:endParaRPr lang="id-ID" sz="90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9" name="Freeform 31">
              <a:extLst>
                <a:ext uri="{FF2B5EF4-FFF2-40B4-BE49-F238E27FC236}">
                  <a16:creationId xmlns:a16="http://schemas.microsoft.com/office/drawing/2014/main" xmlns="" id="{281B4CD1-D41F-4953-8A7F-4E16324A38C2}"/>
                </a:ext>
              </a:extLst>
            </p:cNvPr>
            <p:cNvSpPr>
              <a:spLocks/>
            </p:cNvSpPr>
            <p:nvPr/>
          </p:nvSpPr>
          <p:spPr bwMode="auto">
            <a:xfrm>
              <a:off x="2088" y="1416"/>
              <a:ext cx="22" cy="37"/>
            </a:xfrm>
            <a:custGeom>
              <a:avLst/>
              <a:gdLst>
                <a:gd name="T0" fmla="*/ 20 w 22"/>
                <a:gd name="T1" fmla="*/ 10 h 37"/>
                <a:gd name="T2" fmla="*/ 20 w 22"/>
                <a:gd name="T3" fmla="*/ 7 h 37"/>
                <a:gd name="T4" fmla="*/ 22 w 22"/>
                <a:gd name="T5" fmla="*/ 0 h 37"/>
                <a:gd name="T6" fmla="*/ 13 w 22"/>
                <a:gd name="T7" fmla="*/ 6 h 37"/>
                <a:gd name="T8" fmla="*/ 11 w 22"/>
                <a:gd name="T9" fmla="*/ 12 h 37"/>
                <a:gd name="T10" fmla="*/ 11 w 22"/>
                <a:gd name="T11" fmla="*/ 16 h 37"/>
                <a:gd name="T12" fmla="*/ 6 w 22"/>
                <a:gd name="T13" fmla="*/ 28 h 37"/>
                <a:gd name="T14" fmla="*/ 3 w 22"/>
                <a:gd name="T15" fmla="*/ 31 h 37"/>
                <a:gd name="T16" fmla="*/ 0 w 22"/>
                <a:gd name="T17" fmla="*/ 37 h 37"/>
                <a:gd name="T18" fmla="*/ 6 w 22"/>
                <a:gd name="T19" fmla="*/ 32 h 37"/>
                <a:gd name="T20" fmla="*/ 9 w 22"/>
                <a:gd name="T21" fmla="*/ 31 h 37"/>
                <a:gd name="T22" fmla="*/ 20 w 22"/>
                <a:gd name="T23" fmla="*/ 1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2" h="37">
                  <a:moveTo>
                    <a:pt x="20" y="10"/>
                  </a:moveTo>
                  <a:cubicBezTo>
                    <a:pt x="20" y="10"/>
                    <a:pt x="20" y="9"/>
                    <a:pt x="20" y="7"/>
                  </a:cubicBezTo>
                  <a:cubicBezTo>
                    <a:pt x="21" y="6"/>
                    <a:pt x="22" y="1"/>
                    <a:pt x="22" y="0"/>
                  </a:cubicBezTo>
                  <a:cubicBezTo>
                    <a:pt x="21" y="0"/>
                    <a:pt x="15" y="3"/>
                    <a:pt x="13" y="6"/>
                  </a:cubicBezTo>
                  <a:cubicBezTo>
                    <a:pt x="11" y="8"/>
                    <a:pt x="11" y="9"/>
                    <a:pt x="11" y="12"/>
                  </a:cubicBezTo>
                  <a:cubicBezTo>
                    <a:pt x="11" y="13"/>
                    <a:pt x="11" y="14"/>
                    <a:pt x="11" y="16"/>
                  </a:cubicBezTo>
                  <a:cubicBezTo>
                    <a:pt x="10" y="23"/>
                    <a:pt x="8" y="25"/>
                    <a:pt x="6" y="28"/>
                  </a:cubicBezTo>
                  <a:cubicBezTo>
                    <a:pt x="5" y="29"/>
                    <a:pt x="4" y="30"/>
                    <a:pt x="3" y="31"/>
                  </a:cubicBezTo>
                  <a:cubicBezTo>
                    <a:pt x="2" y="33"/>
                    <a:pt x="1" y="35"/>
                    <a:pt x="0" y="37"/>
                  </a:cubicBezTo>
                  <a:cubicBezTo>
                    <a:pt x="2" y="36"/>
                    <a:pt x="4" y="34"/>
                    <a:pt x="6" y="32"/>
                  </a:cubicBezTo>
                  <a:cubicBezTo>
                    <a:pt x="7" y="31"/>
                    <a:pt x="8" y="31"/>
                    <a:pt x="9" y="31"/>
                  </a:cubicBezTo>
                  <a:cubicBezTo>
                    <a:pt x="14" y="25"/>
                    <a:pt x="17" y="18"/>
                    <a:pt x="20" y="1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lIns="45720" tIns="22860" rIns="45720" bIns="22860"/>
            <a:lstStyle/>
            <a:p>
              <a:pPr defTabSz="685663">
                <a:defRPr/>
              </a:pPr>
              <a:endParaRPr lang="id-ID" sz="90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0" name="Freeform 32">
              <a:extLst>
                <a:ext uri="{FF2B5EF4-FFF2-40B4-BE49-F238E27FC236}">
                  <a16:creationId xmlns:a16="http://schemas.microsoft.com/office/drawing/2014/main" xmlns="" id="{5FD6849B-55F2-48BB-8782-412391412EB4}"/>
                </a:ext>
              </a:extLst>
            </p:cNvPr>
            <p:cNvSpPr>
              <a:spLocks/>
            </p:cNvSpPr>
            <p:nvPr/>
          </p:nvSpPr>
          <p:spPr bwMode="auto">
            <a:xfrm>
              <a:off x="2148" y="1347"/>
              <a:ext cx="1" cy="1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1 h 1"/>
                <a:gd name="T4" fmla="*/ 1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0" y="0"/>
                    <a:pt x="0" y="1"/>
                    <a:pt x="0" y="1"/>
                  </a:cubicBezTo>
                  <a:cubicBezTo>
                    <a:pt x="0" y="1"/>
                    <a:pt x="0" y="0"/>
                    <a:pt x="1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lIns="45720" tIns="22860" rIns="45720" bIns="22860"/>
            <a:lstStyle/>
            <a:p>
              <a:pPr defTabSz="685663">
                <a:defRPr/>
              </a:pPr>
              <a:endParaRPr lang="id-ID" sz="90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1" name="Freeform 33">
              <a:extLst>
                <a:ext uri="{FF2B5EF4-FFF2-40B4-BE49-F238E27FC236}">
                  <a16:creationId xmlns:a16="http://schemas.microsoft.com/office/drawing/2014/main" xmlns="" id="{6DCB0B5D-D354-443D-A17F-4A032001064C}"/>
                </a:ext>
              </a:extLst>
            </p:cNvPr>
            <p:cNvSpPr>
              <a:spLocks/>
            </p:cNvSpPr>
            <p:nvPr/>
          </p:nvSpPr>
          <p:spPr bwMode="auto">
            <a:xfrm>
              <a:off x="2149" y="1345"/>
              <a:ext cx="1" cy="1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1 h 1"/>
                <a:gd name="T4" fmla="*/ 1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0"/>
                    <a:pt x="1" y="0"/>
                    <a:pt x="0" y="1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lIns="45720" tIns="22860" rIns="45720" bIns="22860"/>
            <a:lstStyle/>
            <a:p>
              <a:pPr defTabSz="685663">
                <a:defRPr/>
              </a:pPr>
              <a:endParaRPr lang="id-ID" sz="90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2" name="Freeform 34">
              <a:extLst>
                <a:ext uri="{FF2B5EF4-FFF2-40B4-BE49-F238E27FC236}">
                  <a16:creationId xmlns:a16="http://schemas.microsoft.com/office/drawing/2014/main" xmlns="" id="{3BE93F1E-89A1-4C39-8438-E63FF724D2D5}"/>
                </a:ext>
              </a:extLst>
            </p:cNvPr>
            <p:cNvSpPr>
              <a:spLocks/>
            </p:cNvSpPr>
            <p:nvPr/>
          </p:nvSpPr>
          <p:spPr bwMode="auto">
            <a:xfrm>
              <a:off x="2151" y="1343"/>
              <a:ext cx="1" cy="1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1 h 1"/>
                <a:gd name="T4" fmla="*/ 1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0" y="0"/>
                    <a:pt x="0" y="1"/>
                    <a:pt x="0" y="1"/>
                  </a:cubicBezTo>
                  <a:cubicBezTo>
                    <a:pt x="0" y="1"/>
                    <a:pt x="0" y="0"/>
                    <a:pt x="1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lIns="45720" tIns="22860" rIns="45720" bIns="22860"/>
            <a:lstStyle/>
            <a:p>
              <a:pPr defTabSz="685663">
                <a:defRPr/>
              </a:pPr>
              <a:endParaRPr lang="id-ID" sz="90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3" name="Freeform 35">
              <a:extLst>
                <a:ext uri="{FF2B5EF4-FFF2-40B4-BE49-F238E27FC236}">
                  <a16:creationId xmlns:a16="http://schemas.microsoft.com/office/drawing/2014/main" xmlns="" id="{775482AE-E0BF-4AFC-B733-1642B264F0FF}"/>
                </a:ext>
              </a:extLst>
            </p:cNvPr>
            <p:cNvSpPr>
              <a:spLocks/>
            </p:cNvSpPr>
            <p:nvPr/>
          </p:nvSpPr>
          <p:spPr bwMode="auto">
            <a:xfrm>
              <a:off x="2889" y="1596"/>
              <a:ext cx="307" cy="386"/>
            </a:xfrm>
            <a:custGeom>
              <a:avLst/>
              <a:gdLst>
                <a:gd name="T0" fmla="*/ 8 w 309"/>
                <a:gd name="T1" fmla="*/ 14 h 388"/>
                <a:gd name="T2" fmla="*/ 1 w 309"/>
                <a:gd name="T3" fmla="*/ 54 h 388"/>
                <a:gd name="T4" fmla="*/ 3 w 309"/>
                <a:gd name="T5" fmla="*/ 60 h 388"/>
                <a:gd name="T6" fmla="*/ 14 w 309"/>
                <a:gd name="T7" fmla="*/ 77 h 388"/>
                <a:gd name="T8" fmla="*/ 22 w 309"/>
                <a:gd name="T9" fmla="*/ 95 h 388"/>
                <a:gd name="T10" fmla="*/ 30 w 309"/>
                <a:gd name="T11" fmla="*/ 117 h 388"/>
                <a:gd name="T12" fmla="*/ 31 w 309"/>
                <a:gd name="T13" fmla="*/ 131 h 388"/>
                <a:gd name="T14" fmla="*/ 32 w 309"/>
                <a:gd name="T15" fmla="*/ 149 h 388"/>
                <a:gd name="T16" fmla="*/ 35 w 309"/>
                <a:gd name="T17" fmla="*/ 169 h 388"/>
                <a:gd name="T18" fmla="*/ 40 w 309"/>
                <a:gd name="T19" fmla="*/ 213 h 388"/>
                <a:gd name="T20" fmla="*/ 42 w 309"/>
                <a:gd name="T21" fmla="*/ 255 h 388"/>
                <a:gd name="T22" fmla="*/ 52 w 309"/>
                <a:gd name="T23" fmla="*/ 265 h 388"/>
                <a:gd name="T24" fmla="*/ 52 w 309"/>
                <a:gd name="T25" fmla="*/ 277 h 388"/>
                <a:gd name="T26" fmla="*/ 60 w 309"/>
                <a:gd name="T27" fmla="*/ 299 h 388"/>
                <a:gd name="T28" fmla="*/ 78 w 309"/>
                <a:gd name="T29" fmla="*/ 313 h 388"/>
                <a:gd name="T30" fmla="*/ 67 w 309"/>
                <a:gd name="T31" fmla="*/ 343 h 388"/>
                <a:gd name="T32" fmla="*/ 72 w 309"/>
                <a:gd name="T33" fmla="*/ 350 h 388"/>
                <a:gd name="T34" fmla="*/ 94 w 309"/>
                <a:gd name="T35" fmla="*/ 351 h 388"/>
                <a:gd name="T36" fmla="*/ 130 w 309"/>
                <a:gd name="T37" fmla="*/ 349 h 388"/>
                <a:gd name="T38" fmla="*/ 163 w 309"/>
                <a:gd name="T39" fmla="*/ 372 h 388"/>
                <a:gd name="T40" fmla="*/ 177 w 309"/>
                <a:gd name="T41" fmla="*/ 378 h 388"/>
                <a:gd name="T42" fmla="*/ 185 w 309"/>
                <a:gd name="T43" fmla="*/ 388 h 388"/>
                <a:gd name="T44" fmla="*/ 203 w 309"/>
                <a:gd name="T45" fmla="*/ 372 h 388"/>
                <a:gd name="T46" fmla="*/ 212 w 309"/>
                <a:gd name="T47" fmla="*/ 362 h 388"/>
                <a:gd name="T48" fmla="*/ 207 w 309"/>
                <a:gd name="T49" fmla="*/ 344 h 388"/>
                <a:gd name="T50" fmla="*/ 191 w 309"/>
                <a:gd name="T51" fmla="*/ 318 h 388"/>
                <a:gd name="T52" fmla="*/ 210 w 309"/>
                <a:gd name="T53" fmla="*/ 298 h 388"/>
                <a:gd name="T54" fmla="*/ 211 w 309"/>
                <a:gd name="T55" fmla="*/ 275 h 388"/>
                <a:gd name="T56" fmla="*/ 220 w 309"/>
                <a:gd name="T57" fmla="*/ 265 h 388"/>
                <a:gd name="T58" fmla="*/ 237 w 309"/>
                <a:gd name="T59" fmla="*/ 248 h 388"/>
                <a:gd name="T60" fmla="*/ 248 w 309"/>
                <a:gd name="T61" fmla="*/ 230 h 388"/>
                <a:gd name="T62" fmla="*/ 258 w 309"/>
                <a:gd name="T63" fmla="*/ 213 h 388"/>
                <a:gd name="T64" fmla="*/ 266 w 309"/>
                <a:gd name="T65" fmla="*/ 199 h 388"/>
                <a:gd name="T66" fmla="*/ 276 w 309"/>
                <a:gd name="T67" fmla="*/ 175 h 388"/>
                <a:gd name="T68" fmla="*/ 306 w 309"/>
                <a:gd name="T69" fmla="*/ 151 h 388"/>
                <a:gd name="T70" fmla="*/ 303 w 309"/>
                <a:gd name="T71" fmla="*/ 145 h 388"/>
                <a:gd name="T72" fmla="*/ 265 w 309"/>
                <a:gd name="T73" fmla="*/ 121 h 388"/>
                <a:gd name="T74" fmla="*/ 250 w 309"/>
                <a:gd name="T75" fmla="*/ 100 h 388"/>
                <a:gd name="T76" fmla="*/ 225 w 309"/>
                <a:gd name="T77" fmla="*/ 79 h 388"/>
                <a:gd name="T78" fmla="*/ 145 w 309"/>
                <a:gd name="T79" fmla="*/ 27 h 388"/>
                <a:gd name="T80" fmla="*/ 105 w 309"/>
                <a:gd name="T81" fmla="*/ 7 h 388"/>
                <a:gd name="T82" fmla="*/ 75 w 309"/>
                <a:gd name="T83" fmla="*/ 2 h 388"/>
                <a:gd name="T84" fmla="*/ 59 w 309"/>
                <a:gd name="T85" fmla="*/ 3 h 388"/>
                <a:gd name="T86" fmla="*/ 51 w 309"/>
                <a:gd name="T87" fmla="*/ 11 h 388"/>
                <a:gd name="T88" fmla="*/ 49 w 309"/>
                <a:gd name="T89" fmla="*/ 22 h 388"/>
                <a:gd name="T90" fmla="*/ 37 w 309"/>
                <a:gd name="T91" fmla="*/ 14 h 388"/>
                <a:gd name="T92" fmla="*/ 26 w 309"/>
                <a:gd name="T93" fmla="*/ 10 h 388"/>
                <a:gd name="T94" fmla="*/ 8 w 309"/>
                <a:gd name="T95" fmla="*/ 14 h 3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309" h="388">
                  <a:moveTo>
                    <a:pt x="8" y="14"/>
                  </a:moveTo>
                  <a:cubicBezTo>
                    <a:pt x="8" y="14"/>
                    <a:pt x="8" y="14"/>
                    <a:pt x="8" y="14"/>
                  </a:cubicBezTo>
                  <a:cubicBezTo>
                    <a:pt x="10" y="21"/>
                    <a:pt x="8" y="29"/>
                    <a:pt x="5" y="37"/>
                  </a:cubicBezTo>
                  <a:cubicBezTo>
                    <a:pt x="3" y="43"/>
                    <a:pt x="0" y="49"/>
                    <a:pt x="1" y="54"/>
                  </a:cubicBezTo>
                  <a:cubicBezTo>
                    <a:pt x="2" y="57"/>
                    <a:pt x="2" y="58"/>
                    <a:pt x="2" y="59"/>
                  </a:cubicBezTo>
                  <a:cubicBezTo>
                    <a:pt x="2" y="59"/>
                    <a:pt x="3" y="59"/>
                    <a:pt x="3" y="60"/>
                  </a:cubicBezTo>
                  <a:cubicBezTo>
                    <a:pt x="4" y="61"/>
                    <a:pt x="5" y="62"/>
                    <a:pt x="7" y="63"/>
                  </a:cubicBezTo>
                  <a:cubicBezTo>
                    <a:pt x="13" y="69"/>
                    <a:pt x="13" y="71"/>
                    <a:pt x="14" y="77"/>
                  </a:cubicBezTo>
                  <a:cubicBezTo>
                    <a:pt x="14" y="78"/>
                    <a:pt x="15" y="80"/>
                    <a:pt x="15" y="82"/>
                  </a:cubicBezTo>
                  <a:cubicBezTo>
                    <a:pt x="16" y="87"/>
                    <a:pt x="19" y="91"/>
                    <a:pt x="22" y="95"/>
                  </a:cubicBezTo>
                  <a:cubicBezTo>
                    <a:pt x="23" y="96"/>
                    <a:pt x="25" y="98"/>
                    <a:pt x="26" y="99"/>
                  </a:cubicBezTo>
                  <a:cubicBezTo>
                    <a:pt x="32" y="107"/>
                    <a:pt x="31" y="111"/>
                    <a:pt x="30" y="117"/>
                  </a:cubicBezTo>
                  <a:cubicBezTo>
                    <a:pt x="30" y="119"/>
                    <a:pt x="30" y="120"/>
                    <a:pt x="30" y="121"/>
                  </a:cubicBezTo>
                  <a:cubicBezTo>
                    <a:pt x="29" y="126"/>
                    <a:pt x="30" y="127"/>
                    <a:pt x="31" y="131"/>
                  </a:cubicBezTo>
                  <a:cubicBezTo>
                    <a:pt x="31" y="132"/>
                    <a:pt x="31" y="134"/>
                    <a:pt x="32" y="135"/>
                  </a:cubicBezTo>
                  <a:cubicBezTo>
                    <a:pt x="33" y="141"/>
                    <a:pt x="32" y="145"/>
                    <a:pt x="32" y="149"/>
                  </a:cubicBezTo>
                  <a:cubicBezTo>
                    <a:pt x="31" y="152"/>
                    <a:pt x="31" y="155"/>
                    <a:pt x="31" y="158"/>
                  </a:cubicBezTo>
                  <a:cubicBezTo>
                    <a:pt x="31" y="162"/>
                    <a:pt x="33" y="165"/>
                    <a:pt x="35" y="169"/>
                  </a:cubicBezTo>
                  <a:cubicBezTo>
                    <a:pt x="37" y="174"/>
                    <a:pt x="40" y="180"/>
                    <a:pt x="40" y="186"/>
                  </a:cubicBezTo>
                  <a:cubicBezTo>
                    <a:pt x="41" y="195"/>
                    <a:pt x="41" y="205"/>
                    <a:pt x="40" y="213"/>
                  </a:cubicBezTo>
                  <a:cubicBezTo>
                    <a:pt x="40" y="216"/>
                    <a:pt x="40" y="219"/>
                    <a:pt x="40" y="223"/>
                  </a:cubicBezTo>
                  <a:cubicBezTo>
                    <a:pt x="38" y="234"/>
                    <a:pt x="37" y="248"/>
                    <a:pt x="42" y="255"/>
                  </a:cubicBezTo>
                  <a:cubicBezTo>
                    <a:pt x="43" y="256"/>
                    <a:pt x="44" y="256"/>
                    <a:pt x="45" y="257"/>
                  </a:cubicBezTo>
                  <a:cubicBezTo>
                    <a:pt x="47" y="258"/>
                    <a:pt x="50" y="259"/>
                    <a:pt x="52" y="265"/>
                  </a:cubicBezTo>
                  <a:cubicBezTo>
                    <a:pt x="52" y="268"/>
                    <a:pt x="52" y="272"/>
                    <a:pt x="52" y="275"/>
                  </a:cubicBezTo>
                  <a:cubicBezTo>
                    <a:pt x="52" y="275"/>
                    <a:pt x="52" y="276"/>
                    <a:pt x="52" y="277"/>
                  </a:cubicBezTo>
                  <a:cubicBezTo>
                    <a:pt x="54" y="281"/>
                    <a:pt x="54" y="285"/>
                    <a:pt x="54" y="288"/>
                  </a:cubicBezTo>
                  <a:cubicBezTo>
                    <a:pt x="55" y="294"/>
                    <a:pt x="56" y="297"/>
                    <a:pt x="60" y="299"/>
                  </a:cubicBezTo>
                  <a:cubicBezTo>
                    <a:pt x="61" y="299"/>
                    <a:pt x="63" y="300"/>
                    <a:pt x="65" y="300"/>
                  </a:cubicBezTo>
                  <a:cubicBezTo>
                    <a:pt x="69" y="300"/>
                    <a:pt x="77" y="301"/>
                    <a:pt x="78" y="313"/>
                  </a:cubicBezTo>
                  <a:cubicBezTo>
                    <a:pt x="79" y="320"/>
                    <a:pt x="74" y="328"/>
                    <a:pt x="71" y="335"/>
                  </a:cubicBezTo>
                  <a:cubicBezTo>
                    <a:pt x="70" y="338"/>
                    <a:pt x="68" y="340"/>
                    <a:pt x="67" y="343"/>
                  </a:cubicBezTo>
                  <a:cubicBezTo>
                    <a:pt x="67" y="345"/>
                    <a:pt x="66" y="346"/>
                    <a:pt x="65" y="348"/>
                  </a:cubicBezTo>
                  <a:cubicBezTo>
                    <a:pt x="67" y="348"/>
                    <a:pt x="70" y="349"/>
                    <a:pt x="72" y="350"/>
                  </a:cubicBezTo>
                  <a:cubicBezTo>
                    <a:pt x="75" y="352"/>
                    <a:pt x="78" y="353"/>
                    <a:pt x="82" y="353"/>
                  </a:cubicBezTo>
                  <a:cubicBezTo>
                    <a:pt x="85" y="353"/>
                    <a:pt x="89" y="352"/>
                    <a:pt x="94" y="351"/>
                  </a:cubicBezTo>
                  <a:cubicBezTo>
                    <a:pt x="97" y="350"/>
                    <a:pt x="101" y="348"/>
                    <a:pt x="104" y="348"/>
                  </a:cubicBezTo>
                  <a:cubicBezTo>
                    <a:pt x="114" y="347"/>
                    <a:pt x="121" y="347"/>
                    <a:pt x="130" y="349"/>
                  </a:cubicBezTo>
                  <a:cubicBezTo>
                    <a:pt x="147" y="351"/>
                    <a:pt x="151" y="355"/>
                    <a:pt x="159" y="366"/>
                  </a:cubicBezTo>
                  <a:cubicBezTo>
                    <a:pt x="160" y="368"/>
                    <a:pt x="161" y="370"/>
                    <a:pt x="163" y="372"/>
                  </a:cubicBezTo>
                  <a:cubicBezTo>
                    <a:pt x="165" y="374"/>
                    <a:pt x="166" y="374"/>
                    <a:pt x="169" y="375"/>
                  </a:cubicBezTo>
                  <a:cubicBezTo>
                    <a:pt x="171" y="375"/>
                    <a:pt x="174" y="375"/>
                    <a:pt x="177" y="378"/>
                  </a:cubicBezTo>
                  <a:cubicBezTo>
                    <a:pt x="181" y="380"/>
                    <a:pt x="183" y="384"/>
                    <a:pt x="185" y="388"/>
                  </a:cubicBezTo>
                  <a:cubicBezTo>
                    <a:pt x="185" y="388"/>
                    <a:pt x="185" y="388"/>
                    <a:pt x="185" y="388"/>
                  </a:cubicBezTo>
                  <a:cubicBezTo>
                    <a:pt x="186" y="384"/>
                    <a:pt x="187" y="379"/>
                    <a:pt x="192" y="376"/>
                  </a:cubicBezTo>
                  <a:cubicBezTo>
                    <a:pt x="195" y="373"/>
                    <a:pt x="199" y="372"/>
                    <a:pt x="203" y="372"/>
                  </a:cubicBezTo>
                  <a:cubicBezTo>
                    <a:pt x="203" y="372"/>
                    <a:pt x="203" y="371"/>
                    <a:pt x="203" y="371"/>
                  </a:cubicBezTo>
                  <a:cubicBezTo>
                    <a:pt x="206" y="367"/>
                    <a:pt x="209" y="364"/>
                    <a:pt x="212" y="362"/>
                  </a:cubicBezTo>
                  <a:cubicBezTo>
                    <a:pt x="216" y="359"/>
                    <a:pt x="217" y="358"/>
                    <a:pt x="216" y="353"/>
                  </a:cubicBezTo>
                  <a:cubicBezTo>
                    <a:pt x="215" y="351"/>
                    <a:pt x="211" y="347"/>
                    <a:pt x="207" y="344"/>
                  </a:cubicBezTo>
                  <a:cubicBezTo>
                    <a:pt x="201" y="338"/>
                    <a:pt x="194" y="331"/>
                    <a:pt x="195" y="323"/>
                  </a:cubicBezTo>
                  <a:cubicBezTo>
                    <a:pt x="193" y="322"/>
                    <a:pt x="192" y="320"/>
                    <a:pt x="191" y="318"/>
                  </a:cubicBezTo>
                  <a:cubicBezTo>
                    <a:pt x="190" y="312"/>
                    <a:pt x="196" y="308"/>
                    <a:pt x="203" y="303"/>
                  </a:cubicBezTo>
                  <a:cubicBezTo>
                    <a:pt x="206" y="301"/>
                    <a:pt x="210" y="299"/>
                    <a:pt x="210" y="298"/>
                  </a:cubicBezTo>
                  <a:cubicBezTo>
                    <a:pt x="210" y="297"/>
                    <a:pt x="210" y="294"/>
                    <a:pt x="210" y="291"/>
                  </a:cubicBezTo>
                  <a:cubicBezTo>
                    <a:pt x="209" y="287"/>
                    <a:pt x="209" y="280"/>
                    <a:pt x="211" y="275"/>
                  </a:cubicBezTo>
                  <a:cubicBezTo>
                    <a:pt x="210" y="273"/>
                    <a:pt x="211" y="270"/>
                    <a:pt x="213" y="269"/>
                  </a:cubicBezTo>
                  <a:cubicBezTo>
                    <a:pt x="215" y="267"/>
                    <a:pt x="218" y="266"/>
                    <a:pt x="220" y="265"/>
                  </a:cubicBezTo>
                  <a:cubicBezTo>
                    <a:pt x="224" y="263"/>
                    <a:pt x="227" y="261"/>
                    <a:pt x="229" y="257"/>
                  </a:cubicBezTo>
                  <a:cubicBezTo>
                    <a:pt x="232" y="254"/>
                    <a:pt x="234" y="251"/>
                    <a:pt x="237" y="248"/>
                  </a:cubicBezTo>
                  <a:cubicBezTo>
                    <a:pt x="239" y="245"/>
                    <a:pt x="241" y="242"/>
                    <a:pt x="243" y="239"/>
                  </a:cubicBezTo>
                  <a:cubicBezTo>
                    <a:pt x="246" y="236"/>
                    <a:pt x="247" y="234"/>
                    <a:pt x="248" y="230"/>
                  </a:cubicBezTo>
                  <a:cubicBezTo>
                    <a:pt x="248" y="228"/>
                    <a:pt x="249" y="226"/>
                    <a:pt x="250" y="223"/>
                  </a:cubicBezTo>
                  <a:cubicBezTo>
                    <a:pt x="252" y="219"/>
                    <a:pt x="255" y="215"/>
                    <a:pt x="258" y="213"/>
                  </a:cubicBezTo>
                  <a:cubicBezTo>
                    <a:pt x="261" y="210"/>
                    <a:pt x="263" y="208"/>
                    <a:pt x="264" y="206"/>
                  </a:cubicBezTo>
                  <a:cubicBezTo>
                    <a:pt x="266" y="204"/>
                    <a:pt x="266" y="202"/>
                    <a:pt x="266" y="199"/>
                  </a:cubicBezTo>
                  <a:cubicBezTo>
                    <a:pt x="266" y="197"/>
                    <a:pt x="266" y="195"/>
                    <a:pt x="267" y="192"/>
                  </a:cubicBezTo>
                  <a:cubicBezTo>
                    <a:pt x="268" y="185"/>
                    <a:pt x="273" y="179"/>
                    <a:pt x="276" y="175"/>
                  </a:cubicBezTo>
                  <a:cubicBezTo>
                    <a:pt x="278" y="173"/>
                    <a:pt x="280" y="170"/>
                    <a:pt x="281" y="168"/>
                  </a:cubicBezTo>
                  <a:cubicBezTo>
                    <a:pt x="286" y="159"/>
                    <a:pt x="290" y="153"/>
                    <a:pt x="306" y="151"/>
                  </a:cubicBezTo>
                  <a:cubicBezTo>
                    <a:pt x="307" y="150"/>
                    <a:pt x="308" y="150"/>
                    <a:pt x="309" y="150"/>
                  </a:cubicBezTo>
                  <a:cubicBezTo>
                    <a:pt x="307" y="149"/>
                    <a:pt x="305" y="147"/>
                    <a:pt x="303" y="145"/>
                  </a:cubicBezTo>
                  <a:cubicBezTo>
                    <a:pt x="299" y="141"/>
                    <a:pt x="293" y="139"/>
                    <a:pt x="287" y="137"/>
                  </a:cubicBezTo>
                  <a:cubicBezTo>
                    <a:pt x="279" y="134"/>
                    <a:pt x="270" y="131"/>
                    <a:pt x="265" y="121"/>
                  </a:cubicBezTo>
                  <a:cubicBezTo>
                    <a:pt x="263" y="118"/>
                    <a:pt x="263" y="118"/>
                    <a:pt x="263" y="118"/>
                  </a:cubicBezTo>
                  <a:cubicBezTo>
                    <a:pt x="259" y="110"/>
                    <a:pt x="257" y="105"/>
                    <a:pt x="250" y="100"/>
                  </a:cubicBezTo>
                  <a:cubicBezTo>
                    <a:pt x="247" y="97"/>
                    <a:pt x="247" y="97"/>
                    <a:pt x="247" y="97"/>
                  </a:cubicBezTo>
                  <a:cubicBezTo>
                    <a:pt x="240" y="92"/>
                    <a:pt x="232" y="87"/>
                    <a:pt x="225" y="79"/>
                  </a:cubicBezTo>
                  <a:cubicBezTo>
                    <a:pt x="207" y="61"/>
                    <a:pt x="191" y="52"/>
                    <a:pt x="167" y="41"/>
                  </a:cubicBezTo>
                  <a:cubicBezTo>
                    <a:pt x="159" y="37"/>
                    <a:pt x="152" y="32"/>
                    <a:pt x="145" y="27"/>
                  </a:cubicBezTo>
                  <a:cubicBezTo>
                    <a:pt x="136" y="21"/>
                    <a:pt x="126" y="15"/>
                    <a:pt x="116" y="11"/>
                  </a:cubicBezTo>
                  <a:cubicBezTo>
                    <a:pt x="113" y="10"/>
                    <a:pt x="109" y="9"/>
                    <a:pt x="105" y="7"/>
                  </a:cubicBezTo>
                  <a:cubicBezTo>
                    <a:pt x="100" y="5"/>
                    <a:pt x="94" y="3"/>
                    <a:pt x="88" y="2"/>
                  </a:cubicBezTo>
                  <a:cubicBezTo>
                    <a:pt x="82" y="0"/>
                    <a:pt x="80" y="0"/>
                    <a:pt x="75" y="2"/>
                  </a:cubicBezTo>
                  <a:cubicBezTo>
                    <a:pt x="73" y="2"/>
                    <a:pt x="71" y="3"/>
                    <a:pt x="68" y="3"/>
                  </a:cubicBezTo>
                  <a:cubicBezTo>
                    <a:pt x="66" y="4"/>
                    <a:pt x="63" y="4"/>
                    <a:pt x="59" y="3"/>
                  </a:cubicBezTo>
                  <a:cubicBezTo>
                    <a:pt x="56" y="3"/>
                    <a:pt x="53" y="3"/>
                    <a:pt x="52" y="3"/>
                  </a:cubicBezTo>
                  <a:cubicBezTo>
                    <a:pt x="50" y="4"/>
                    <a:pt x="50" y="6"/>
                    <a:pt x="51" y="11"/>
                  </a:cubicBezTo>
                  <a:cubicBezTo>
                    <a:pt x="52" y="14"/>
                    <a:pt x="52" y="16"/>
                    <a:pt x="52" y="19"/>
                  </a:cubicBezTo>
                  <a:cubicBezTo>
                    <a:pt x="52" y="20"/>
                    <a:pt x="51" y="22"/>
                    <a:pt x="49" y="22"/>
                  </a:cubicBezTo>
                  <a:cubicBezTo>
                    <a:pt x="48" y="23"/>
                    <a:pt x="46" y="23"/>
                    <a:pt x="45" y="22"/>
                  </a:cubicBezTo>
                  <a:cubicBezTo>
                    <a:pt x="42" y="21"/>
                    <a:pt x="39" y="18"/>
                    <a:pt x="37" y="14"/>
                  </a:cubicBezTo>
                  <a:cubicBezTo>
                    <a:pt x="34" y="14"/>
                    <a:pt x="31" y="13"/>
                    <a:pt x="29" y="11"/>
                  </a:cubicBezTo>
                  <a:cubicBezTo>
                    <a:pt x="28" y="11"/>
                    <a:pt x="27" y="10"/>
                    <a:pt x="26" y="10"/>
                  </a:cubicBezTo>
                  <a:cubicBezTo>
                    <a:pt x="17" y="7"/>
                    <a:pt x="17" y="7"/>
                    <a:pt x="9" y="13"/>
                  </a:cubicBezTo>
                  <a:lnTo>
                    <a:pt x="8" y="14"/>
                  </a:lnTo>
                  <a:close/>
                </a:path>
              </a:pathLst>
            </a:custGeom>
            <a:solidFill>
              <a:srgbClr val="7030A0"/>
            </a:solidFill>
            <a:ln w="9525">
              <a:noFill/>
              <a:round/>
              <a:headEnd/>
              <a:tailEnd/>
            </a:ln>
          </p:spPr>
          <p:txBody>
            <a:bodyPr lIns="45720" tIns="22860" rIns="45720" bIns="22860"/>
            <a:lstStyle/>
            <a:p>
              <a:pPr defTabSz="685663">
                <a:defRPr/>
              </a:pPr>
              <a:endParaRPr lang="id-ID" sz="90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4" name="Freeform 36">
              <a:extLst>
                <a:ext uri="{FF2B5EF4-FFF2-40B4-BE49-F238E27FC236}">
                  <a16:creationId xmlns:a16="http://schemas.microsoft.com/office/drawing/2014/main" xmlns="" id="{7319EA5C-CC5C-404D-BA69-D008C8D9FDB9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7" y="2740"/>
              <a:ext cx="0" cy="2"/>
            </a:xfrm>
            <a:custGeom>
              <a:avLst/>
              <a:gdLst>
                <a:gd name="T0" fmla="*/ 2 h 2"/>
                <a:gd name="T1" fmla="*/ 0 h 2"/>
                <a:gd name="T2" fmla="*/ 2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">
                  <a:moveTo>
                    <a:pt x="0" y="2"/>
                  </a:moveTo>
                  <a:cubicBezTo>
                    <a:pt x="0" y="1"/>
                    <a:pt x="0" y="1"/>
                    <a:pt x="0" y="0"/>
                  </a:cubicBezTo>
                  <a:cubicBezTo>
                    <a:pt x="0" y="1"/>
                    <a:pt x="0" y="1"/>
                    <a:pt x="0" y="2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lIns="45720" tIns="22860" rIns="45720" bIns="22860"/>
            <a:lstStyle/>
            <a:p>
              <a:pPr defTabSz="685663">
                <a:defRPr/>
              </a:pPr>
              <a:endParaRPr lang="id-ID" sz="90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5" name="Freeform 37">
              <a:extLst>
                <a:ext uri="{FF2B5EF4-FFF2-40B4-BE49-F238E27FC236}">
                  <a16:creationId xmlns:a16="http://schemas.microsoft.com/office/drawing/2014/main" xmlns="" id="{13A6E868-FAD4-4A73-B8BB-E4337E062A64}"/>
                </a:ext>
              </a:extLst>
            </p:cNvPr>
            <p:cNvSpPr>
              <a:spLocks/>
            </p:cNvSpPr>
            <p:nvPr/>
          </p:nvSpPr>
          <p:spPr bwMode="auto">
            <a:xfrm>
              <a:off x="899" y="2154"/>
              <a:ext cx="1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0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lIns="45720" tIns="22860" rIns="45720" bIns="22860"/>
            <a:lstStyle/>
            <a:p>
              <a:pPr defTabSz="685663">
                <a:defRPr/>
              </a:pPr>
              <a:endParaRPr lang="id-ID" sz="90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6" name="Freeform 38">
              <a:extLst>
                <a:ext uri="{FF2B5EF4-FFF2-40B4-BE49-F238E27FC236}">
                  <a16:creationId xmlns:a16="http://schemas.microsoft.com/office/drawing/2014/main" xmlns="" id="{57D0CC8F-D26E-4D0B-ABB7-79B3ED52D5ED}"/>
                </a:ext>
              </a:extLst>
            </p:cNvPr>
            <p:cNvSpPr>
              <a:spLocks/>
            </p:cNvSpPr>
            <p:nvPr/>
          </p:nvSpPr>
          <p:spPr bwMode="auto">
            <a:xfrm>
              <a:off x="894" y="2157"/>
              <a:ext cx="1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0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lIns="45720" tIns="22860" rIns="45720" bIns="22860"/>
            <a:lstStyle/>
            <a:p>
              <a:pPr defTabSz="685663">
                <a:defRPr/>
              </a:pPr>
              <a:endParaRPr lang="id-ID" sz="90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7" name="Freeform 39">
              <a:extLst>
                <a:ext uri="{FF2B5EF4-FFF2-40B4-BE49-F238E27FC236}">
                  <a16:creationId xmlns:a16="http://schemas.microsoft.com/office/drawing/2014/main" xmlns="" id="{63EC77E6-C552-4765-B8F4-9501326868DF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7" y="2742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lIns="45720" tIns="22860" rIns="45720" bIns="22860"/>
            <a:lstStyle/>
            <a:p>
              <a:pPr defTabSz="685663">
                <a:defRPr/>
              </a:pPr>
              <a:endParaRPr lang="id-ID" sz="90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8" name="Freeform 40">
              <a:extLst>
                <a:ext uri="{FF2B5EF4-FFF2-40B4-BE49-F238E27FC236}">
                  <a16:creationId xmlns:a16="http://schemas.microsoft.com/office/drawing/2014/main" xmlns="" id="{88A2DE17-EBC8-46A6-AE02-E5AABDBDC353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7" y="2744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lIns="45720" tIns="22860" rIns="45720" bIns="22860"/>
            <a:lstStyle/>
            <a:p>
              <a:pPr defTabSz="685663">
                <a:defRPr/>
              </a:pPr>
              <a:endParaRPr lang="id-ID" sz="90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9" name="Freeform 41">
              <a:extLst>
                <a:ext uri="{FF2B5EF4-FFF2-40B4-BE49-F238E27FC236}">
                  <a16:creationId xmlns:a16="http://schemas.microsoft.com/office/drawing/2014/main" xmlns="" id="{A14BB917-8D4B-4841-81AF-7A234B2A1DAC}"/>
                </a:ext>
              </a:extLst>
            </p:cNvPr>
            <p:cNvSpPr>
              <a:spLocks/>
            </p:cNvSpPr>
            <p:nvPr/>
          </p:nvSpPr>
          <p:spPr bwMode="auto">
            <a:xfrm>
              <a:off x="348" y="1928"/>
              <a:ext cx="2" cy="2"/>
            </a:xfrm>
            <a:custGeom>
              <a:avLst/>
              <a:gdLst>
                <a:gd name="T0" fmla="*/ 2 w 2"/>
                <a:gd name="T1" fmla="*/ 2 h 2"/>
                <a:gd name="T2" fmla="*/ 0 w 2"/>
                <a:gd name="T3" fmla="*/ 0 h 2"/>
                <a:gd name="T4" fmla="*/ 2 w 2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2"/>
                  </a:moveTo>
                  <a:cubicBezTo>
                    <a:pt x="2" y="1"/>
                    <a:pt x="1" y="0"/>
                    <a:pt x="0" y="0"/>
                  </a:cubicBezTo>
                  <a:cubicBezTo>
                    <a:pt x="1" y="0"/>
                    <a:pt x="2" y="1"/>
                    <a:pt x="2" y="2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lIns="45720" tIns="22860" rIns="45720" bIns="22860"/>
            <a:lstStyle/>
            <a:p>
              <a:pPr defTabSz="685663">
                <a:defRPr/>
              </a:pPr>
              <a:endParaRPr lang="id-ID" sz="90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0" name="Oval 149">
              <a:extLst>
                <a:ext uri="{FF2B5EF4-FFF2-40B4-BE49-F238E27FC236}">
                  <a16:creationId xmlns:a16="http://schemas.microsoft.com/office/drawing/2014/main" xmlns="" id="{09C04776-2809-42F4-9047-6CF478AD0F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1" y="1934"/>
              <a:ext cx="1" cy="1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</p:spPr>
          <p:txBody>
            <a:bodyPr lIns="45720" tIns="22860" rIns="45720" bIns="22860"/>
            <a:lstStyle/>
            <a:p>
              <a:pPr defTabSz="685663">
                <a:defRPr/>
              </a:pPr>
              <a:endParaRPr lang="id-ID" sz="90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1" name="Freeform 43">
              <a:extLst>
                <a:ext uri="{FF2B5EF4-FFF2-40B4-BE49-F238E27FC236}">
                  <a16:creationId xmlns:a16="http://schemas.microsoft.com/office/drawing/2014/main" xmlns="" id="{B521D4CE-9CD7-43CB-AA34-EA59A00BE1E3}"/>
                </a:ext>
              </a:extLst>
            </p:cNvPr>
            <p:cNvSpPr>
              <a:spLocks/>
            </p:cNvSpPr>
            <p:nvPr/>
          </p:nvSpPr>
          <p:spPr bwMode="auto">
            <a:xfrm>
              <a:off x="351" y="193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lIns="45720" tIns="22860" rIns="45720" bIns="22860"/>
            <a:lstStyle/>
            <a:p>
              <a:pPr defTabSz="685663">
                <a:defRPr/>
              </a:pPr>
              <a:endParaRPr lang="id-ID" sz="90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2" name="Freeform 44">
              <a:extLst>
                <a:ext uri="{FF2B5EF4-FFF2-40B4-BE49-F238E27FC236}">
                  <a16:creationId xmlns:a16="http://schemas.microsoft.com/office/drawing/2014/main" xmlns="" id="{D1BD1875-BC25-4661-975D-F807C2EA7166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" y="1932"/>
              <a:ext cx="1" cy="2"/>
            </a:xfrm>
            <a:custGeom>
              <a:avLst/>
              <a:gdLst>
                <a:gd name="T0" fmla="*/ 0 w 1"/>
                <a:gd name="T1" fmla="*/ 0 h 2"/>
                <a:gd name="T2" fmla="*/ 1 w 1"/>
                <a:gd name="T3" fmla="*/ 2 h 2"/>
                <a:gd name="T4" fmla="*/ 0 w 1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0" y="1"/>
                    <a:pt x="0" y="1"/>
                    <a:pt x="1" y="2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lIns="45720" tIns="22860" rIns="45720" bIns="22860"/>
            <a:lstStyle/>
            <a:p>
              <a:pPr defTabSz="685663">
                <a:defRPr/>
              </a:pPr>
              <a:endParaRPr lang="id-ID" sz="90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3" name="Freeform 45">
              <a:extLst>
                <a:ext uri="{FF2B5EF4-FFF2-40B4-BE49-F238E27FC236}">
                  <a16:creationId xmlns:a16="http://schemas.microsoft.com/office/drawing/2014/main" xmlns="" id="{AD8860A5-3FA2-4ADE-B5D7-D28E0413D9FB}"/>
                </a:ext>
              </a:extLst>
            </p:cNvPr>
            <p:cNvSpPr>
              <a:spLocks/>
            </p:cNvSpPr>
            <p:nvPr/>
          </p:nvSpPr>
          <p:spPr bwMode="auto">
            <a:xfrm>
              <a:off x="1867" y="3264"/>
              <a:ext cx="1" cy="1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1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0"/>
                    <a:pt x="1" y="1"/>
                    <a:pt x="1" y="1"/>
                  </a:cubicBezTo>
                  <a:cubicBezTo>
                    <a:pt x="1" y="1"/>
                    <a:pt x="0" y="0"/>
                    <a:pt x="0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lIns="45720" tIns="22860" rIns="45720" bIns="22860"/>
            <a:lstStyle/>
            <a:p>
              <a:pPr defTabSz="685663">
                <a:defRPr/>
              </a:pPr>
              <a:endParaRPr lang="id-ID" sz="90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4" name="Oval 153">
              <a:extLst>
                <a:ext uri="{FF2B5EF4-FFF2-40B4-BE49-F238E27FC236}">
                  <a16:creationId xmlns:a16="http://schemas.microsoft.com/office/drawing/2014/main" xmlns="" id="{A7DA68A3-0EA7-447C-9986-B4443DE6AC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67" y="3260"/>
              <a:ext cx="1" cy="1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</p:spPr>
          <p:txBody>
            <a:bodyPr lIns="45720" tIns="22860" rIns="45720" bIns="22860"/>
            <a:lstStyle/>
            <a:p>
              <a:pPr defTabSz="685663">
                <a:defRPr/>
              </a:pPr>
              <a:endParaRPr lang="id-ID" sz="90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5" name="Freeform 47">
              <a:extLst>
                <a:ext uri="{FF2B5EF4-FFF2-40B4-BE49-F238E27FC236}">
                  <a16:creationId xmlns:a16="http://schemas.microsoft.com/office/drawing/2014/main" xmlns="" id="{CBFAF7CA-640D-42AA-8032-47263D9DB319}"/>
                </a:ext>
              </a:extLst>
            </p:cNvPr>
            <p:cNvSpPr>
              <a:spLocks/>
            </p:cNvSpPr>
            <p:nvPr/>
          </p:nvSpPr>
          <p:spPr bwMode="auto">
            <a:xfrm>
              <a:off x="1867" y="3262"/>
              <a:ext cx="0" cy="1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lIns="45720" tIns="22860" rIns="45720" bIns="22860"/>
            <a:lstStyle/>
            <a:p>
              <a:pPr defTabSz="685663">
                <a:defRPr/>
              </a:pPr>
              <a:endParaRPr lang="id-ID" sz="90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6" name="Freeform 48">
              <a:extLst>
                <a:ext uri="{FF2B5EF4-FFF2-40B4-BE49-F238E27FC236}">
                  <a16:creationId xmlns:a16="http://schemas.microsoft.com/office/drawing/2014/main" xmlns="" id="{B2DDC99A-EA68-4E8C-8984-7AD38F36F83A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2" y="2738"/>
              <a:ext cx="5" cy="2"/>
            </a:xfrm>
            <a:custGeom>
              <a:avLst/>
              <a:gdLst>
                <a:gd name="T0" fmla="*/ 5 w 5"/>
                <a:gd name="T1" fmla="*/ 2 h 2"/>
                <a:gd name="T2" fmla="*/ 5 w 5"/>
                <a:gd name="T3" fmla="*/ 1 h 2"/>
                <a:gd name="T4" fmla="*/ 0 w 5"/>
                <a:gd name="T5" fmla="*/ 0 h 2"/>
                <a:gd name="T6" fmla="*/ 5 w 5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2">
                  <a:moveTo>
                    <a:pt x="5" y="2"/>
                  </a:moveTo>
                  <a:cubicBezTo>
                    <a:pt x="5" y="1"/>
                    <a:pt x="5" y="1"/>
                    <a:pt x="5" y="1"/>
                  </a:cubicBezTo>
                  <a:cubicBezTo>
                    <a:pt x="4" y="1"/>
                    <a:pt x="3" y="1"/>
                    <a:pt x="0" y="0"/>
                  </a:cubicBezTo>
                  <a:cubicBezTo>
                    <a:pt x="3" y="1"/>
                    <a:pt x="4" y="1"/>
                    <a:pt x="5" y="2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lIns="45720" tIns="22860" rIns="45720" bIns="22860"/>
            <a:lstStyle/>
            <a:p>
              <a:pPr defTabSz="685663">
                <a:defRPr/>
              </a:pPr>
              <a:endParaRPr lang="id-ID" sz="90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7" name="Freeform 49">
              <a:extLst>
                <a:ext uri="{FF2B5EF4-FFF2-40B4-BE49-F238E27FC236}">
                  <a16:creationId xmlns:a16="http://schemas.microsoft.com/office/drawing/2014/main" xmlns="" id="{FAFC6781-5252-4F38-95E5-DC0E64FEA2ED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7" y="2745"/>
              <a:ext cx="0" cy="1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0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lIns="45720" tIns="22860" rIns="45720" bIns="22860"/>
            <a:lstStyle/>
            <a:p>
              <a:pPr defTabSz="685663">
                <a:defRPr/>
              </a:pPr>
              <a:endParaRPr lang="id-ID" sz="90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8" name="Freeform 50">
              <a:extLst>
                <a:ext uri="{FF2B5EF4-FFF2-40B4-BE49-F238E27FC236}">
                  <a16:creationId xmlns:a16="http://schemas.microsoft.com/office/drawing/2014/main" xmlns="" id="{B95D21CA-CC62-4822-9213-A3CBD815EED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965" y="2347"/>
              <a:ext cx="563" cy="542"/>
            </a:xfrm>
            <a:custGeom>
              <a:avLst/>
              <a:gdLst>
                <a:gd name="T0" fmla="*/ 533 w 566"/>
                <a:gd name="T1" fmla="*/ 37 h 545"/>
                <a:gd name="T2" fmla="*/ 505 w 566"/>
                <a:gd name="T3" fmla="*/ 46 h 545"/>
                <a:gd name="T4" fmla="*/ 451 w 566"/>
                <a:gd name="T5" fmla="*/ 62 h 545"/>
                <a:gd name="T6" fmla="*/ 419 w 566"/>
                <a:gd name="T7" fmla="*/ 75 h 545"/>
                <a:gd name="T8" fmla="*/ 359 w 566"/>
                <a:gd name="T9" fmla="*/ 57 h 545"/>
                <a:gd name="T10" fmla="*/ 339 w 566"/>
                <a:gd name="T11" fmla="*/ 35 h 545"/>
                <a:gd name="T12" fmla="*/ 319 w 566"/>
                <a:gd name="T13" fmla="*/ 34 h 545"/>
                <a:gd name="T14" fmla="*/ 303 w 566"/>
                <a:gd name="T15" fmla="*/ 50 h 545"/>
                <a:gd name="T16" fmla="*/ 255 w 566"/>
                <a:gd name="T17" fmla="*/ 44 h 545"/>
                <a:gd name="T18" fmla="*/ 232 w 566"/>
                <a:gd name="T19" fmla="*/ 0 h 545"/>
                <a:gd name="T20" fmla="*/ 218 w 566"/>
                <a:gd name="T21" fmla="*/ 21 h 545"/>
                <a:gd name="T22" fmla="*/ 201 w 566"/>
                <a:gd name="T23" fmla="*/ 75 h 545"/>
                <a:gd name="T24" fmla="*/ 184 w 566"/>
                <a:gd name="T25" fmla="*/ 131 h 545"/>
                <a:gd name="T26" fmla="*/ 156 w 566"/>
                <a:gd name="T27" fmla="*/ 194 h 545"/>
                <a:gd name="T28" fmla="*/ 108 w 566"/>
                <a:gd name="T29" fmla="*/ 245 h 545"/>
                <a:gd name="T30" fmla="*/ 68 w 566"/>
                <a:gd name="T31" fmla="*/ 280 h 545"/>
                <a:gd name="T32" fmla="*/ 23 w 566"/>
                <a:gd name="T33" fmla="*/ 338 h 545"/>
                <a:gd name="T34" fmla="*/ 3 w 566"/>
                <a:gd name="T35" fmla="*/ 393 h 545"/>
                <a:gd name="T36" fmla="*/ 0 w 566"/>
                <a:gd name="T37" fmla="*/ 443 h 545"/>
                <a:gd name="T38" fmla="*/ 27 w 566"/>
                <a:gd name="T39" fmla="*/ 472 h 545"/>
                <a:gd name="T40" fmla="*/ 71 w 566"/>
                <a:gd name="T41" fmla="*/ 494 h 545"/>
                <a:gd name="T42" fmla="*/ 122 w 566"/>
                <a:gd name="T43" fmla="*/ 518 h 545"/>
                <a:gd name="T44" fmla="*/ 174 w 566"/>
                <a:gd name="T45" fmla="*/ 545 h 545"/>
                <a:gd name="T46" fmla="*/ 182 w 566"/>
                <a:gd name="T47" fmla="*/ 529 h 545"/>
                <a:gd name="T48" fmla="*/ 230 w 566"/>
                <a:gd name="T49" fmla="*/ 483 h 545"/>
                <a:gd name="T50" fmla="*/ 286 w 566"/>
                <a:gd name="T51" fmla="*/ 470 h 545"/>
                <a:gd name="T52" fmla="*/ 308 w 566"/>
                <a:gd name="T53" fmla="*/ 465 h 545"/>
                <a:gd name="T54" fmla="*/ 355 w 566"/>
                <a:gd name="T55" fmla="*/ 459 h 545"/>
                <a:gd name="T56" fmla="*/ 414 w 566"/>
                <a:gd name="T57" fmla="*/ 468 h 545"/>
                <a:gd name="T58" fmla="*/ 443 w 566"/>
                <a:gd name="T59" fmla="*/ 444 h 545"/>
                <a:gd name="T60" fmla="*/ 455 w 566"/>
                <a:gd name="T61" fmla="*/ 412 h 545"/>
                <a:gd name="T62" fmla="*/ 441 w 566"/>
                <a:gd name="T63" fmla="*/ 384 h 545"/>
                <a:gd name="T64" fmla="*/ 462 w 566"/>
                <a:gd name="T65" fmla="*/ 350 h 545"/>
                <a:gd name="T66" fmla="*/ 442 w 566"/>
                <a:gd name="T67" fmla="*/ 303 h 545"/>
                <a:gd name="T68" fmla="*/ 456 w 566"/>
                <a:gd name="T69" fmla="*/ 281 h 545"/>
                <a:gd name="T70" fmla="*/ 487 w 566"/>
                <a:gd name="T71" fmla="*/ 236 h 545"/>
                <a:gd name="T72" fmla="*/ 493 w 566"/>
                <a:gd name="T73" fmla="*/ 203 h 545"/>
                <a:gd name="T74" fmla="*/ 513 w 566"/>
                <a:gd name="T75" fmla="*/ 191 h 545"/>
                <a:gd name="T76" fmla="*/ 511 w 566"/>
                <a:gd name="T77" fmla="*/ 176 h 545"/>
                <a:gd name="T78" fmla="*/ 532 w 566"/>
                <a:gd name="T79" fmla="*/ 172 h 545"/>
                <a:gd name="T80" fmla="*/ 547 w 566"/>
                <a:gd name="T81" fmla="*/ 183 h 545"/>
                <a:gd name="T82" fmla="*/ 561 w 566"/>
                <a:gd name="T83" fmla="*/ 173 h 545"/>
                <a:gd name="T84" fmla="*/ 553 w 566"/>
                <a:gd name="T85" fmla="*/ 137 h 545"/>
                <a:gd name="T86" fmla="*/ 538 w 566"/>
                <a:gd name="T87" fmla="*/ 89 h 545"/>
                <a:gd name="T88" fmla="*/ 547 w 566"/>
                <a:gd name="T89" fmla="*/ 64 h 545"/>
                <a:gd name="T90" fmla="*/ 542 w 566"/>
                <a:gd name="T91" fmla="*/ 59 h 545"/>
                <a:gd name="T92" fmla="*/ 447 w 566"/>
                <a:gd name="T93" fmla="*/ 281 h 545"/>
                <a:gd name="T94" fmla="*/ 372 w 566"/>
                <a:gd name="T95" fmla="*/ 277 h 545"/>
                <a:gd name="T96" fmla="*/ 376 w 566"/>
                <a:gd name="T97" fmla="*/ 262 h 545"/>
                <a:gd name="T98" fmla="*/ 401 w 566"/>
                <a:gd name="T99" fmla="*/ 231 h 545"/>
                <a:gd name="T100" fmla="*/ 445 w 566"/>
                <a:gd name="T101" fmla="*/ 227 h 545"/>
                <a:gd name="T102" fmla="*/ 456 w 566"/>
                <a:gd name="T103" fmla="*/ 254 h 5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566" h="545">
                  <a:moveTo>
                    <a:pt x="545" y="47"/>
                  </a:moveTo>
                  <a:cubicBezTo>
                    <a:pt x="546" y="45"/>
                    <a:pt x="548" y="41"/>
                    <a:pt x="549" y="39"/>
                  </a:cubicBezTo>
                  <a:cubicBezTo>
                    <a:pt x="546" y="40"/>
                    <a:pt x="543" y="40"/>
                    <a:pt x="540" y="40"/>
                  </a:cubicBezTo>
                  <a:cubicBezTo>
                    <a:pt x="537" y="39"/>
                    <a:pt x="535" y="38"/>
                    <a:pt x="533" y="37"/>
                  </a:cubicBezTo>
                  <a:cubicBezTo>
                    <a:pt x="531" y="37"/>
                    <a:pt x="530" y="36"/>
                    <a:pt x="529" y="36"/>
                  </a:cubicBezTo>
                  <a:cubicBezTo>
                    <a:pt x="523" y="35"/>
                    <a:pt x="522" y="36"/>
                    <a:pt x="515" y="40"/>
                  </a:cubicBezTo>
                  <a:cubicBezTo>
                    <a:pt x="513" y="41"/>
                    <a:pt x="513" y="41"/>
                    <a:pt x="513" y="41"/>
                  </a:cubicBezTo>
                  <a:cubicBezTo>
                    <a:pt x="510" y="42"/>
                    <a:pt x="508" y="44"/>
                    <a:pt x="505" y="46"/>
                  </a:cubicBezTo>
                  <a:cubicBezTo>
                    <a:pt x="496" y="50"/>
                    <a:pt x="487" y="55"/>
                    <a:pt x="479" y="57"/>
                  </a:cubicBezTo>
                  <a:cubicBezTo>
                    <a:pt x="476" y="58"/>
                    <a:pt x="472" y="57"/>
                    <a:pt x="467" y="57"/>
                  </a:cubicBezTo>
                  <a:cubicBezTo>
                    <a:pt x="463" y="56"/>
                    <a:pt x="453" y="56"/>
                    <a:pt x="451" y="57"/>
                  </a:cubicBezTo>
                  <a:cubicBezTo>
                    <a:pt x="451" y="58"/>
                    <a:pt x="451" y="61"/>
                    <a:pt x="451" y="62"/>
                  </a:cubicBezTo>
                  <a:cubicBezTo>
                    <a:pt x="451" y="67"/>
                    <a:pt x="452" y="73"/>
                    <a:pt x="447" y="77"/>
                  </a:cubicBezTo>
                  <a:cubicBezTo>
                    <a:pt x="443" y="80"/>
                    <a:pt x="440" y="81"/>
                    <a:pt x="437" y="81"/>
                  </a:cubicBezTo>
                  <a:cubicBezTo>
                    <a:pt x="432" y="81"/>
                    <a:pt x="427" y="79"/>
                    <a:pt x="423" y="77"/>
                  </a:cubicBezTo>
                  <a:cubicBezTo>
                    <a:pt x="422" y="76"/>
                    <a:pt x="421" y="75"/>
                    <a:pt x="419" y="75"/>
                  </a:cubicBezTo>
                  <a:cubicBezTo>
                    <a:pt x="407" y="69"/>
                    <a:pt x="396" y="69"/>
                    <a:pt x="384" y="68"/>
                  </a:cubicBezTo>
                  <a:cubicBezTo>
                    <a:pt x="377" y="67"/>
                    <a:pt x="370" y="67"/>
                    <a:pt x="362" y="65"/>
                  </a:cubicBezTo>
                  <a:cubicBezTo>
                    <a:pt x="360" y="65"/>
                    <a:pt x="359" y="63"/>
                    <a:pt x="358" y="62"/>
                  </a:cubicBezTo>
                  <a:cubicBezTo>
                    <a:pt x="358" y="60"/>
                    <a:pt x="358" y="58"/>
                    <a:pt x="359" y="57"/>
                  </a:cubicBezTo>
                  <a:cubicBezTo>
                    <a:pt x="360" y="56"/>
                    <a:pt x="360" y="56"/>
                    <a:pt x="360" y="55"/>
                  </a:cubicBezTo>
                  <a:cubicBezTo>
                    <a:pt x="360" y="51"/>
                    <a:pt x="355" y="44"/>
                    <a:pt x="348" y="37"/>
                  </a:cubicBezTo>
                  <a:cubicBezTo>
                    <a:pt x="342" y="32"/>
                    <a:pt x="341" y="33"/>
                    <a:pt x="341" y="33"/>
                  </a:cubicBezTo>
                  <a:cubicBezTo>
                    <a:pt x="341" y="33"/>
                    <a:pt x="339" y="34"/>
                    <a:pt x="339" y="35"/>
                  </a:cubicBezTo>
                  <a:cubicBezTo>
                    <a:pt x="336" y="37"/>
                    <a:pt x="333" y="41"/>
                    <a:pt x="326" y="43"/>
                  </a:cubicBezTo>
                  <a:cubicBezTo>
                    <a:pt x="325" y="43"/>
                    <a:pt x="324" y="43"/>
                    <a:pt x="322" y="42"/>
                  </a:cubicBezTo>
                  <a:cubicBezTo>
                    <a:pt x="321" y="41"/>
                    <a:pt x="321" y="40"/>
                    <a:pt x="320" y="39"/>
                  </a:cubicBezTo>
                  <a:cubicBezTo>
                    <a:pt x="320" y="37"/>
                    <a:pt x="320" y="36"/>
                    <a:pt x="319" y="34"/>
                  </a:cubicBezTo>
                  <a:cubicBezTo>
                    <a:pt x="318" y="36"/>
                    <a:pt x="316" y="37"/>
                    <a:pt x="314" y="38"/>
                  </a:cubicBezTo>
                  <a:cubicBezTo>
                    <a:pt x="313" y="39"/>
                    <a:pt x="313" y="39"/>
                    <a:pt x="312" y="40"/>
                  </a:cubicBezTo>
                  <a:cubicBezTo>
                    <a:pt x="310" y="41"/>
                    <a:pt x="308" y="42"/>
                    <a:pt x="307" y="43"/>
                  </a:cubicBezTo>
                  <a:cubicBezTo>
                    <a:pt x="304" y="44"/>
                    <a:pt x="304" y="44"/>
                    <a:pt x="303" y="50"/>
                  </a:cubicBezTo>
                  <a:cubicBezTo>
                    <a:pt x="302" y="56"/>
                    <a:pt x="300" y="62"/>
                    <a:pt x="295" y="63"/>
                  </a:cubicBezTo>
                  <a:cubicBezTo>
                    <a:pt x="290" y="65"/>
                    <a:pt x="285" y="61"/>
                    <a:pt x="281" y="58"/>
                  </a:cubicBezTo>
                  <a:cubicBezTo>
                    <a:pt x="279" y="56"/>
                    <a:pt x="277" y="55"/>
                    <a:pt x="275" y="53"/>
                  </a:cubicBezTo>
                  <a:cubicBezTo>
                    <a:pt x="269" y="49"/>
                    <a:pt x="261" y="45"/>
                    <a:pt x="255" y="44"/>
                  </a:cubicBezTo>
                  <a:cubicBezTo>
                    <a:pt x="252" y="43"/>
                    <a:pt x="247" y="43"/>
                    <a:pt x="243" y="43"/>
                  </a:cubicBezTo>
                  <a:cubicBezTo>
                    <a:pt x="236" y="44"/>
                    <a:pt x="229" y="44"/>
                    <a:pt x="224" y="40"/>
                  </a:cubicBezTo>
                  <a:cubicBezTo>
                    <a:pt x="216" y="33"/>
                    <a:pt x="222" y="22"/>
                    <a:pt x="227" y="10"/>
                  </a:cubicBezTo>
                  <a:cubicBezTo>
                    <a:pt x="229" y="7"/>
                    <a:pt x="230" y="3"/>
                    <a:pt x="232" y="0"/>
                  </a:cubicBezTo>
                  <a:cubicBezTo>
                    <a:pt x="229" y="2"/>
                    <a:pt x="226" y="4"/>
                    <a:pt x="223" y="7"/>
                  </a:cubicBezTo>
                  <a:cubicBezTo>
                    <a:pt x="223" y="7"/>
                    <a:pt x="223" y="7"/>
                    <a:pt x="223" y="7"/>
                  </a:cubicBezTo>
                  <a:cubicBezTo>
                    <a:pt x="223" y="8"/>
                    <a:pt x="223" y="8"/>
                    <a:pt x="223" y="9"/>
                  </a:cubicBezTo>
                  <a:cubicBezTo>
                    <a:pt x="224" y="13"/>
                    <a:pt x="221" y="17"/>
                    <a:pt x="218" y="21"/>
                  </a:cubicBezTo>
                  <a:cubicBezTo>
                    <a:pt x="217" y="22"/>
                    <a:pt x="216" y="23"/>
                    <a:pt x="216" y="23"/>
                  </a:cubicBezTo>
                  <a:cubicBezTo>
                    <a:pt x="213" y="29"/>
                    <a:pt x="211" y="39"/>
                    <a:pt x="209" y="47"/>
                  </a:cubicBezTo>
                  <a:cubicBezTo>
                    <a:pt x="208" y="51"/>
                    <a:pt x="208" y="55"/>
                    <a:pt x="207" y="58"/>
                  </a:cubicBezTo>
                  <a:cubicBezTo>
                    <a:pt x="206" y="65"/>
                    <a:pt x="203" y="70"/>
                    <a:pt x="201" y="75"/>
                  </a:cubicBezTo>
                  <a:cubicBezTo>
                    <a:pt x="199" y="78"/>
                    <a:pt x="198" y="81"/>
                    <a:pt x="197" y="84"/>
                  </a:cubicBezTo>
                  <a:cubicBezTo>
                    <a:pt x="194" y="91"/>
                    <a:pt x="191" y="97"/>
                    <a:pt x="189" y="104"/>
                  </a:cubicBezTo>
                  <a:cubicBezTo>
                    <a:pt x="186" y="112"/>
                    <a:pt x="185" y="119"/>
                    <a:pt x="184" y="127"/>
                  </a:cubicBezTo>
                  <a:cubicBezTo>
                    <a:pt x="184" y="131"/>
                    <a:pt x="184" y="131"/>
                    <a:pt x="184" y="131"/>
                  </a:cubicBezTo>
                  <a:cubicBezTo>
                    <a:pt x="183" y="140"/>
                    <a:pt x="180" y="148"/>
                    <a:pt x="177" y="156"/>
                  </a:cubicBezTo>
                  <a:cubicBezTo>
                    <a:pt x="175" y="160"/>
                    <a:pt x="173" y="165"/>
                    <a:pt x="172" y="170"/>
                  </a:cubicBezTo>
                  <a:cubicBezTo>
                    <a:pt x="171" y="172"/>
                    <a:pt x="171" y="174"/>
                    <a:pt x="171" y="175"/>
                  </a:cubicBezTo>
                  <a:cubicBezTo>
                    <a:pt x="169" y="182"/>
                    <a:pt x="168" y="189"/>
                    <a:pt x="156" y="194"/>
                  </a:cubicBezTo>
                  <a:cubicBezTo>
                    <a:pt x="153" y="196"/>
                    <a:pt x="150" y="196"/>
                    <a:pt x="147" y="197"/>
                  </a:cubicBezTo>
                  <a:cubicBezTo>
                    <a:pt x="144" y="197"/>
                    <a:pt x="141" y="198"/>
                    <a:pt x="138" y="199"/>
                  </a:cubicBezTo>
                  <a:cubicBezTo>
                    <a:pt x="124" y="205"/>
                    <a:pt x="114" y="227"/>
                    <a:pt x="110" y="236"/>
                  </a:cubicBezTo>
                  <a:cubicBezTo>
                    <a:pt x="109" y="239"/>
                    <a:pt x="109" y="242"/>
                    <a:pt x="108" y="245"/>
                  </a:cubicBezTo>
                  <a:cubicBezTo>
                    <a:pt x="107" y="251"/>
                    <a:pt x="106" y="258"/>
                    <a:pt x="99" y="265"/>
                  </a:cubicBezTo>
                  <a:cubicBezTo>
                    <a:pt x="93" y="269"/>
                    <a:pt x="88" y="269"/>
                    <a:pt x="83" y="270"/>
                  </a:cubicBezTo>
                  <a:cubicBezTo>
                    <a:pt x="80" y="270"/>
                    <a:pt x="76" y="270"/>
                    <a:pt x="74" y="272"/>
                  </a:cubicBezTo>
                  <a:cubicBezTo>
                    <a:pt x="71" y="274"/>
                    <a:pt x="70" y="277"/>
                    <a:pt x="68" y="280"/>
                  </a:cubicBezTo>
                  <a:cubicBezTo>
                    <a:pt x="67" y="283"/>
                    <a:pt x="65" y="287"/>
                    <a:pt x="63" y="289"/>
                  </a:cubicBezTo>
                  <a:cubicBezTo>
                    <a:pt x="60" y="293"/>
                    <a:pt x="57" y="296"/>
                    <a:pt x="54" y="300"/>
                  </a:cubicBezTo>
                  <a:cubicBezTo>
                    <a:pt x="48" y="306"/>
                    <a:pt x="43" y="312"/>
                    <a:pt x="39" y="319"/>
                  </a:cubicBezTo>
                  <a:cubicBezTo>
                    <a:pt x="34" y="328"/>
                    <a:pt x="28" y="333"/>
                    <a:pt x="23" y="338"/>
                  </a:cubicBezTo>
                  <a:cubicBezTo>
                    <a:pt x="15" y="345"/>
                    <a:pt x="9" y="350"/>
                    <a:pt x="7" y="360"/>
                  </a:cubicBezTo>
                  <a:cubicBezTo>
                    <a:pt x="4" y="369"/>
                    <a:pt x="4" y="374"/>
                    <a:pt x="4" y="383"/>
                  </a:cubicBezTo>
                  <a:cubicBezTo>
                    <a:pt x="4" y="388"/>
                    <a:pt x="4" y="388"/>
                    <a:pt x="4" y="388"/>
                  </a:cubicBezTo>
                  <a:cubicBezTo>
                    <a:pt x="4" y="390"/>
                    <a:pt x="3" y="392"/>
                    <a:pt x="3" y="393"/>
                  </a:cubicBezTo>
                  <a:cubicBezTo>
                    <a:pt x="2" y="395"/>
                    <a:pt x="2" y="396"/>
                    <a:pt x="2" y="397"/>
                  </a:cubicBezTo>
                  <a:cubicBezTo>
                    <a:pt x="3" y="398"/>
                    <a:pt x="3" y="398"/>
                    <a:pt x="4" y="399"/>
                  </a:cubicBezTo>
                  <a:cubicBezTo>
                    <a:pt x="5" y="400"/>
                    <a:pt x="6" y="401"/>
                    <a:pt x="7" y="404"/>
                  </a:cubicBezTo>
                  <a:cubicBezTo>
                    <a:pt x="12" y="415"/>
                    <a:pt x="6" y="432"/>
                    <a:pt x="0" y="443"/>
                  </a:cubicBezTo>
                  <a:cubicBezTo>
                    <a:pt x="2" y="445"/>
                    <a:pt x="3" y="446"/>
                    <a:pt x="7" y="447"/>
                  </a:cubicBezTo>
                  <a:cubicBezTo>
                    <a:pt x="10" y="448"/>
                    <a:pt x="10" y="448"/>
                    <a:pt x="10" y="448"/>
                  </a:cubicBezTo>
                  <a:cubicBezTo>
                    <a:pt x="16" y="450"/>
                    <a:pt x="25" y="454"/>
                    <a:pt x="28" y="460"/>
                  </a:cubicBezTo>
                  <a:cubicBezTo>
                    <a:pt x="32" y="466"/>
                    <a:pt x="29" y="470"/>
                    <a:pt x="27" y="472"/>
                  </a:cubicBezTo>
                  <a:cubicBezTo>
                    <a:pt x="27" y="473"/>
                    <a:pt x="26" y="473"/>
                    <a:pt x="26" y="473"/>
                  </a:cubicBezTo>
                  <a:cubicBezTo>
                    <a:pt x="29" y="475"/>
                    <a:pt x="33" y="476"/>
                    <a:pt x="37" y="477"/>
                  </a:cubicBezTo>
                  <a:cubicBezTo>
                    <a:pt x="41" y="477"/>
                    <a:pt x="45" y="478"/>
                    <a:pt x="49" y="480"/>
                  </a:cubicBezTo>
                  <a:cubicBezTo>
                    <a:pt x="57" y="483"/>
                    <a:pt x="64" y="489"/>
                    <a:pt x="71" y="494"/>
                  </a:cubicBezTo>
                  <a:cubicBezTo>
                    <a:pt x="74" y="496"/>
                    <a:pt x="74" y="496"/>
                    <a:pt x="74" y="496"/>
                  </a:cubicBezTo>
                  <a:cubicBezTo>
                    <a:pt x="83" y="503"/>
                    <a:pt x="89" y="505"/>
                    <a:pt x="98" y="508"/>
                  </a:cubicBezTo>
                  <a:cubicBezTo>
                    <a:pt x="105" y="509"/>
                    <a:pt x="105" y="509"/>
                    <a:pt x="105" y="509"/>
                  </a:cubicBezTo>
                  <a:cubicBezTo>
                    <a:pt x="111" y="511"/>
                    <a:pt x="117" y="515"/>
                    <a:pt x="122" y="518"/>
                  </a:cubicBezTo>
                  <a:cubicBezTo>
                    <a:pt x="126" y="520"/>
                    <a:pt x="129" y="522"/>
                    <a:pt x="133" y="523"/>
                  </a:cubicBezTo>
                  <a:cubicBezTo>
                    <a:pt x="136" y="525"/>
                    <a:pt x="140" y="526"/>
                    <a:pt x="145" y="527"/>
                  </a:cubicBezTo>
                  <a:cubicBezTo>
                    <a:pt x="154" y="529"/>
                    <a:pt x="163" y="531"/>
                    <a:pt x="168" y="535"/>
                  </a:cubicBezTo>
                  <a:cubicBezTo>
                    <a:pt x="169" y="536"/>
                    <a:pt x="172" y="541"/>
                    <a:pt x="174" y="545"/>
                  </a:cubicBezTo>
                  <a:cubicBezTo>
                    <a:pt x="175" y="545"/>
                    <a:pt x="175" y="545"/>
                    <a:pt x="175" y="545"/>
                  </a:cubicBezTo>
                  <a:cubicBezTo>
                    <a:pt x="180" y="545"/>
                    <a:pt x="181" y="545"/>
                    <a:pt x="182" y="543"/>
                  </a:cubicBezTo>
                  <a:cubicBezTo>
                    <a:pt x="182" y="543"/>
                    <a:pt x="182" y="541"/>
                    <a:pt x="181" y="540"/>
                  </a:cubicBezTo>
                  <a:cubicBezTo>
                    <a:pt x="181" y="537"/>
                    <a:pt x="179" y="533"/>
                    <a:pt x="182" y="529"/>
                  </a:cubicBezTo>
                  <a:cubicBezTo>
                    <a:pt x="184" y="524"/>
                    <a:pt x="187" y="523"/>
                    <a:pt x="190" y="523"/>
                  </a:cubicBezTo>
                  <a:cubicBezTo>
                    <a:pt x="191" y="523"/>
                    <a:pt x="191" y="523"/>
                    <a:pt x="192" y="522"/>
                  </a:cubicBezTo>
                  <a:cubicBezTo>
                    <a:pt x="197" y="519"/>
                    <a:pt x="201" y="513"/>
                    <a:pt x="205" y="507"/>
                  </a:cubicBezTo>
                  <a:cubicBezTo>
                    <a:pt x="212" y="498"/>
                    <a:pt x="219" y="488"/>
                    <a:pt x="230" y="483"/>
                  </a:cubicBezTo>
                  <a:cubicBezTo>
                    <a:pt x="239" y="479"/>
                    <a:pt x="249" y="477"/>
                    <a:pt x="259" y="476"/>
                  </a:cubicBezTo>
                  <a:cubicBezTo>
                    <a:pt x="265" y="475"/>
                    <a:pt x="271" y="474"/>
                    <a:pt x="276" y="473"/>
                  </a:cubicBezTo>
                  <a:cubicBezTo>
                    <a:pt x="277" y="473"/>
                    <a:pt x="277" y="472"/>
                    <a:pt x="278" y="472"/>
                  </a:cubicBezTo>
                  <a:cubicBezTo>
                    <a:pt x="281" y="471"/>
                    <a:pt x="284" y="470"/>
                    <a:pt x="286" y="470"/>
                  </a:cubicBezTo>
                  <a:cubicBezTo>
                    <a:pt x="289" y="470"/>
                    <a:pt x="291" y="472"/>
                    <a:pt x="293" y="474"/>
                  </a:cubicBezTo>
                  <a:cubicBezTo>
                    <a:pt x="293" y="474"/>
                    <a:pt x="293" y="474"/>
                    <a:pt x="294" y="474"/>
                  </a:cubicBezTo>
                  <a:cubicBezTo>
                    <a:pt x="296" y="474"/>
                    <a:pt x="298" y="472"/>
                    <a:pt x="301" y="470"/>
                  </a:cubicBezTo>
                  <a:cubicBezTo>
                    <a:pt x="303" y="468"/>
                    <a:pt x="306" y="466"/>
                    <a:pt x="308" y="465"/>
                  </a:cubicBezTo>
                  <a:cubicBezTo>
                    <a:pt x="316" y="461"/>
                    <a:pt x="319" y="461"/>
                    <a:pt x="325" y="462"/>
                  </a:cubicBezTo>
                  <a:cubicBezTo>
                    <a:pt x="329" y="462"/>
                    <a:pt x="329" y="462"/>
                    <a:pt x="329" y="462"/>
                  </a:cubicBezTo>
                  <a:cubicBezTo>
                    <a:pt x="333" y="462"/>
                    <a:pt x="338" y="461"/>
                    <a:pt x="343" y="461"/>
                  </a:cubicBezTo>
                  <a:cubicBezTo>
                    <a:pt x="347" y="460"/>
                    <a:pt x="351" y="459"/>
                    <a:pt x="355" y="459"/>
                  </a:cubicBezTo>
                  <a:cubicBezTo>
                    <a:pt x="362" y="458"/>
                    <a:pt x="362" y="458"/>
                    <a:pt x="362" y="458"/>
                  </a:cubicBezTo>
                  <a:cubicBezTo>
                    <a:pt x="375" y="458"/>
                    <a:pt x="389" y="457"/>
                    <a:pt x="400" y="459"/>
                  </a:cubicBezTo>
                  <a:cubicBezTo>
                    <a:pt x="404" y="460"/>
                    <a:pt x="407" y="463"/>
                    <a:pt x="409" y="465"/>
                  </a:cubicBezTo>
                  <a:cubicBezTo>
                    <a:pt x="411" y="467"/>
                    <a:pt x="412" y="468"/>
                    <a:pt x="414" y="468"/>
                  </a:cubicBezTo>
                  <a:cubicBezTo>
                    <a:pt x="417" y="468"/>
                    <a:pt x="426" y="462"/>
                    <a:pt x="427" y="459"/>
                  </a:cubicBezTo>
                  <a:cubicBezTo>
                    <a:pt x="430" y="456"/>
                    <a:pt x="430" y="455"/>
                    <a:pt x="431" y="454"/>
                  </a:cubicBezTo>
                  <a:cubicBezTo>
                    <a:pt x="433" y="450"/>
                    <a:pt x="434" y="449"/>
                    <a:pt x="441" y="445"/>
                  </a:cubicBezTo>
                  <a:cubicBezTo>
                    <a:pt x="443" y="444"/>
                    <a:pt x="443" y="444"/>
                    <a:pt x="443" y="444"/>
                  </a:cubicBezTo>
                  <a:cubicBezTo>
                    <a:pt x="450" y="441"/>
                    <a:pt x="454" y="439"/>
                    <a:pt x="455" y="431"/>
                  </a:cubicBezTo>
                  <a:cubicBezTo>
                    <a:pt x="455" y="429"/>
                    <a:pt x="455" y="428"/>
                    <a:pt x="454" y="426"/>
                  </a:cubicBezTo>
                  <a:cubicBezTo>
                    <a:pt x="454" y="424"/>
                    <a:pt x="453" y="421"/>
                    <a:pt x="453" y="419"/>
                  </a:cubicBezTo>
                  <a:cubicBezTo>
                    <a:pt x="454" y="415"/>
                    <a:pt x="454" y="414"/>
                    <a:pt x="455" y="412"/>
                  </a:cubicBezTo>
                  <a:cubicBezTo>
                    <a:pt x="456" y="411"/>
                    <a:pt x="456" y="409"/>
                    <a:pt x="456" y="408"/>
                  </a:cubicBezTo>
                  <a:cubicBezTo>
                    <a:pt x="458" y="401"/>
                    <a:pt x="457" y="401"/>
                    <a:pt x="452" y="399"/>
                  </a:cubicBezTo>
                  <a:cubicBezTo>
                    <a:pt x="448" y="397"/>
                    <a:pt x="443" y="395"/>
                    <a:pt x="440" y="389"/>
                  </a:cubicBezTo>
                  <a:cubicBezTo>
                    <a:pt x="439" y="387"/>
                    <a:pt x="439" y="385"/>
                    <a:pt x="441" y="384"/>
                  </a:cubicBezTo>
                  <a:cubicBezTo>
                    <a:pt x="444" y="380"/>
                    <a:pt x="448" y="377"/>
                    <a:pt x="452" y="374"/>
                  </a:cubicBezTo>
                  <a:cubicBezTo>
                    <a:pt x="457" y="370"/>
                    <a:pt x="462" y="367"/>
                    <a:pt x="465" y="362"/>
                  </a:cubicBezTo>
                  <a:cubicBezTo>
                    <a:pt x="468" y="357"/>
                    <a:pt x="468" y="357"/>
                    <a:pt x="465" y="353"/>
                  </a:cubicBezTo>
                  <a:cubicBezTo>
                    <a:pt x="464" y="352"/>
                    <a:pt x="463" y="351"/>
                    <a:pt x="462" y="350"/>
                  </a:cubicBezTo>
                  <a:cubicBezTo>
                    <a:pt x="458" y="344"/>
                    <a:pt x="455" y="338"/>
                    <a:pt x="453" y="331"/>
                  </a:cubicBezTo>
                  <a:cubicBezTo>
                    <a:pt x="450" y="324"/>
                    <a:pt x="447" y="316"/>
                    <a:pt x="441" y="310"/>
                  </a:cubicBezTo>
                  <a:cubicBezTo>
                    <a:pt x="440" y="310"/>
                    <a:pt x="440" y="308"/>
                    <a:pt x="440" y="307"/>
                  </a:cubicBezTo>
                  <a:cubicBezTo>
                    <a:pt x="440" y="305"/>
                    <a:pt x="441" y="304"/>
                    <a:pt x="442" y="303"/>
                  </a:cubicBezTo>
                  <a:cubicBezTo>
                    <a:pt x="443" y="302"/>
                    <a:pt x="446" y="301"/>
                    <a:pt x="448" y="300"/>
                  </a:cubicBezTo>
                  <a:cubicBezTo>
                    <a:pt x="451" y="298"/>
                    <a:pt x="455" y="296"/>
                    <a:pt x="456" y="294"/>
                  </a:cubicBezTo>
                  <a:cubicBezTo>
                    <a:pt x="456" y="293"/>
                    <a:pt x="456" y="292"/>
                    <a:pt x="456" y="290"/>
                  </a:cubicBezTo>
                  <a:cubicBezTo>
                    <a:pt x="455" y="287"/>
                    <a:pt x="455" y="284"/>
                    <a:pt x="456" y="281"/>
                  </a:cubicBezTo>
                  <a:cubicBezTo>
                    <a:pt x="460" y="271"/>
                    <a:pt x="479" y="266"/>
                    <a:pt x="483" y="265"/>
                  </a:cubicBezTo>
                  <a:cubicBezTo>
                    <a:pt x="484" y="265"/>
                    <a:pt x="486" y="265"/>
                    <a:pt x="487" y="264"/>
                  </a:cubicBezTo>
                  <a:cubicBezTo>
                    <a:pt x="497" y="262"/>
                    <a:pt x="499" y="261"/>
                    <a:pt x="497" y="254"/>
                  </a:cubicBezTo>
                  <a:cubicBezTo>
                    <a:pt x="496" y="247"/>
                    <a:pt x="490" y="236"/>
                    <a:pt x="487" y="236"/>
                  </a:cubicBezTo>
                  <a:cubicBezTo>
                    <a:pt x="486" y="235"/>
                    <a:pt x="485" y="234"/>
                    <a:pt x="484" y="233"/>
                  </a:cubicBezTo>
                  <a:cubicBezTo>
                    <a:pt x="483" y="232"/>
                    <a:pt x="483" y="230"/>
                    <a:pt x="484" y="229"/>
                  </a:cubicBezTo>
                  <a:cubicBezTo>
                    <a:pt x="487" y="224"/>
                    <a:pt x="492" y="214"/>
                    <a:pt x="493" y="209"/>
                  </a:cubicBezTo>
                  <a:cubicBezTo>
                    <a:pt x="494" y="207"/>
                    <a:pt x="494" y="205"/>
                    <a:pt x="493" y="203"/>
                  </a:cubicBezTo>
                  <a:cubicBezTo>
                    <a:pt x="493" y="200"/>
                    <a:pt x="493" y="197"/>
                    <a:pt x="495" y="194"/>
                  </a:cubicBezTo>
                  <a:cubicBezTo>
                    <a:pt x="497" y="191"/>
                    <a:pt x="501" y="190"/>
                    <a:pt x="507" y="190"/>
                  </a:cubicBezTo>
                  <a:cubicBezTo>
                    <a:pt x="507" y="190"/>
                    <a:pt x="507" y="190"/>
                    <a:pt x="507" y="190"/>
                  </a:cubicBezTo>
                  <a:cubicBezTo>
                    <a:pt x="510" y="190"/>
                    <a:pt x="511" y="190"/>
                    <a:pt x="513" y="191"/>
                  </a:cubicBezTo>
                  <a:cubicBezTo>
                    <a:pt x="513" y="191"/>
                    <a:pt x="513" y="191"/>
                    <a:pt x="514" y="191"/>
                  </a:cubicBezTo>
                  <a:cubicBezTo>
                    <a:pt x="514" y="191"/>
                    <a:pt x="514" y="190"/>
                    <a:pt x="514" y="190"/>
                  </a:cubicBezTo>
                  <a:cubicBezTo>
                    <a:pt x="515" y="189"/>
                    <a:pt x="515" y="188"/>
                    <a:pt x="513" y="185"/>
                  </a:cubicBezTo>
                  <a:cubicBezTo>
                    <a:pt x="512" y="183"/>
                    <a:pt x="511" y="179"/>
                    <a:pt x="511" y="176"/>
                  </a:cubicBezTo>
                  <a:cubicBezTo>
                    <a:pt x="511" y="175"/>
                    <a:pt x="511" y="174"/>
                    <a:pt x="511" y="173"/>
                  </a:cubicBezTo>
                  <a:cubicBezTo>
                    <a:pt x="511" y="170"/>
                    <a:pt x="513" y="168"/>
                    <a:pt x="516" y="169"/>
                  </a:cubicBezTo>
                  <a:cubicBezTo>
                    <a:pt x="517" y="169"/>
                    <a:pt x="519" y="169"/>
                    <a:pt x="520" y="168"/>
                  </a:cubicBezTo>
                  <a:cubicBezTo>
                    <a:pt x="524" y="168"/>
                    <a:pt x="528" y="168"/>
                    <a:pt x="532" y="172"/>
                  </a:cubicBezTo>
                  <a:cubicBezTo>
                    <a:pt x="535" y="175"/>
                    <a:pt x="535" y="178"/>
                    <a:pt x="534" y="179"/>
                  </a:cubicBezTo>
                  <a:cubicBezTo>
                    <a:pt x="534" y="180"/>
                    <a:pt x="534" y="180"/>
                    <a:pt x="534" y="180"/>
                  </a:cubicBezTo>
                  <a:cubicBezTo>
                    <a:pt x="535" y="180"/>
                    <a:pt x="536" y="180"/>
                    <a:pt x="537" y="180"/>
                  </a:cubicBezTo>
                  <a:cubicBezTo>
                    <a:pt x="540" y="180"/>
                    <a:pt x="544" y="180"/>
                    <a:pt x="547" y="183"/>
                  </a:cubicBezTo>
                  <a:cubicBezTo>
                    <a:pt x="548" y="185"/>
                    <a:pt x="548" y="187"/>
                    <a:pt x="549" y="190"/>
                  </a:cubicBezTo>
                  <a:cubicBezTo>
                    <a:pt x="551" y="190"/>
                    <a:pt x="554" y="189"/>
                    <a:pt x="556" y="190"/>
                  </a:cubicBezTo>
                  <a:cubicBezTo>
                    <a:pt x="557" y="186"/>
                    <a:pt x="558" y="181"/>
                    <a:pt x="558" y="178"/>
                  </a:cubicBezTo>
                  <a:cubicBezTo>
                    <a:pt x="557" y="176"/>
                    <a:pt x="559" y="174"/>
                    <a:pt x="561" y="173"/>
                  </a:cubicBezTo>
                  <a:cubicBezTo>
                    <a:pt x="566" y="171"/>
                    <a:pt x="565" y="165"/>
                    <a:pt x="562" y="154"/>
                  </a:cubicBezTo>
                  <a:cubicBezTo>
                    <a:pt x="561" y="150"/>
                    <a:pt x="561" y="150"/>
                    <a:pt x="561" y="150"/>
                  </a:cubicBezTo>
                  <a:cubicBezTo>
                    <a:pt x="560" y="149"/>
                    <a:pt x="560" y="147"/>
                    <a:pt x="559" y="146"/>
                  </a:cubicBezTo>
                  <a:cubicBezTo>
                    <a:pt x="558" y="142"/>
                    <a:pt x="558" y="141"/>
                    <a:pt x="553" y="137"/>
                  </a:cubicBezTo>
                  <a:cubicBezTo>
                    <a:pt x="551" y="136"/>
                    <a:pt x="550" y="135"/>
                    <a:pt x="549" y="134"/>
                  </a:cubicBezTo>
                  <a:cubicBezTo>
                    <a:pt x="544" y="131"/>
                    <a:pt x="540" y="127"/>
                    <a:pt x="537" y="118"/>
                  </a:cubicBezTo>
                  <a:cubicBezTo>
                    <a:pt x="536" y="111"/>
                    <a:pt x="537" y="104"/>
                    <a:pt x="538" y="97"/>
                  </a:cubicBezTo>
                  <a:cubicBezTo>
                    <a:pt x="538" y="94"/>
                    <a:pt x="538" y="92"/>
                    <a:pt x="538" y="89"/>
                  </a:cubicBezTo>
                  <a:cubicBezTo>
                    <a:pt x="538" y="87"/>
                    <a:pt x="538" y="85"/>
                    <a:pt x="538" y="83"/>
                  </a:cubicBezTo>
                  <a:cubicBezTo>
                    <a:pt x="538" y="78"/>
                    <a:pt x="537" y="72"/>
                    <a:pt x="539" y="66"/>
                  </a:cubicBezTo>
                  <a:cubicBezTo>
                    <a:pt x="540" y="64"/>
                    <a:pt x="541" y="63"/>
                    <a:pt x="543" y="63"/>
                  </a:cubicBezTo>
                  <a:cubicBezTo>
                    <a:pt x="544" y="63"/>
                    <a:pt x="546" y="63"/>
                    <a:pt x="547" y="64"/>
                  </a:cubicBezTo>
                  <a:cubicBezTo>
                    <a:pt x="548" y="65"/>
                    <a:pt x="548" y="65"/>
                    <a:pt x="548" y="65"/>
                  </a:cubicBezTo>
                  <a:cubicBezTo>
                    <a:pt x="548" y="65"/>
                    <a:pt x="549" y="64"/>
                    <a:pt x="549" y="63"/>
                  </a:cubicBezTo>
                  <a:cubicBezTo>
                    <a:pt x="549" y="61"/>
                    <a:pt x="546" y="61"/>
                    <a:pt x="545" y="61"/>
                  </a:cubicBezTo>
                  <a:cubicBezTo>
                    <a:pt x="543" y="61"/>
                    <a:pt x="542" y="60"/>
                    <a:pt x="542" y="59"/>
                  </a:cubicBezTo>
                  <a:cubicBezTo>
                    <a:pt x="541" y="58"/>
                    <a:pt x="541" y="56"/>
                    <a:pt x="541" y="55"/>
                  </a:cubicBezTo>
                  <a:cubicBezTo>
                    <a:pt x="542" y="52"/>
                    <a:pt x="543" y="50"/>
                    <a:pt x="545" y="47"/>
                  </a:cubicBezTo>
                  <a:close/>
                  <a:moveTo>
                    <a:pt x="456" y="254"/>
                  </a:moveTo>
                  <a:cubicBezTo>
                    <a:pt x="457" y="263"/>
                    <a:pt x="459" y="275"/>
                    <a:pt x="447" y="281"/>
                  </a:cubicBezTo>
                  <a:cubicBezTo>
                    <a:pt x="444" y="282"/>
                    <a:pt x="440" y="283"/>
                    <a:pt x="435" y="283"/>
                  </a:cubicBezTo>
                  <a:cubicBezTo>
                    <a:pt x="432" y="283"/>
                    <a:pt x="428" y="283"/>
                    <a:pt x="424" y="282"/>
                  </a:cubicBezTo>
                  <a:cubicBezTo>
                    <a:pt x="419" y="282"/>
                    <a:pt x="417" y="281"/>
                    <a:pt x="411" y="282"/>
                  </a:cubicBezTo>
                  <a:cubicBezTo>
                    <a:pt x="390" y="283"/>
                    <a:pt x="377" y="283"/>
                    <a:pt x="372" y="277"/>
                  </a:cubicBezTo>
                  <a:cubicBezTo>
                    <a:pt x="371" y="275"/>
                    <a:pt x="369" y="272"/>
                    <a:pt x="370" y="269"/>
                  </a:cubicBezTo>
                  <a:cubicBezTo>
                    <a:pt x="371" y="266"/>
                    <a:pt x="374" y="265"/>
                    <a:pt x="375" y="264"/>
                  </a:cubicBezTo>
                  <a:cubicBezTo>
                    <a:pt x="376" y="264"/>
                    <a:pt x="376" y="264"/>
                    <a:pt x="376" y="264"/>
                  </a:cubicBezTo>
                  <a:cubicBezTo>
                    <a:pt x="376" y="263"/>
                    <a:pt x="376" y="263"/>
                    <a:pt x="376" y="262"/>
                  </a:cubicBezTo>
                  <a:cubicBezTo>
                    <a:pt x="377" y="259"/>
                    <a:pt x="377" y="259"/>
                    <a:pt x="377" y="259"/>
                  </a:cubicBezTo>
                  <a:cubicBezTo>
                    <a:pt x="377" y="256"/>
                    <a:pt x="377" y="253"/>
                    <a:pt x="377" y="251"/>
                  </a:cubicBezTo>
                  <a:cubicBezTo>
                    <a:pt x="376" y="241"/>
                    <a:pt x="377" y="234"/>
                    <a:pt x="393" y="232"/>
                  </a:cubicBezTo>
                  <a:cubicBezTo>
                    <a:pt x="396" y="231"/>
                    <a:pt x="399" y="231"/>
                    <a:pt x="401" y="231"/>
                  </a:cubicBezTo>
                  <a:cubicBezTo>
                    <a:pt x="401" y="230"/>
                    <a:pt x="401" y="230"/>
                    <a:pt x="402" y="230"/>
                  </a:cubicBezTo>
                  <a:cubicBezTo>
                    <a:pt x="403" y="227"/>
                    <a:pt x="405" y="226"/>
                    <a:pt x="408" y="227"/>
                  </a:cubicBezTo>
                  <a:cubicBezTo>
                    <a:pt x="418" y="230"/>
                    <a:pt x="425" y="229"/>
                    <a:pt x="434" y="228"/>
                  </a:cubicBezTo>
                  <a:cubicBezTo>
                    <a:pt x="437" y="227"/>
                    <a:pt x="441" y="227"/>
                    <a:pt x="445" y="227"/>
                  </a:cubicBezTo>
                  <a:cubicBezTo>
                    <a:pt x="449" y="226"/>
                    <a:pt x="454" y="226"/>
                    <a:pt x="457" y="229"/>
                  </a:cubicBezTo>
                  <a:cubicBezTo>
                    <a:pt x="459" y="232"/>
                    <a:pt x="458" y="236"/>
                    <a:pt x="457" y="240"/>
                  </a:cubicBezTo>
                  <a:cubicBezTo>
                    <a:pt x="456" y="241"/>
                    <a:pt x="456" y="243"/>
                    <a:pt x="455" y="245"/>
                  </a:cubicBezTo>
                  <a:cubicBezTo>
                    <a:pt x="455" y="248"/>
                    <a:pt x="456" y="251"/>
                    <a:pt x="456" y="254"/>
                  </a:cubicBezTo>
                  <a:close/>
                </a:path>
              </a:pathLst>
            </a:custGeom>
            <a:solidFill>
              <a:srgbClr val="7030A0"/>
            </a:solidFill>
            <a:ln w="9525">
              <a:noFill/>
              <a:round/>
              <a:headEnd/>
              <a:tailEnd/>
            </a:ln>
          </p:spPr>
          <p:txBody>
            <a:bodyPr lIns="45720" tIns="22860" rIns="45720" bIns="22860"/>
            <a:lstStyle/>
            <a:p>
              <a:pPr defTabSz="685663">
                <a:defRPr/>
              </a:pPr>
              <a:endParaRPr lang="id-ID" sz="90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9" name="Freeform 51">
              <a:extLst>
                <a:ext uri="{FF2B5EF4-FFF2-40B4-BE49-F238E27FC236}">
                  <a16:creationId xmlns:a16="http://schemas.microsoft.com/office/drawing/2014/main" xmlns="" id="{AB545279-A72D-4ACB-A4F7-A6B9A29B8C3F}"/>
                </a:ext>
              </a:extLst>
            </p:cNvPr>
            <p:cNvSpPr>
              <a:spLocks/>
            </p:cNvSpPr>
            <p:nvPr/>
          </p:nvSpPr>
          <p:spPr bwMode="auto">
            <a:xfrm>
              <a:off x="1866" y="3261"/>
              <a:ext cx="0" cy="1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0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lIns="45720" tIns="22860" rIns="45720" bIns="22860"/>
            <a:lstStyle/>
            <a:p>
              <a:pPr defTabSz="685663">
                <a:defRPr/>
              </a:pPr>
              <a:endParaRPr lang="id-ID" sz="90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0" name="Freeform 52">
              <a:extLst>
                <a:ext uri="{FF2B5EF4-FFF2-40B4-BE49-F238E27FC236}">
                  <a16:creationId xmlns:a16="http://schemas.microsoft.com/office/drawing/2014/main" xmlns="" id="{428A1C50-9179-461F-A238-F5301E3C1D56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8" y="2746"/>
              <a:ext cx="1" cy="1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1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0" y="1"/>
                    <a:pt x="0" y="1"/>
                    <a:pt x="0" y="0"/>
                  </a:cubicBezTo>
                  <a:cubicBezTo>
                    <a:pt x="0" y="1"/>
                    <a:pt x="0" y="1"/>
                    <a:pt x="1" y="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lIns="45720" tIns="22860" rIns="45720" bIns="22860"/>
            <a:lstStyle/>
            <a:p>
              <a:pPr defTabSz="685663">
                <a:defRPr/>
              </a:pPr>
              <a:endParaRPr lang="id-ID" sz="90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1" name="Freeform 53">
              <a:extLst>
                <a:ext uri="{FF2B5EF4-FFF2-40B4-BE49-F238E27FC236}">
                  <a16:creationId xmlns:a16="http://schemas.microsoft.com/office/drawing/2014/main" xmlns="" id="{47F30196-364D-48B5-B03F-E8CE040FB9DF}"/>
                </a:ext>
              </a:extLst>
            </p:cNvPr>
            <p:cNvSpPr>
              <a:spLocks/>
            </p:cNvSpPr>
            <p:nvPr/>
          </p:nvSpPr>
          <p:spPr bwMode="auto">
            <a:xfrm>
              <a:off x="1865" y="3254"/>
              <a:ext cx="2" cy="5"/>
            </a:xfrm>
            <a:custGeom>
              <a:avLst/>
              <a:gdLst>
                <a:gd name="T0" fmla="*/ 2 w 2"/>
                <a:gd name="T1" fmla="*/ 4 h 5"/>
                <a:gd name="T2" fmla="*/ 1 w 2"/>
                <a:gd name="T3" fmla="*/ 5 h 5"/>
                <a:gd name="T4" fmla="*/ 2 w 2"/>
                <a:gd name="T5" fmla="*/ 4 h 5"/>
                <a:gd name="T6" fmla="*/ 0 w 2"/>
                <a:gd name="T7" fmla="*/ 0 h 5"/>
                <a:gd name="T8" fmla="*/ 2 w 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5">
                  <a:moveTo>
                    <a:pt x="2" y="4"/>
                  </a:moveTo>
                  <a:cubicBezTo>
                    <a:pt x="1" y="4"/>
                    <a:pt x="1" y="4"/>
                    <a:pt x="1" y="5"/>
                  </a:cubicBezTo>
                  <a:cubicBezTo>
                    <a:pt x="1" y="4"/>
                    <a:pt x="2" y="4"/>
                    <a:pt x="2" y="4"/>
                  </a:cubicBezTo>
                  <a:cubicBezTo>
                    <a:pt x="1" y="2"/>
                    <a:pt x="0" y="1"/>
                    <a:pt x="0" y="0"/>
                  </a:cubicBezTo>
                  <a:cubicBezTo>
                    <a:pt x="0" y="1"/>
                    <a:pt x="1" y="2"/>
                    <a:pt x="2" y="4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lIns="45720" tIns="22860" rIns="45720" bIns="22860"/>
            <a:lstStyle/>
            <a:p>
              <a:pPr defTabSz="685663">
                <a:defRPr/>
              </a:pPr>
              <a:endParaRPr lang="id-ID" sz="90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2" name="Freeform 54">
              <a:extLst>
                <a:ext uri="{FF2B5EF4-FFF2-40B4-BE49-F238E27FC236}">
                  <a16:creationId xmlns:a16="http://schemas.microsoft.com/office/drawing/2014/main" xmlns="" id="{44D126FC-F2C4-4FBE-BA93-789C8ED03BC8}"/>
                </a:ext>
              </a:extLst>
            </p:cNvPr>
            <p:cNvSpPr>
              <a:spLocks/>
            </p:cNvSpPr>
            <p:nvPr/>
          </p:nvSpPr>
          <p:spPr bwMode="auto">
            <a:xfrm>
              <a:off x="1513" y="1255"/>
              <a:ext cx="1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0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lIns="45720" tIns="22860" rIns="45720" bIns="22860"/>
            <a:lstStyle/>
            <a:p>
              <a:pPr defTabSz="685663">
                <a:defRPr/>
              </a:pPr>
              <a:endParaRPr lang="id-ID" sz="90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3" name="Freeform 55">
              <a:extLst>
                <a:ext uri="{FF2B5EF4-FFF2-40B4-BE49-F238E27FC236}">
                  <a16:creationId xmlns:a16="http://schemas.microsoft.com/office/drawing/2014/main" xmlns="" id="{68C2E5E6-0259-484F-BBB3-36B0C5F7FDD8}"/>
                </a:ext>
              </a:extLst>
            </p:cNvPr>
            <p:cNvSpPr>
              <a:spLocks/>
            </p:cNvSpPr>
            <p:nvPr/>
          </p:nvSpPr>
          <p:spPr bwMode="auto">
            <a:xfrm>
              <a:off x="2879" y="1597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lIns="45720" tIns="22860" rIns="45720" bIns="22860"/>
            <a:lstStyle/>
            <a:p>
              <a:pPr defTabSz="685663">
                <a:defRPr/>
              </a:pPr>
              <a:endParaRPr lang="id-ID" sz="90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4" name="Freeform 56">
              <a:extLst>
                <a:ext uri="{FF2B5EF4-FFF2-40B4-BE49-F238E27FC236}">
                  <a16:creationId xmlns:a16="http://schemas.microsoft.com/office/drawing/2014/main" xmlns="" id="{D3C21B41-E45D-42A2-9226-9A1D7FE1584C}"/>
                </a:ext>
              </a:extLst>
            </p:cNvPr>
            <p:cNvSpPr>
              <a:spLocks/>
            </p:cNvSpPr>
            <p:nvPr/>
          </p:nvSpPr>
          <p:spPr bwMode="auto">
            <a:xfrm>
              <a:off x="2859" y="1592"/>
              <a:ext cx="1" cy="0"/>
            </a:xfrm>
            <a:custGeom>
              <a:avLst/>
              <a:gdLst>
                <a:gd name="T0" fmla="*/ 1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lIns="45720" tIns="22860" rIns="45720" bIns="22860"/>
            <a:lstStyle/>
            <a:p>
              <a:pPr defTabSz="685663">
                <a:defRPr/>
              </a:pPr>
              <a:endParaRPr lang="id-ID" sz="90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5" name="Freeform 57">
              <a:extLst>
                <a:ext uri="{FF2B5EF4-FFF2-40B4-BE49-F238E27FC236}">
                  <a16:creationId xmlns:a16="http://schemas.microsoft.com/office/drawing/2014/main" xmlns="" id="{B074A7B1-7E79-4005-8593-AAB262170298}"/>
                </a:ext>
              </a:extLst>
            </p:cNvPr>
            <p:cNvSpPr>
              <a:spLocks/>
            </p:cNvSpPr>
            <p:nvPr/>
          </p:nvSpPr>
          <p:spPr bwMode="auto">
            <a:xfrm>
              <a:off x="2133" y="2489"/>
              <a:ext cx="861" cy="674"/>
            </a:xfrm>
            <a:custGeom>
              <a:avLst/>
              <a:gdLst>
                <a:gd name="T0" fmla="*/ 565 w 866"/>
                <a:gd name="T1" fmla="*/ 3 h 678"/>
                <a:gd name="T2" fmla="*/ 508 w 866"/>
                <a:gd name="T3" fmla="*/ 8 h 678"/>
                <a:gd name="T4" fmla="*/ 469 w 866"/>
                <a:gd name="T5" fmla="*/ 35 h 678"/>
                <a:gd name="T6" fmla="*/ 389 w 866"/>
                <a:gd name="T7" fmla="*/ 78 h 678"/>
                <a:gd name="T8" fmla="*/ 381 w 866"/>
                <a:gd name="T9" fmla="*/ 56 h 678"/>
                <a:gd name="T10" fmla="*/ 366 w 866"/>
                <a:gd name="T11" fmla="*/ 46 h 678"/>
                <a:gd name="T12" fmla="*/ 351 w 866"/>
                <a:gd name="T13" fmla="*/ 35 h 678"/>
                <a:gd name="T14" fmla="*/ 333 w 866"/>
                <a:gd name="T15" fmla="*/ 57 h 678"/>
                <a:gd name="T16" fmla="*/ 320 w 866"/>
                <a:gd name="T17" fmla="*/ 130 h 678"/>
                <a:gd name="T18" fmla="*/ 283 w 866"/>
                <a:gd name="T19" fmla="*/ 165 h 678"/>
                <a:gd name="T20" fmla="*/ 304 w 866"/>
                <a:gd name="T21" fmla="*/ 225 h 678"/>
                <a:gd name="T22" fmla="*/ 295 w 866"/>
                <a:gd name="T23" fmla="*/ 272 h 678"/>
                <a:gd name="T24" fmla="*/ 276 w 866"/>
                <a:gd name="T25" fmla="*/ 311 h 678"/>
                <a:gd name="T26" fmla="*/ 234 w 866"/>
                <a:gd name="T27" fmla="*/ 328 h 678"/>
                <a:gd name="T28" fmla="*/ 159 w 866"/>
                <a:gd name="T29" fmla="*/ 328 h 678"/>
                <a:gd name="T30" fmla="*/ 117 w 866"/>
                <a:gd name="T31" fmla="*/ 337 h 678"/>
                <a:gd name="T32" fmla="*/ 65 w 866"/>
                <a:gd name="T33" fmla="*/ 348 h 678"/>
                <a:gd name="T34" fmla="*/ 22 w 866"/>
                <a:gd name="T35" fmla="*/ 394 h 678"/>
                <a:gd name="T36" fmla="*/ 1 w 866"/>
                <a:gd name="T37" fmla="*/ 439 h 678"/>
                <a:gd name="T38" fmla="*/ 29 w 866"/>
                <a:gd name="T39" fmla="*/ 426 h 678"/>
                <a:gd name="T40" fmla="*/ 67 w 866"/>
                <a:gd name="T41" fmla="*/ 431 h 678"/>
                <a:gd name="T42" fmla="*/ 142 w 866"/>
                <a:gd name="T43" fmla="*/ 465 h 678"/>
                <a:gd name="T44" fmla="*/ 162 w 866"/>
                <a:gd name="T45" fmla="*/ 478 h 678"/>
                <a:gd name="T46" fmla="*/ 212 w 866"/>
                <a:gd name="T47" fmla="*/ 453 h 678"/>
                <a:gd name="T48" fmla="*/ 243 w 866"/>
                <a:gd name="T49" fmla="*/ 445 h 678"/>
                <a:gd name="T50" fmla="*/ 280 w 866"/>
                <a:gd name="T51" fmla="*/ 451 h 678"/>
                <a:gd name="T52" fmla="*/ 298 w 866"/>
                <a:gd name="T53" fmla="*/ 491 h 678"/>
                <a:gd name="T54" fmla="*/ 302 w 866"/>
                <a:gd name="T55" fmla="*/ 518 h 678"/>
                <a:gd name="T56" fmla="*/ 344 w 866"/>
                <a:gd name="T57" fmla="*/ 560 h 678"/>
                <a:gd name="T58" fmla="*/ 342 w 866"/>
                <a:gd name="T59" fmla="*/ 620 h 678"/>
                <a:gd name="T60" fmla="*/ 347 w 866"/>
                <a:gd name="T61" fmla="*/ 641 h 678"/>
                <a:gd name="T62" fmla="*/ 392 w 866"/>
                <a:gd name="T63" fmla="*/ 672 h 678"/>
                <a:gd name="T64" fmla="*/ 419 w 866"/>
                <a:gd name="T65" fmla="*/ 659 h 678"/>
                <a:gd name="T66" fmla="*/ 467 w 866"/>
                <a:gd name="T67" fmla="*/ 641 h 678"/>
                <a:gd name="T68" fmla="*/ 531 w 866"/>
                <a:gd name="T69" fmla="*/ 624 h 678"/>
                <a:gd name="T70" fmla="*/ 585 w 866"/>
                <a:gd name="T71" fmla="*/ 607 h 678"/>
                <a:gd name="T72" fmla="*/ 660 w 866"/>
                <a:gd name="T73" fmla="*/ 590 h 678"/>
                <a:gd name="T74" fmla="*/ 686 w 866"/>
                <a:gd name="T75" fmla="*/ 549 h 678"/>
                <a:gd name="T76" fmla="*/ 707 w 866"/>
                <a:gd name="T77" fmla="*/ 515 h 678"/>
                <a:gd name="T78" fmla="*/ 720 w 866"/>
                <a:gd name="T79" fmla="*/ 467 h 678"/>
                <a:gd name="T80" fmla="*/ 772 w 866"/>
                <a:gd name="T81" fmla="*/ 422 h 678"/>
                <a:gd name="T82" fmla="*/ 777 w 866"/>
                <a:gd name="T83" fmla="*/ 386 h 678"/>
                <a:gd name="T84" fmla="*/ 765 w 866"/>
                <a:gd name="T85" fmla="*/ 362 h 678"/>
                <a:gd name="T86" fmla="*/ 776 w 866"/>
                <a:gd name="T87" fmla="*/ 329 h 678"/>
                <a:gd name="T88" fmla="*/ 798 w 866"/>
                <a:gd name="T89" fmla="*/ 288 h 678"/>
                <a:gd name="T90" fmla="*/ 834 w 866"/>
                <a:gd name="T91" fmla="*/ 273 h 678"/>
                <a:gd name="T92" fmla="*/ 814 w 866"/>
                <a:gd name="T93" fmla="*/ 249 h 678"/>
                <a:gd name="T94" fmla="*/ 837 w 866"/>
                <a:gd name="T95" fmla="*/ 196 h 678"/>
                <a:gd name="T96" fmla="*/ 850 w 866"/>
                <a:gd name="T97" fmla="*/ 176 h 678"/>
                <a:gd name="T98" fmla="*/ 861 w 866"/>
                <a:gd name="T99" fmla="*/ 154 h 678"/>
                <a:gd name="T100" fmla="*/ 788 w 866"/>
                <a:gd name="T101" fmla="*/ 115 h 678"/>
                <a:gd name="T102" fmla="*/ 745 w 866"/>
                <a:gd name="T103" fmla="*/ 92 h 678"/>
                <a:gd name="T104" fmla="*/ 682 w 866"/>
                <a:gd name="T105" fmla="*/ 64 h 678"/>
                <a:gd name="T106" fmla="*/ 625 w 866"/>
                <a:gd name="T107" fmla="*/ 34 h 678"/>
                <a:gd name="T108" fmla="*/ 597 w 866"/>
                <a:gd name="T109" fmla="*/ 45 h 678"/>
                <a:gd name="T110" fmla="*/ 562 w 866"/>
                <a:gd name="T111" fmla="*/ 38 h 678"/>
                <a:gd name="T112" fmla="*/ 562 w 866"/>
                <a:gd name="T113" fmla="*/ 7 h 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866" h="678">
                  <a:moveTo>
                    <a:pt x="562" y="7"/>
                  </a:moveTo>
                  <a:cubicBezTo>
                    <a:pt x="563" y="7"/>
                    <a:pt x="565" y="7"/>
                    <a:pt x="566" y="7"/>
                  </a:cubicBezTo>
                  <a:cubicBezTo>
                    <a:pt x="566" y="6"/>
                    <a:pt x="567" y="4"/>
                    <a:pt x="567" y="4"/>
                  </a:cubicBezTo>
                  <a:cubicBezTo>
                    <a:pt x="567" y="4"/>
                    <a:pt x="567" y="4"/>
                    <a:pt x="567" y="4"/>
                  </a:cubicBezTo>
                  <a:cubicBezTo>
                    <a:pt x="567" y="4"/>
                    <a:pt x="566" y="4"/>
                    <a:pt x="565" y="3"/>
                  </a:cubicBezTo>
                  <a:cubicBezTo>
                    <a:pt x="561" y="1"/>
                    <a:pt x="553" y="1"/>
                    <a:pt x="547" y="1"/>
                  </a:cubicBezTo>
                  <a:cubicBezTo>
                    <a:pt x="542" y="1"/>
                    <a:pt x="538" y="2"/>
                    <a:pt x="535" y="1"/>
                  </a:cubicBezTo>
                  <a:cubicBezTo>
                    <a:pt x="527" y="0"/>
                    <a:pt x="527" y="0"/>
                    <a:pt x="522" y="3"/>
                  </a:cubicBezTo>
                  <a:cubicBezTo>
                    <a:pt x="521" y="3"/>
                    <a:pt x="520" y="4"/>
                    <a:pt x="519" y="5"/>
                  </a:cubicBezTo>
                  <a:cubicBezTo>
                    <a:pt x="515" y="7"/>
                    <a:pt x="511" y="7"/>
                    <a:pt x="508" y="8"/>
                  </a:cubicBezTo>
                  <a:cubicBezTo>
                    <a:pt x="505" y="8"/>
                    <a:pt x="502" y="9"/>
                    <a:pt x="500" y="10"/>
                  </a:cubicBezTo>
                  <a:cubicBezTo>
                    <a:pt x="499" y="11"/>
                    <a:pt x="498" y="11"/>
                    <a:pt x="498" y="12"/>
                  </a:cubicBezTo>
                  <a:cubicBezTo>
                    <a:pt x="498" y="12"/>
                    <a:pt x="497" y="14"/>
                    <a:pt x="496" y="16"/>
                  </a:cubicBezTo>
                  <a:cubicBezTo>
                    <a:pt x="489" y="27"/>
                    <a:pt x="483" y="29"/>
                    <a:pt x="474" y="33"/>
                  </a:cubicBezTo>
                  <a:cubicBezTo>
                    <a:pt x="473" y="33"/>
                    <a:pt x="471" y="34"/>
                    <a:pt x="469" y="35"/>
                  </a:cubicBezTo>
                  <a:cubicBezTo>
                    <a:pt x="459" y="40"/>
                    <a:pt x="451" y="47"/>
                    <a:pt x="443" y="53"/>
                  </a:cubicBezTo>
                  <a:cubicBezTo>
                    <a:pt x="436" y="59"/>
                    <a:pt x="426" y="62"/>
                    <a:pt x="418" y="65"/>
                  </a:cubicBezTo>
                  <a:cubicBezTo>
                    <a:pt x="409" y="67"/>
                    <a:pt x="400" y="70"/>
                    <a:pt x="395" y="76"/>
                  </a:cubicBezTo>
                  <a:cubicBezTo>
                    <a:pt x="394" y="77"/>
                    <a:pt x="393" y="78"/>
                    <a:pt x="391" y="78"/>
                  </a:cubicBezTo>
                  <a:cubicBezTo>
                    <a:pt x="391" y="78"/>
                    <a:pt x="390" y="78"/>
                    <a:pt x="389" y="78"/>
                  </a:cubicBezTo>
                  <a:cubicBezTo>
                    <a:pt x="389" y="78"/>
                    <a:pt x="388" y="78"/>
                    <a:pt x="388" y="78"/>
                  </a:cubicBezTo>
                  <a:cubicBezTo>
                    <a:pt x="385" y="77"/>
                    <a:pt x="384" y="75"/>
                    <a:pt x="385" y="72"/>
                  </a:cubicBezTo>
                  <a:cubicBezTo>
                    <a:pt x="386" y="68"/>
                    <a:pt x="386" y="61"/>
                    <a:pt x="386" y="58"/>
                  </a:cubicBezTo>
                  <a:cubicBezTo>
                    <a:pt x="385" y="58"/>
                    <a:pt x="384" y="57"/>
                    <a:pt x="384" y="56"/>
                  </a:cubicBezTo>
                  <a:cubicBezTo>
                    <a:pt x="383" y="56"/>
                    <a:pt x="382" y="56"/>
                    <a:pt x="381" y="56"/>
                  </a:cubicBezTo>
                  <a:cubicBezTo>
                    <a:pt x="380" y="57"/>
                    <a:pt x="378" y="57"/>
                    <a:pt x="376" y="58"/>
                  </a:cubicBezTo>
                  <a:cubicBezTo>
                    <a:pt x="373" y="58"/>
                    <a:pt x="371" y="57"/>
                    <a:pt x="371" y="54"/>
                  </a:cubicBezTo>
                  <a:cubicBezTo>
                    <a:pt x="370" y="53"/>
                    <a:pt x="370" y="51"/>
                    <a:pt x="370" y="49"/>
                  </a:cubicBezTo>
                  <a:cubicBezTo>
                    <a:pt x="370" y="48"/>
                    <a:pt x="370" y="47"/>
                    <a:pt x="370" y="46"/>
                  </a:cubicBezTo>
                  <a:cubicBezTo>
                    <a:pt x="369" y="46"/>
                    <a:pt x="367" y="46"/>
                    <a:pt x="366" y="46"/>
                  </a:cubicBezTo>
                  <a:cubicBezTo>
                    <a:pt x="364" y="46"/>
                    <a:pt x="361" y="46"/>
                    <a:pt x="359" y="44"/>
                  </a:cubicBezTo>
                  <a:cubicBezTo>
                    <a:pt x="356" y="42"/>
                    <a:pt x="356" y="38"/>
                    <a:pt x="356" y="36"/>
                  </a:cubicBezTo>
                  <a:cubicBezTo>
                    <a:pt x="356" y="36"/>
                    <a:pt x="356" y="36"/>
                    <a:pt x="356" y="35"/>
                  </a:cubicBezTo>
                  <a:cubicBezTo>
                    <a:pt x="355" y="35"/>
                    <a:pt x="354" y="35"/>
                    <a:pt x="352" y="35"/>
                  </a:cubicBezTo>
                  <a:cubicBezTo>
                    <a:pt x="352" y="35"/>
                    <a:pt x="352" y="35"/>
                    <a:pt x="351" y="35"/>
                  </a:cubicBezTo>
                  <a:cubicBezTo>
                    <a:pt x="352" y="35"/>
                    <a:pt x="352" y="36"/>
                    <a:pt x="353" y="38"/>
                  </a:cubicBezTo>
                  <a:cubicBezTo>
                    <a:pt x="354" y="41"/>
                    <a:pt x="357" y="46"/>
                    <a:pt x="353" y="51"/>
                  </a:cubicBezTo>
                  <a:cubicBezTo>
                    <a:pt x="349" y="59"/>
                    <a:pt x="344" y="57"/>
                    <a:pt x="341" y="57"/>
                  </a:cubicBezTo>
                  <a:cubicBezTo>
                    <a:pt x="340" y="56"/>
                    <a:pt x="339" y="56"/>
                    <a:pt x="338" y="56"/>
                  </a:cubicBezTo>
                  <a:cubicBezTo>
                    <a:pt x="335" y="56"/>
                    <a:pt x="334" y="57"/>
                    <a:pt x="333" y="57"/>
                  </a:cubicBezTo>
                  <a:cubicBezTo>
                    <a:pt x="333" y="57"/>
                    <a:pt x="333" y="58"/>
                    <a:pt x="333" y="58"/>
                  </a:cubicBezTo>
                  <a:cubicBezTo>
                    <a:pt x="334" y="61"/>
                    <a:pt x="334" y="64"/>
                    <a:pt x="333" y="69"/>
                  </a:cubicBezTo>
                  <a:cubicBezTo>
                    <a:pt x="332" y="73"/>
                    <a:pt x="328" y="81"/>
                    <a:pt x="326" y="86"/>
                  </a:cubicBezTo>
                  <a:cubicBezTo>
                    <a:pt x="332" y="92"/>
                    <a:pt x="337" y="105"/>
                    <a:pt x="338" y="110"/>
                  </a:cubicBezTo>
                  <a:cubicBezTo>
                    <a:pt x="340" y="126"/>
                    <a:pt x="328" y="129"/>
                    <a:pt x="320" y="130"/>
                  </a:cubicBezTo>
                  <a:cubicBezTo>
                    <a:pt x="316" y="131"/>
                    <a:pt x="316" y="131"/>
                    <a:pt x="316" y="131"/>
                  </a:cubicBezTo>
                  <a:cubicBezTo>
                    <a:pt x="308" y="133"/>
                    <a:pt x="297" y="138"/>
                    <a:pt x="296" y="142"/>
                  </a:cubicBezTo>
                  <a:cubicBezTo>
                    <a:pt x="295" y="142"/>
                    <a:pt x="296" y="143"/>
                    <a:pt x="296" y="145"/>
                  </a:cubicBezTo>
                  <a:cubicBezTo>
                    <a:pt x="296" y="147"/>
                    <a:pt x="297" y="152"/>
                    <a:pt x="295" y="156"/>
                  </a:cubicBezTo>
                  <a:cubicBezTo>
                    <a:pt x="292" y="161"/>
                    <a:pt x="287" y="163"/>
                    <a:pt x="283" y="165"/>
                  </a:cubicBezTo>
                  <a:cubicBezTo>
                    <a:pt x="283" y="165"/>
                    <a:pt x="283" y="165"/>
                    <a:pt x="283" y="165"/>
                  </a:cubicBezTo>
                  <a:cubicBezTo>
                    <a:pt x="287" y="171"/>
                    <a:pt x="290" y="178"/>
                    <a:pt x="292" y="185"/>
                  </a:cubicBezTo>
                  <a:cubicBezTo>
                    <a:pt x="295" y="191"/>
                    <a:pt x="297" y="197"/>
                    <a:pt x="300" y="201"/>
                  </a:cubicBezTo>
                  <a:cubicBezTo>
                    <a:pt x="301" y="202"/>
                    <a:pt x="302" y="203"/>
                    <a:pt x="303" y="204"/>
                  </a:cubicBezTo>
                  <a:cubicBezTo>
                    <a:pt x="308" y="211"/>
                    <a:pt x="310" y="215"/>
                    <a:pt x="304" y="225"/>
                  </a:cubicBezTo>
                  <a:cubicBezTo>
                    <a:pt x="299" y="230"/>
                    <a:pt x="294" y="235"/>
                    <a:pt x="289" y="238"/>
                  </a:cubicBezTo>
                  <a:cubicBezTo>
                    <a:pt x="286" y="240"/>
                    <a:pt x="284" y="242"/>
                    <a:pt x="281" y="244"/>
                  </a:cubicBezTo>
                  <a:cubicBezTo>
                    <a:pt x="283" y="245"/>
                    <a:pt x="285" y="246"/>
                    <a:pt x="287" y="247"/>
                  </a:cubicBezTo>
                  <a:cubicBezTo>
                    <a:pt x="292" y="249"/>
                    <a:pt x="300" y="253"/>
                    <a:pt x="297" y="266"/>
                  </a:cubicBezTo>
                  <a:cubicBezTo>
                    <a:pt x="296" y="269"/>
                    <a:pt x="295" y="271"/>
                    <a:pt x="295" y="272"/>
                  </a:cubicBezTo>
                  <a:cubicBezTo>
                    <a:pt x="294" y="274"/>
                    <a:pt x="294" y="275"/>
                    <a:pt x="294" y="276"/>
                  </a:cubicBezTo>
                  <a:cubicBezTo>
                    <a:pt x="294" y="277"/>
                    <a:pt x="294" y="279"/>
                    <a:pt x="294" y="280"/>
                  </a:cubicBezTo>
                  <a:cubicBezTo>
                    <a:pt x="295" y="283"/>
                    <a:pt x="296" y="286"/>
                    <a:pt x="295" y="289"/>
                  </a:cubicBezTo>
                  <a:cubicBezTo>
                    <a:pt x="294" y="302"/>
                    <a:pt x="286" y="306"/>
                    <a:pt x="278" y="310"/>
                  </a:cubicBezTo>
                  <a:cubicBezTo>
                    <a:pt x="276" y="311"/>
                    <a:pt x="276" y="311"/>
                    <a:pt x="276" y="311"/>
                  </a:cubicBezTo>
                  <a:cubicBezTo>
                    <a:pt x="271" y="313"/>
                    <a:pt x="271" y="313"/>
                    <a:pt x="270" y="315"/>
                  </a:cubicBezTo>
                  <a:cubicBezTo>
                    <a:pt x="269" y="316"/>
                    <a:pt x="268" y="318"/>
                    <a:pt x="266" y="321"/>
                  </a:cubicBezTo>
                  <a:cubicBezTo>
                    <a:pt x="264" y="325"/>
                    <a:pt x="252" y="334"/>
                    <a:pt x="245" y="334"/>
                  </a:cubicBezTo>
                  <a:cubicBezTo>
                    <a:pt x="244" y="334"/>
                    <a:pt x="244" y="334"/>
                    <a:pt x="244" y="334"/>
                  </a:cubicBezTo>
                  <a:cubicBezTo>
                    <a:pt x="239" y="334"/>
                    <a:pt x="236" y="331"/>
                    <a:pt x="234" y="328"/>
                  </a:cubicBezTo>
                  <a:cubicBezTo>
                    <a:pt x="232" y="327"/>
                    <a:pt x="231" y="326"/>
                    <a:pt x="229" y="326"/>
                  </a:cubicBezTo>
                  <a:cubicBezTo>
                    <a:pt x="220" y="323"/>
                    <a:pt x="206" y="324"/>
                    <a:pt x="194" y="325"/>
                  </a:cubicBezTo>
                  <a:cubicBezTo>
                    <a:pt x="187" y="325"/>
                    <a:pt x="187" y="325"/>
                    <a:pt x="187" y="325"/>
                  </a:cubicBezTo>
                  <a:cubicBezTo>
                    <a:pt x="183" y="325"/>
                    <a:pt x="179" y="326"/>
                    <a:pt x="175" y="327"/>
                  </a:cubicBezTo>
                  <a:cubicBezTo>
                    <a:pt x="170" y="327"/>
                    <a:pt x="165" y="328"/>
                    <a:pt x="159" y="328"/>
                  </a:cubicBezTo>
                  <a:cubicBezTo>
                    <a:pt x="155" y="328"/>
                    <a:pt x="155" y="328"/>
                    <a:pt x="155" y="328"/>
                  </a:cubicBezTo>
                  <a:cubicBezTo>
                    <a:pt x="151" y="327"/>
                    <a:pt x="149" y="327"/>
                    <a:pt x="144" y="330"/>
                  </a:cubicBezTo>
                  <a:cubicBezTo>
                    <a:pt x="142" y="331"/>
                    <a:pt x="140" y="333"/>
                    <a:pt x="138" y="334"/>
                  </a:cubicBezTo>
                  <a:cubicBezTo>
                    <a:pt x="134" y="337"/>
                    <a:pt x="130" y="341"/>
                    <a:pt x="124" y="341"/>
                  </a:cubicBezTo>
                  <a:cubicBezTo>
                    <a:pt x="121" y="341"/>
                    <a:pt x="119" y="339"/>
                    <a:pt x="117" y="337"/>
                  </a:cubicBezTo>
                  <a:cubicBezTo>
                    <a:pt x="117" y="337"/>
                    <a:pt x="116" y="336"/>
                    <a:pt x="116" y="336"/>
                  </a:cubicBezTo>
                  <a:cubicBezTo>
                    <a:pt x="115" y="336"/>
                    <a:pt x="114" y="337"/>
                    <a:pt x="113" y="337"/>
                  </a:cubicBezTo>
                  <a:cubicBezTo>
                    <a:pt x="112" y="338"/>
                    <a:pt x="110" y="339"/>
                    <a:pt x="109" y="339"/>
                  </a:cubicBezTo>
                  <a:cubicBezTo>
                    <a:pt x="103" y="340"/>
                    <a:pt x="97" y="341"/>
                    <a:pt x="92" y="342"/>
                  </a:cubicBezTo>
                  <a:cubicBezTo>
                    <a:pt x="82" y="343"/>
                    <a:pt x="73" y="345"/>
                    <a:pt x="65" y="348"/>
                  </a:cubicBezTo>
                  <a:cubicBezTo>
                    <a:pt x="56" y="352"/>
                    <a:pt x="50" y="361"/>
                    <a:pt x="43" y="369"/>
                  </a:cubicBezTo>
                  <a:cubicBezTo>
                    <a:pt x="39" y="375"/>
                    <a:pt x="35" y="382"/>
                    <a:pt x="29" y="387"/>
                  </a:cubicBezTo>
                  <a:cubicBezTo>
                    <a:pt x="26" y="389"/>
                    <a:pt x="23" y="389"/>
                    <a:pt x="22" y="389"/>
                  </a:cubicBezTo>
                  <a:cubicBezTo>
                    <a:pt x="22" y="389"/>
                    <a:pt x="21" y="389"/>
                    <a:pt x="21" y="390"/>
                  </a:cubicBezTo>
                  <a:cubicBezTo>
                    <a:pt x="21" y="391"/>
                    <a:pt x="21" y="393"/>
                    <a:pt x="22" y="394"/>
                  </a:cubicBezTo>
                  <a:cubicBezTo>
                    <a:pt x="22" y="397"/>
                    <a:pt x="23" y="401"/>
                    <a:pt x="22" y="404"/>
                  </a:cubicBezTo>
                  <a:cubicBezTo>
                    <a:pt x="18" y="410"/>
                    <a:pt x="13" y="411"/>
                    <a:pt x="8" y="411"/>
                  </a:cubicBezTo>
                  <a:cubicBezTo>
                    <a:pt x="8" y="415"/>
                    <a:pt x="5" y="418"/>
                    <a:pt x="4" y="421"/>
                  </a:cubicBezTo>
                  <a:cubicBezTo>
                    <a:pt x="2" y="423"/>
                    <a:pt x="1" y="425"/>
                    <a:pt x="0" y="427"/>
                  </a:cubicBezTo>
                  <a:cubicBezTo>
                    <a:pt x="0" y="431"/>
                    <a:pt x="0" y="434"/>
                    <a:pt x="1" y="439"/>
                  </a:cubicBezTo>
                  <a:cubicBezTo>
                    <a:pt x="1" y="439"/>
                    <a:pt x="1" y="439"/>
                    <a:pt x="1" y="439"/>
                  </a:cubicBezTo>
                  <a:cubicBezTo>
                    <a:pt x="3" y="438"/>
                    <a:pt x="6" y="437"/>
                    <a:pt x="8" y="436"/>
                  </a:cubicBezTo>
                  <a:cubicBezTo>
                    <a:pt x="10" y="436"/>
                    <a:pt x="12" y="435"/>
                    <a:pt x="14" y="434"/>
                  </a:cubicBezTo>
                  <a:cubicBezTo>
                    <a:pt x="16" y="433"/>
                    <a:pt x="18" y="432"/>
                    <a:pt x="20" y="430"/>
                  </a:cubicBezTo>
                  <a:cubicBezTo>
                    <a:pt x="23" y="429"/>
                    <a:pt x="26" y="427"/>
                    <a:pt x="29" y="426"/>
                  </a:cubicBezTo>
                  <a:cubicBezTo>
                    <a:pt x="35" y="424"/>
                    <a:pt x="37" y="423"/>
                    <a:pt x="39" y="426"/>
                  </a:cubicBezTo>
                  <a:cubicBezTo>
                    <a:pt x="42" y="427"/>
                    <a:pt x="44" y="428"/>
                    <a:pt x="46" y="429"/>
                  </a:cubicBezTo>
                  <a:cubicBezTo>
                    <a:pt x="47" y="430"/>
                    <a:pt x="48" y="431"/>
                    <a:pt x="50" y="431"/>
                  </a:cubicBezTo>
                  <a:cubicBezTo>
                    <a:pt x="53" y="432"/>
                    <a:pt x="57" y="432"/>
                    <a:pt x="61" y="431"/>
                  </a:cubicBezTo>
                  <a:cubicBezTo>
                    <a:pt x="63" y="431"/>
                    <a:pt x="65" y="431"/>
                    <a:pt x="67" y="431"/>
                  </a:cubicBezTo>
                  <a:cubicBezTo>
                    <a:pt x="69" y="431"/>
                    <a:pt x="73" y="431"/>
                    <a:pt x="76" y="430"/>
                  </a:cubicBezTo>
                  <a:cubicBezTo>
                    <a:pt x="95" y="429"/>
                    <a:pt x="121" y="427"/>
                    <a:pt x="134" y="440"/>
                  </a:cubicBezTo>
                  <a:cubicBezTo>
                    <a:pt x="139" y="445"/>
                    <a:pt x="139" y="451"/>
                    <a:pt x="139" y="455"/>
                  </a:cubicBezTo>
                  <a:cubicBezTo>
                    <a:pt x="138" y="458"/>
                    <a:pt x="138" y="460"/>
                    <a:pt x="139" y="462"/>
                  </a:cubicBezTo>
                  <a:cubicBezTo>
                    <a:pt x="140" y="464"/>
                    <a:pt x="141" y="465"/>
                    <a:pt x="142" y="465"/>
                  </a:cubicBezTo>
                  <a:cubicBezTo>
                    <a:pt x="142" y="465"/>
                    <a:pt x="144" y="464"/>
                    <a:pt x="145" y="462"/>
                  </a:cubicBezTo>
                  <a:cubicBezTo>
                    <a:pt x="145" y="461"/>
                    <a:pt x="146" y="460"/>
                    <a:pt x="147" y="459"/>
                  </a:cubicBezTo>
                  <a:cubicBezTo>
                    <a:pt x="148" y="459"/>
                    <a:pt x="149" y="459"/>
                    <a:pt x="151" y="459"/>
                  </a:cubicBezTo>
                  <a:cubicBezTo>
                    <a:pt x="156" y="461"/>
                    <a:pt x="158" y="467"/>
                    <a:pt x="159" y="472"/>
                  </a:cubicBezTo>
                  <a:cubicBezTo>
                    <a:pt x="160" y="474"/>
                    <a:pt x="161" y="477"/>
                    <a:pt x="162" y="478"/>
                  </a:cubicBezTo>
                  <a:cubicBezTo>
                    <a:pt x="162" y="477"/>
                    <a:pt x="164" y="473"/>
                    <a:pt x="164" y="460"/>
                  </a:cubicBezTo>
                  <a:cubicBezTo>
                    <a:pt x="164" y="458"/>
                    <a:pt x="165" y="456"/>
                    <a:pt x="167" y="455"/>
                  </a:cubicBezTo>
                  <a:cubicBezTo>
                    <a:pt x="173" y="453"/>
                    <a:pt x="180" y="454"/>
                    <a:pt x="187" y="454"/>
                  </a:cubicBezTo>
                  <a:cubicBezTo>
                    <a:pt x="192" y="455"/>
                    <a:pt x="197" y="455"/>
                    <a:pt x="201" y="455"/>
                  </a:cubicBezTo>
                  <a:cubicBezTo>
                    <a:pt x="205" y="454"/>
                    <a:pt x="208" y="453"/>
                    <a:pt x="212" y="453"/>
                  </a:cubicBezTo>
                  <a:cubicBezTo>
                    <a:pt x="216" y="452"/>
                    <a:pt x="221" y="451"/>
                    <a:pt x="226" y="450"/>
                  </a:cubicBezTo>
                  <a:cubicBezTo>
                    <a:pt x="227" y="451"/>
                    <a:pt x="229" y="451"/>
                    <a:pt x="231" y="451"/>
                  </a:cubicBezTo>
                  <a:cubicBezTo>
                    <a:pt x="233" y="451"/>
                    <a:pt x="235" y="451"/>
                    <a:pt x="236" y="451"/>
                  </a:cubicBezTo>
                  <a:cubicBezTo>
                    <a:pt x="237" y="451"/>
                    <a:pt x="237" y="450"/>
                    <a:pt x="238" y="449"/>
                  </a:cubicBezTo>
                  <a:cubicBezTo>
                    <a:pt x="240" y="448"/>
                    <a:pt x="241" y="446"/>
                    <a:pt x="243" y="445"/>
                  </a:cubicBezTo>
                  <a:cubicBezTo>
                    <a:pt x="246" y="444"/>
                    <a:pt x="250" y="444"/>
                    <a:pt x="255" y="445"/>
                  </a:cubicBezTo>
                  <a:cubicBezTo>
                    <a:pt x="257" y="445"/>
                    <a:pt x="262" y="445"/>
                    <a:pt x="264" y="444"/>
                  </a:cubicBezTo>
                  <a:cubicBezTo>
                    <a:pt x="264" y="443"/>
                    <a:pt x="265" y="441"/>
                    <a:pt x="267" y="441"/>
                  </a:cubicBezTo>
                  <a:cubicBezTo>
                    <a:pt x="269" y="441"/>
                    <a:pt x="271" y="442"/>
                    <a:pt x="272" y="443"/>
                  </a:cubicBezTo>
                  <a:cubicBezTo>
                    <a:pt x="274" y="446"/>
                    <a:pt x="277" y="449"/>
                    <a:pt x="280" y="451"/>
                  </a:cubicBezTo>
                  <a:cubicBezTo>
                    <a:pt x="284" y="455"/>
                    <a:pt x="289" y="459"/>
                    <a:pt x="291" y="463"/>
                  </a:cubicBezTo>
                  <a:cubicBezTo>
                    <a:pt x="294" y="467"/>
                    <a:pt x="294" y="471"/>
                    <a:pt x="294" y="474"/>
                  </a:cubicBezTo>
                  <a:cubicBezTo>
                    <a:pt x="294" y="475"/>
                    <a:pt x="294" y="477"/>
                    <a:pt x="294" y="478"/>
                  </a:cubicBezTo>
                  <a:cubicBezTo>
                    <a:pt x="294" y="479"/>
                    <a:pt x="295" y="486"/>
                    <a:pt x="295" y="489"/>
                  </a:cubicBezTo>
                  <a:cubicBezTo>
                    <a:pt x="296" y="490"/>
                    <a:pt x="297" y="491"/>
                    <a:pt x="298" y="491"/>
                  </a:cubicBezTo>
                  <a:cubicBezTo>
                    <a:pt x="300" y="491"/>
                    <a:pt x="304" y="491"/>
                    <a:pt x="305" y="494"/>
                  </a:cubicBezTo>
                  <a:cubicBezTo>
                    <a:pt x="307" y="497"/>
                    <a:pt x="307" y="501"/>
                    <a:pt x="305" y="506"/>
                  </a:cubicBezTo>
                  <a:cubicBezTo>
                    <a:pt x="304" y="510"/>
                    <a:pt x="301" y="513"/>
                    <a:pt x="299" y="515"/>
                  </a:cubicBezTo>
                  <a:cubicBezTo>
                    <a:pt x="299" y="516"/>
                    <a:pt x="299" y="516"/>
                    <a:pt x="299" y="516"/>
                  </a:cubicBezTo>
                  <a:cubicBezTo>
                    <a:pt x="300" y="517"/>
                    <a:pt x="301" y="517"/>
                    <a:pt x="302" y="518"/>
                  </a:cubicBezTo>
                  <a:cubicBezTo>
                    <a:pt x="305" y="521"/>
                    <a:pt x="305" y="526"/>
                    <a:pt x="305" y="529"/>
                  </a:cubicBezTo>
                  <a:cubicBezTo>
                    <a:pt x="305" y="531"/>
                    <a:pt x="305" y="532"/>
                    <a:pt x="305" y="533"/>
                  </a:cubicBezTo>
                  <a:cubicBezTo>
                    <a:pt x="307" y="541"/>
                    <a:pt x="311" y="545"/>
                    <a:pt x="318" y="549"/>
                  </a:cubicBezTo>
                  <a:cubicBezTo>
                    <a:pt x="321" y="551"/>
                    <a:pt x="325" y="552"/>
                    <a:pt x="330" y="554"/>
                  </a:cubicBezTo>
                  <a:cubicBezTo>
                    <a:pt x="335" y="556"/>
                    <a:pt x="340" y="558"/>
                    <a:pt x="344" y="560"/>
                  </a:cubicBezTo>
                  <a:cubicBezTo>
                    <a:pt x="355" y="568"/>
                    <a:pt x="352" y="574"/>
                    <a:pt x="348" y="581"/>
                  </a:cubicBezTo>
                  <a:cubicBezTo>
                    <a:pt x="346" y="583"/>
                    <a:pt x="346" y="583"/>
                    <a:pt x="346" y="583"/>
                  </a:cubicBezTo>
                  <a:cubicBezTo>
                    <a:pt x="342" y="590"/>
                    <a:pt x="340" y="595"/>
                    <a:pt x="341" y="602"/>
                  </a:cubicBezTo>
                  <a:cubicBezTo>
                    <a:pt x="341" y="603"/>
                    <a:pt x="341" y="605"/>
                    <a:pt x="341" y="607"/>
                  </a:cubicBezTo>
                  <a:cubicBezTo>
                    <a:pt x="342" y="611"/>
                    <a:pt x="343" y="615"/>
                    <a:pt x="342" y="620"/>
                  </a:cubicBezTo>
                  <a:cubicBezTo>
                    <a:pt x="341" y="623"/>
                    <a:pt x="339" y="625"/>
                    <a:pt x="338" y="627"/>
                  </a:cubicBezTo>
                  <a:cubicBezTo>
                    <a:pt x="337" y="628"/>
                    <a:pt x="336" y="629"/>
                    <a:pt x="336" y="629"/>
                  </a:cubicBezTo>
                  <a:cubicBezTo>
                    <a:pt x="337" y="630"/>
                    <a:pt x="339" y="638"/>
                    <a:pt x="340" y="640"/>
                  </a:cubicBezTo>
                  <a:cubicBezTo>
                    <a:pt x="340" y="640"/>
                    <a:pt x="340" y="640"/>
                    <a:pt x="340" y="640"/>
                  </a:cubicBezTo>
                  <a:cubicBezTo>
                    <a:pt x="342" y="640"/>
                    <a:pt x="344" y="639"/>
                    <a:pt x="347" y="641"/>
                  </a:cubicBezTo>
                  <a:cubicBezTo>
                    <a:pt x="354" y="644"/>
                    <a:pt x="359" y="650"/>
                    <a:pt x="360" y="657"/>
                  </a:cubicBezTo>
                  <a:cubicBezTo>
                    <a:pt x="361" y="660"/>
                    <a:pt x="360" y="664"/>
                    <a:pt x="358" y="667"/>
                  </a:cubicBezTo>
                  <a:cubicBezTo>
                    <a:pt x="361" y="670"/>
                    <a:pt x="363" y="674"/>
                    <a:pt x="363" y="678"/>
                  </a:cubicBezTo>
                  <a:cubicBezTo>
                    <a:pt x="370" y="678"/>
                    <a:pt x="376" y="676"/>
                    <a:pt x="383" y="674"/>
                  </a:cubicBezTo>
                  <a:cubicBezTo>
                    <a:pt x="386" y="673"/>
                    <a:pt x="389" y="673"/>
                    <a:pt x="392" y="672"/>
                  </a:cubicBezTo>
                  <a:cubicBezTo>
                    <a:pt x="395" y="671"/>
                    <a:pt x="397" y="671"/>
                    <a:pt x="399" y="672"/>
                  </a:cubicBezTo>
                  <a:cubicBezTo>
                    <a:pt x="401" y="672"/>
                    <a:pt x="401" y="672"/>
                    <a:pt x="401" y="672"/>
                  </a:cubicBezTo>
                  <a:cubicBezTo>
                    <a:pt x="402" y="671"/>
                    <a:pt x="402" y="670"/>
                    <a:pt x="402" y="668"/>
                  </a:cubicBezTo>
                  <a:cubicBezTo>
                    <a:pt x="402" y="665"/>
                    <a:pt x="403" y="659"/>
                    <a:pt x="409" y="657"/>
                  </a:cubicBezTo>
                  <a:cubicBezTo>
                    <a:pt x="413" y="656"/>
                    <a:pt x="417" y="658"/>
                    <a:pt x="419" y="659"/>
                  </a:cubicBezTo>
                  <a:cubicBezTo>
                    <a:pt x="419" y="660"/>
                    <a:pt x="420" y="660"/>
                    <a:pt x="421" y="660"/>
                  </a:cubicBezTo>
                  <a:cubicBezTo>
                    <a:pt x="423" y="660"/>
                    <a:pt x="424" y="659"/>
                    <a:pt x="427" y="658"/>
                  </a:cubicBezTo>
                  <a:cubicBezTo>
                    <a:pt x="428" y="657"/>
                    <a:pt x="430" y="656"/>
                    <a:pt x="432" y="655"/>
                  </a:cubicBezTo>
                  <a:cubicBezTo>
                    <a:pt x="438" y="650"/>
                    <a:pt x="446" y="648"/>
                    <a:pt x="454" y="645"/>
                  </a:cubicBezTo>
                  <a:cubicBezTo>
                    <a:pt x="458" y="644"/>
                    <a:pt x="463" y="642"/>
                    <a:pt x="467" y="641"/>
                  </a:cubicBezTo>
                  <a:cubicBezTo>
                    <a:pt x="468" y="640"/>
                    <a:pt x="468" y="640"/>
                    <a:pt x="468" y="640"/>
                  </a:cubicBezTo>
                  <a:cubicBezTo>
                    <a:pt x="474" y="637"/>
                    <a:pt x="475" y="637"/>
                    <a:pt x="481" y="639"/>
                  </a:cubicBezTo>
                  <a:cubicBezTo>
                    <a:pt x="481" y="639"/>
                    <a:pt x="481" y="639"/>
                    <a:pt x="481" y="639"/>
                  </a:cubicBezTo>
                  <a:cubicBezTo>
                    <a:pt x="492" y="630"/>
                    <a:pt x="504" y="628"/>
                    <a:pt x="516" y="627"/>
                  </a:cubicBezTo>
                  <a:cubicBezTo>
                    <a:pt x="521" y="626"/>
                    <a:pt x="526" y="625"/>
                    <a:pt x="531" y="624"/>
                  </a:cubicBezTo>
                  <a:cubicBezTo>
                    <a:pt x="537" y="622"/>
                    <a:pt x="541" y="620"/>
                    <a:pt x="546" y="617"/>
                  </a:cubicBezTo>
                  <a:cubicBezTo>
                    <a:pt x="549" y="615"/>
                    <a:pt x="549" y="615"/>
                    <a:pt x="549" y="615"/>
                  </a:cubicBezTo>
                  <a:cubicBezTo>
                    <a:pt x="556" y="612"/>
                    <a:pt x="562" y="611"/>
                    <a:pt x="568" y="611"/>
                  </a:cubicBezTo>
                  <a:cubicBezTo>
                    <a:pt x="571" y="610"/>
                    <a:pt x="575" y="610"/>
                    <a:pt x="578" y="609"/>
                  </a:cubicBezTo>
                  <a:cubicBezTo>
                    <a:pt x="580" y="609"/>
                    <a:pt x="583" y="608"/>
                    <a:pt x="585" y="607"/>
                  </a:cubicBezTo>
                  <a:cubicBezTo>
                    <a:pt x="589" y="606"/>
                    <a:pt x="594" y="604"/>
                    <a:pt x="599" y="604"/>
                  </a:cubicBezTo>
                  <a:cubicBezTo>
                    <a:pt x="603" y="604"/>
                    <a:pt x="606" y="606"/>
                    <a:pt x="609" y="607"/>
                  </a:cubicBezTo>
                  <a:cubicBezTo>
                    <a:pt x="611" y="608"/>
                    <a:pt x="614" y="609"/>
                    <a:pt x="616" y="609"/>
                  </a:cubicBezTo>
                  <a:cubicBezTo>
                    <a:pt x="625" y="610"/>
                    <a:pt x="633" y="605"/>
                    <a:pt x="642" y="599"/>
                  </a:cubicBezTo>
                  <a:cubicBezTo>
                    <a:pt x="648" y="596"/>
                    <a:pt x="654" y="592"/>
                    <a:pt x="660" y="590"/>
                  </a:cubicBezTo>
                  <a:cubicBezTo>
                    <a:pt x="664" y="589"/>
                    <a:pt x="668" y="588"/>
                    <a:pt x="671" y="588"/>
                  </a:cubicBezTo>
                  <a:cubicBezTo>
                    <a:pt x="677" y="587"/>
                    <a:pt x="677" y="587"/>
                    <a:pt x="677" y="578"/>
                  </a:cubicBezTo>
                  <a:cubicBezTo>
                    <a:pt x="676" y="575"/>
                    <a:pt x="676" y="575"/>
                    <a:pt x="676" y="575"/>
                  </a:cubicBezTo>
                  <a:cubicBezTo>
                    <a:pt x="676" y="569"/>
                    <a:pt x="676" y="562"/>
                    <a:pt x="680" y="555"/>
                  </a:cubicBezTo>
                  <a:cubicBezTo>
                    <a:pt x="682" y="552"/>
                    <a:pt x="684" y="550"/>
                    <a:pt x="686" y="549"/>
                  </a:cubicBezTo>
                  <a:cubicBezTo>
                    <a:pt x="688" y="547"/>
                    <a:pt x="689" y="545"/>
                    <a:pt x="690" y="543"/>
                  </a:cubicBezTo>
                  <a:cubicBezTo>
                    <a:pt x="691" y="541"/>
                    <a:pt x="691" y="539"/>
                    <a:pt x="691" y="537"/>
                  </a:cubicBezTo>
                  <a:cubicBezTo>
                    <a:pt x="691" y="533"/>
                    <a:pt x="690" y="528"/>
                    <a:pt x="694" y="524"/>
                  </a:cubicBezTo>
                  <a:cubicBezTo>
                    <a:pt x="696" y="520"/>
                    <a:pt x="700" y="518"/>
                    <a:pt x="703" y="517"/>
                  </a:cubicBezTo>
                  <a:cubicBezTo>
                    <a:pt x="705" y="516"/>
                    <a:pt x="706" y="516"/>
                    <a:pt x="707" y="515"/>
                  </a:cubicBezTo>
                  <a:cubicBezTo>
                    <a:pt x="710" y="513"/>
                    <a:pt x="711" y="511"/>
                    <a:pt x="713" y="509"/>
                  </a:cubicBezTo>
                  <a:cubicBezTo>
                    <a:pt x="715" y="506"/>
                    <a:pt x="717" y="503"/>
                    <a:pt x="720" y="501"/>
                  </a:cubicBezTo>
                  <a:cubicBezTo>
                    <a:pt x="720" y="501"/>
                    <a:pt x="720" y="501"/>
                    <a:pt x="720" y="500"/>
                  </a:cubicBezTo>
                  <a:cubicBezTo>
                    <a:pt x="718" y="499"/>
                    <a:pt x="716" y="497"/>
                    <a:pt x="715" y="494"/>
                  </a:cubicBezTo>
                  <a:cubicBezTo>
                    <a:pt x="713" y="487"/>
                    <a:pt x="717" y="472"/>
                    <a:pt x="720" y="467"/>
                  </a:cubicBezTo>
                  <a:cubicBezTo>
                    <a:pt x="724" y="461"/>
                    <a:pt x="739" y="455"/>
                    <a:pt x="748" y="457"/>
                  </a:cubicBezTo>
                  <a:cubicBezTo>
                    <a:pt x="750" y="458"/>
                    <a:pt x="752" y="458"/>
                    <a:pt x="753" y="460"/>
                  </a:cubicBezTo>
                  <a:cubicBezTo>
                    <a:pt x="755" y="456"/>
                    <a:pt x="757" y="451"/>
                    <a:pt x="758" y="446"/>
                  </a:cubicBezTo>
                  <a:cubicBezTo>
                    <a:pt x="760" y="440"/>
                    <a:pt x="761" y="434"/>
                    <a:pt x="765" y="429"/>
                  </a:cubicBezTo>
                  <a:cubicBezTo>
                    <a:pt x="766" y="426"/>
                    <a:pt x="769" y="424"/>
                    <a:pt x="772" y="422"/>
                  </a:cubicBezTo>
                  <a:cubicBezTo>
                    <a:pt x="774" y="420"/>
                    <a:pt x="778" y="418"/>
                    <a:pt x="778" y="416"/>
                  </a:cubicBezTo>
                  <a:cubicBezTo>
                    <a:pt x="778" y="416"/>
                    <a:pt x="777" y="414"/>
                    <a:pt x="776" y="413"/>
                  </a:cubicBezTo>
                  <a:cubicBezTo>
                    <a:pt x="775" y="411"/>
                    <a:pt x="774" y="409"/>
                    <a:pt x="774" y="406"/>
                  </a:cubicBezTo>
                  <a:cubicBezTo>
                    <a:pt x="773" y="401"/>
                    <a:pt x="774" y="396"/>
                    <a:pt x="775" y="391"/>
                  </a:cubicBezTo>
                  <a:cubicBezTo>
                    <a:pt x="777" y="386"/>
                    <a:pt x="777" y="386"/>
                    <a:pt x="777" y="386"/>
                  </a:cubicBezTo>
                  <a:cubicBezTo>
                    <a:pt x="778" y="380"/>
                    <a:pt x="779" y="377"/>
                    <a:pt x="777" y="374"/>
                  </a:cubicBezTo>
                  <a:cubicBezTo>
                    <a:pt x="777" y="375"/>
                    <a:pt x="776" y="376"/>
                    <a:pt x="775" y="377"/>
                  </a:cubicBezTo>
                  <a:cubicBezTo>
                    <a:pt x="774" y="377"/>
                    <a:pt x="773" y="378"/>
                    <a:pt x="772" y="378"/>
                  </a:cubicBezTo>
                  <a:cubicBezTo>
                    <a:pt x="771" y="378"/>
                    <a:pt x="769" y="377"/>
                    <a:pt x="768" y="375"/>
                  </a:cubicBezTo>
                  <a:cubicBezTo>
                    <a:pt x="766" y="372"/>
                    <a:pt x="763" y="366"/>
                    <a:pt x="765" y="362"/>
                  </a:cubicBezTo>
                  <a:cubicBezTo>
                    <a:pt x="767" y="357"/>
                    <a:pt x="772" y="355"/>
                    <a:pt x="777" y="354"/>
                  </a:cubicBezTo>
                  <a:cubicBezTo>
                    <a:pt x="778" y="353"/>
                    <a:pt x="780" y="353"/>
                    <a:pt x="781" y="353"/>
                  </a:cubicBezTo>
                  <a:cubicBezTo>
                    <a:pt x="781" y="352"/>
                    <a:pt x="781" y="352"/>
                    <a:pt x="781" y="352"/>
                  </a:cubicBezTo>
                  <a:cubicBezTo>
                    <a:pt x="781" y="350"/>
                    <a:pt x="781" y="350"/>
                    <a:pt x="781" y="350"/>
                  </a:cubicBezTo>
                  <a:cubicBezTo>
                    <a:pt x="780" y="333"/>
                    <a:pt x="778" y="330"/>
                    <a:pt x="776" y="329"/>
                  </a:cubicBezTo>
                  <a:cubicBezTo>
                    <a:pt x="775" y="329"/>
                    <a:pt x="774" y="329"/>
                    <a:pt x="773" y="329"/>
                  </a:cubicBezTo>
                  <a:cubicBezTo>
                    <a:pt x="772" y="328"/>
                    <a:pt x="771" y="328"/>
                    <a:pt x="770" y="326"/>
                  </a:cubicBezTo>
                  <a:cubicBezTo>
                    <a:pt x="762" y="307"/>
                    <a:pt x="782" y="298"/>
                    <a:pt x="794" y="293"/>
                  </a:cubicBezTo>
                  <a:cubicBezTo>
                    <a:pt x="795" y="293"/>
                    <a:pt x="796" y="293"/>
                    <a:pt x="796" y="293"/>
                  </a:cubicBezTo>
                  <a:cubicBezTo>
                    <a:pt x="796" y="291"/>
                    <a:pt x="796" y="289"/>
                    <a:pt x="798" y="288"/>
                  </a:cubicBezTo>
                  <a:cubicBezTo>
                    <a:pt x="807" y="281"/>
                    <a:pt x="815" y="282"/>
                    <a:pt x="823" y="281"/>
                  </a:cubicBezTo>
                  <a:cubicBezTo>
                    <a:pt x="825" y="281"/>
                    <a:pt x="827" y="282"/>
                    <a:pt x="829" y="282"/>
                  </a:cubicBezTo>
                  <a:cubicBezTo>
                    <a:pt x="833" y="282"/>
                    <a:pt x="839" y="282"/>
                    <a:pt x="840" y="281"/>
                  </a:cubicBezTo>
                  <a:cubicBezTo>
                    <a:pt x="841" y="281"/>
                    <a:pt x="841" y="279"/>
                    <a:pt x="841" y="278"/>
                  </a:cubicBezTo>
                  <a:cubicBezTo>
                    <a:pt x="840" y="275"/>
                    <a:pt x="839" y="274"/>
                    <a:pt x="834" y="273"/>
                  </a:cubicBezTo>
                  <a:cubicBezTo>
                    <a:pt x="831" y="272"/>
                    <a:pt x="828" y="271"/>
                    <a:pt x="825" y="268"/>
                  </a:cubicBezTo>
                  <a:cubicBezTo>
                    <a:pt x="822" y="265"/>
                    <a:pt x="821" y="261"/>
                    <a:pt x="821" y="258"/>
                  </a:cubicBezTo>
                  <a:cubicBezTo>
                    <a:pt x="821" y="256"/>
                    <a:pt x="820" y="254"/>
                    <a:pt x="820" y="253"/>
                  </a:cubicBezTo>
                  <a:cubicBezTo>
                    <a:pt x="819" y="254"/>
                    <a:pt x="817" y="254"/>
                    <a:pt x="816" y="252"/>
                  </a:cubicBezTo>
                  <a:cubicBezTo>
                    <a:pt x="815" y="251"/>
                    <a:pt x="814" y="250"/>
                    <a:pt x="814" y="249"/>
                  </a:cubicBezTo>
                  <a:cubicBezTo>
                    <a:pt x="815" y="242"/>
                    <a:pt x="816" y="229"/>
                    <a:pt x="814" y="219"/>
                  </a:cubicBezTo>
                  <a:cubicBezTo>
                    <a:pt x="814" y="217"/>
                    <a:pt x="815" y="215"/>
                    <a:pt x="816" y="214"/>
                  </a:cubicBezTo>
                  <a:cubicBezTo>
                    <a:pt x="819" y="207"/>
                    <a:pt x="824" y="203"/>
                    <a:pt x="831" y="199"/>
                  </a:cubicBezTo>
                  <a:cubicBezTo>
                    <a:pt x="832" y="198"/>
                    <a:pt x="834" y="197"/>
                    <a:pt x="835" y="196"/>
                  </a:cubicBezTo>
                  <a:cubicBezTo>
                    <a:pt x="836" y="196"/>
                    <a:pt x="837" y="196"/>
                    <a:pt x="837" y="196"/>
                  </a:cubicBezTo>
                  <a:cubicBezTo>
                    <a:pt x="837" y="196"/>
                    <a:pt x="837" y="194"/>
                    <a:pt x="837" y="193"/>
                  </a:cubicBezTo>
                  <a:cubicBezTo>
                    <a:pt x="837" y="191"/>
                    <a:pt x="837" y="188"/>
                    <a:pt x="839" y="185"/>
                  </a:cubicBezTo>
                  <a:cubicBezTo>
                    <a:pt x="842" y="182"/>
                    <a:pt x="844" y="181"/>
                    <a:pt x="846" y="180"/>
                  </a:cubicBezTo>
                  <a:cubicBezTo>
                    <a:pt x="847" y="180"/>
                    <a:pt x="848" y="179"/>
                    <a:pt x="849" y="179"/>
                  </a:cubicBezTo>
                  <a:cubicBezTo>
                    <a:pt x="849" y="178"/>
                    <a:pt x="850" y="177"/>
                    <a:pt x="850" y="176"/>
                  </a:cubicBezTo>
                  <a:cubicBezTo>
                    <a:pt x="851" y="174"/>
                    <a:pt x="852" y="172"/>
                    <a:pt x="853" y="170"/>
                  </a:cubicBezTo>
                  <a:cubicBezTo>
                    <a:pt x="854" y="169"/>
                    <a:pt x="856" y="167"/>
                    <a:pt x="858" y="166"/>
                  </a:cubicBezTo>
                  <a:cubicBezTo>
                    <a:pt x="859" y="165"/>
                    <a:pt x="862" y="163"/>
                    <a:pt x="862" y="162"/>
                  </a:cubicBezTo>
                  <a:cubicBezTo>
                    <a:pt x="862" y="162"/>
                    <a:pt x="862" y="161"/>
                    <a:pt x="861" y="160"/>
                  </a:cubicBezTo>
                  <a:cubicBezTo>
                    <a:pt x="859" y="159"/>
                    <a:pt x="859" y="156"/>
                    <a:pt x="861" y="154"/>
                  </a:cubicBezTo>
                  <a:cubicBezTo>
                    <a:pt x="862" y="153"/>
                    <a:pt x="863" y="152"/>
                    <a:pt x="865" y="152"/>
                  </a:cubicBezTo>
                  <a:cubicBezTo>
                    <a:pt x="866" y="151"/>
                    <a:pt x="866" y="150"/>
                    <a:pt x="866" y="149"/>
                  </a:cubicBezTo>
                  <a:cubicBezTo>
                    <a:pt x="865" y="143"/>
                    <a:pt x="849" y="131"/>
                    <a:pt x="825" y="121"/>
                  </a:cubicBezTo>
                  <a:cubicBezTo>
                    <a:pt x="817" y="117"/>
                    <a:pt x="794" y="111"/>
                    <a:pt x="789" y="112"/>
                  </a:cubicBezTo>
                  <a:cubicBezTo>
                    <a:pt x="789" y="112"/>
                    <a:pt x="788" y="114"/>
                    <a:pt x="788" y="115"/>
                  </a:cubicBezTo>
                  <a:cubicBezTo>
                    <a:pt x="786" y="117"/>
                    <a:pt x="783" y="121"/>
                    <a:pt x="779" y="123"/>
                  </a:cubicBezTo>
                  <a:cubicBezTo>
                    <a:pt x="776" y="123"/>
                    <a:pt x="764" y="124"/>
                    <a:pt x="760" y="121"/>
                  </a:cubicBezTo>
                  <a:cubicBezTo>
                    <a:pt x="757" y="118"/>
                    <a:pt x="756" y="113"/>
                    <a:pt x="754" y="107"/>
                  </a:cubicBezTo>
                  <a:cubicBezTo>
                    <a:pt x="754" y="106"/>
                    <a:pt x="754" y="105"/>
                    <a:pt x="753" y="104"/>
                  </a:cubicBezTo>
                  <a:cubicBezTo>
                    <a:pt x="751" y="100"/>
                    <a:pt x="748" y="96"/>
                    <a:pt x="745" y="92"/>
                  </a:cubicBezTo>
                  <a:cubicBezTo>
                    <a:pt x="743" y="90"/>
                    <a:pt x="742" y="88"/>
                    <a:pt x="742" y="87"/>
                  </a:cubicBezTo>
                  <a:cubicBezTo>
                    <a:pt x="737" y="79"/>
                    <a:pt x="734" y="75"/>
                    <a:pt x="727" y="74"/>
                  </a:cubicBezTo>
                  <a:cubicBezTo>
                    <a:pt x="719" y="73"/>
                    <a:pt x="714" y="71"/>
                    <a:pt x="709" y="70"/>
                  </a:cubicBezTo>
                  <a:cubicBezTo>
                    <a:pt x="704" y="68"/>
                    <a:pt x="700" y="66"/>
                    <a:pt x="692" y="65"/>
                  </a:cubicBezTo>
                  <a:cubicBezTo>
                    <a:pt x="688" y="65"/>
                    <a:pt x="685" y="64"/>
                    <a:pt x="682" y="64"/>
                  </a:cubicBezTo>
                  <a:cubicBezTo>
                    <a:pt x="671" y="64"/>
                    <a:pt x="661" y="63"/>
                    <a:pt x="652" y="51"/>
                  </a:cubicBezTo>
                  <a:cubicBezTo>
                    <a:pt x="648" y="46"/>
                    <a:pt x="647" y="46"/>
                    <a:pt x="644" y="46"/>
                  </a:cubicBezTo>
                  <a:cubicBezTo>
                    <a:pt x="642" y="45"/>
                    <a:pt x="639" y="45"/>
                    <a:pt x="634" y="42"/>
                  </a:cubicBezTo>
                  <a:cubicBezTo>
                    <a:pt x="632" y="41"/>
                    <a:pt x="630" y="39"/>
                    <a:pt x="629" y="37"/>
                  </a:cubicBezTo>
                  <a:cubicBezTo>
                    <a:pt x="628" y="36"/>
                    <a:pt x="627" y="35"/>
                    <a:pt x="625" y="34"/>
                  </a:cubicBezTo>
                  <a:cubicBezTo>
                    <a:pt x="617" y="31"/>
                    <a:pt x="608" y="29"/>
                    <a:pt x="606" y="31"/>
                  </a:cubicBezTo>
                  <a:cubicBezTo>
                    <a:pt x="604" y="31"/>
                    <a:pt x="604" y="32"/>
                    <a:pt x="605" y="36"/>
                  </a:cubicBezTo>
                  <a:cubicBezTo>
                    <a:pt x="605" y="38"/>
                    <a:pt x="605" y="40"/>
                    <a:pt x="605" y="42"/>
                  </a:cubicBezTo>
                  <a:cubicBezTo>
                    <a:pt x="605" y="44"/>
                    <a:pt x="604" y="46"/>
                    <a:pt x="602" y="46"/>
                  </a:cubicBezTo>
                  <a:cubicBezTo>
                    <a:pt x="600" y="47"/>
                    <a:pt x="598" y="46"/>
                    <a:pt x="597" y="45"/>
                  </a:cubicBezTo>
                  <a:cubicBezTo>
                    <a:pt x="595" y="46"/>
                    <a:pt x="593" y="46"/>
                    <a:pt x="590" y="46"/>
                  </a:cubicBezTo>
                  <a:cubicBezTo>
                    <a:pt x="586" y="44"/>
                    <a:pt x="585" y="43"/>
                    <a:pt x="583" y="42"/>
                  </a:cubicBezTo>
                  <a:cubicBezTo>
                    <a:pt x="583" y="41"/>
                    <a:pt x="582" y="41"/>
                    <a:pt x="581" y="40"/>
                  </a:cubicBezTo>
                  <a:cubicBezTo>
                    <a:pt x="575" y="36"/>
                    <a:pt x="572" y="36"/>
                    <a:pt x="564" y="38"/>
                  </a:cubicBezTo>
                  <a:cubicBezTo>
                    <a:pt x="562" y="38"/>
                    <a:pt x="562" y="38"/>
                    <a:pt x="562" y="38"/>
                  </a:cubicBezTo>
                  <a:cubicBezTo>
                    <a:pt x="560" y="38"/>
                    <a:pt x="559" y="37"/>
                    <a:pt x="558" y="36"/>
                  </a:cubicBezTo>
                  <a:cubicBezTo>
                    <a:pt x="557" y="35"/>
                    <a:pt x="557" y="33"/>
                    <a:pt x="557" y="31"/>
                  </a:cubicBezTo>
                  <a:cubicBezTo>
                    <a:pt x="558" y="29"/>
                    <a:pt x="557" y="27"/>
                    <a:pt x="557" y="24"/>
                  </a:cubicBezTo>
                  <a:cubicBezTo>
                    <a:pt x="555" y="20"/>
                    <a:pt x="554" y="14"/>
                    <a:pt x="557" y="9"/>
                  </a:cubicBezTo>
                  <a:cubicBezTo>
                    <a:pt x="558" y="7"/>
                    <a:pt x="560" y="7"/>
                    <a:pt x="562" y="7"/>
                  </a:cubicBezTo>
                  <a:close/>
                </a:path>
              </a:pathLst>
            </a:custGeom>
            <a:solidFill>
              <a:srgbClr val="7030A0"/>
            </a:solidFill>
            <a:ln w="9525">
              <a:noFill/>
              <a:round/>
              <a:headEnd/>
              <a:tailEnd/>
            </a:ln>
          </p:spPr>
          <p:txBody>
            <a:bodyPr lIns="45720" tIns="22860" rIns="45720" bIns="22860"/>
            <a:lstStyle/>
            <a:p>
              <a:pPr defTabSz="685663">
                <a:defRPr/>
              </a:pPr>
              <a:endParaRPr lang="id-ID" sz="90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6" name="Freeform 58">
              <a:extLst>
                <a:ext uri="{FF2B5EF4-FFF2-40B4-BE49-F238E27FC236}">
                  <a16:creationId xmlns:a16="http://schemas.microsoft.com/office/drawing/2014/main" xmlns="" id="{F40889E2-1696-4CBD-AD31-F4420A37514B}"/>
                </a:ext>
              </a:extLst>
            </p:cNvPr>
            <p:cNvSpPr>
              <a:spLocks/>
            </p:cNvSpPr>
            <p:nvPr/>
          </p:nvSpPr>
          <p:spPr bwMode="auto">
            <a:xfrm>
              <a:off x="2864" y="159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lIns="45720" tIns="22860" rIns="45720" bIns="22860"/>
            <a:lstStyle/>
            <a:p>
              <a:pPr defTabSz="685663">
                <a:defRPr/>
              </a:pPr>
              <a:endParaRPr lang="id-ID" sz="90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7" name="Freeform 59">
              <a:extLst>
                <a:ext uri="{FF2B5EF4-FFF2-40B4-BE49-F238E27FC236}">
                  <a16:creationId xmlns:a16="http://schemas.microsoft.com/office/drawing/2014/main" xmlns="" id="{16EF4C03-B55A-4321-852D-1A04A24DA28E}"/>
                </a:ext>
              </a:extLst>
            </p:cNvPr>
            <p:cNvSpPr>
              <a:spLocks/>
            </p:cNvSpPr>
            <p:nvPr/>
          </p:nvSpPr>
          <p:spPr bwMode="auto">
            <a:xfrm>
              <a:off x="1515" y="1256"/>
              <a:ext cx="1" cy="1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1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0" y="0"/>
                    <a:pt x="1" y="0"/>
                    <a:pt x="1" y="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lIns="45720" tIns="22860" rIns="45720" bIns="22860"/>
            <a:lstStyle/>
            <a:p>
              <a:pPr defTabSz="685663">
                <a:defRPr/>
              </a:pPr>
              <a:endParaRPr lang="id-ID" sz="90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8" name="Freeform 60">
              <a:extLst>
                <a:ext uri="{FF2B5EF4-FFF2-40B4-BE49-F238E27FC236}">
                  <a16:creationId xmlns:a16="http://schemas.microsoft.com/office/drawing/2014/main" xmlns="" id="{3D59E8D0-7C34-4214-A5AC-52C180F97213}"/>
                </a:ext>
              </a:extLst>
            </p:cNvPr>
            <p:cNvSpPr>
              <a:spLocks/>
            </p:cNvSpPr>
            <p:nvPr/>
          </p:nvSpPr>
          <p:spPr bwMode="auto">
            <a:xfrm>
              <a:off x="1519" y="126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lIns="45720" tIns="22860" rIns="45720" bIns="22860"/>
            <a:lstStyle/>
            <a:p>
              <a:pPr defTabSz="685663">
                <a:defRPr/>
              </a:pPr>
              <a:endParaRPr lang="id-ID" sz="90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9" name="Freeform 61">
              <a:extLst>
                <a:ext uri="{FF2B5EF4-FFF2-40B4-BE49-F238E27FC236}">
                  <a16:creationId xmlns:a16="http://schemas.microsoft.com/office/drawing/2014/main" xmlns="" id="{7279F124-60AD-4854-B2F4-8188F0E32E9D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" y="1936"/>
              <a:ext cx="1" cy="5"/>
            </a:xfrm>
            <a:custGeom>
              <a:avLst/>
              <a:gdLst>
                <a:gd name="T0" fmla="*/ 1 w 1"/>
                <a:gd name="T1" fmla="*/ 5 h 5"/>
                <a:gd name="T2" fmla="*/ 0 w 1"/>
                <a:gd name="T3" fmla="*/ 0 h 5"/>
                <a:gd name="T4" fmla="*/ 0 w 1"/>
                <a:gd name="T5" fmla="*/ 0 h 5"/>
                <a:gd name="T6" fmla="*/ 1 w 1"/>
                <a:gd name="T7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5">
                  <a:moveTo>
                    <a:pt x="1" y="5"/>
                  </a:moveTo>
                  <a:cubicBezTo>
                    <a:pt x="1" y="4"/>
                    <a:pt x="1" y="2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2"/>
                    <a:pt x="1" y="4"/>
                    <a:pt x="1" y="5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lIns="45720" tIns="22860" rIns="45720" bIns="22860"/>
            <a:lstStyle/>
            <a:p>
              <a:pPr defTabSz="685663">
                <a:defRPr/>
              </a:pPr>
              <a:endParaRPr lang="id-ID" sz="90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30" name="Freeform 62">
              <a:extLst>
                <a:ext uri="{FF2B5EF4-FFF2-40B4-BE49-F238E27FC236}">
                  <a16:creationId xmlns:a16="http://schemas.microsoft.com/office/drawing/2014/main" xmlns="" id="{140C4441-26B7-4F75-89B0-1A084D7680F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2" y="1182"/>
              <a:ext cx="0" cy="2"/>
            </a:xfrm>
            <a:custGeom>
              <a:avLst/>
              <a:gdLst>
                <a:gd name="T0" fmla="*/ 2 h 2"/>
                <a:gd name="T1" fmla="*/ 0 h 2"/>
                <a:gd name="T2" fmla="*/ 2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">
                  <a:moveTo>
                    <a:pt x="0" y="2"/>
                  </a:moveTo>
                  <a:cubicBezTo>
                    <a:pt x="0" y="1"/>
                    <a:pt x="0" y="1"/>
                    <a:pt x="0" y="0"/>
                  </a:cubicBezTo>
                  <a:cubicBezTo>
                    <a:pt x="0" y="1"/>
                    <a:pt x="0" y="1"/>
                    <a:pt x="0" y="2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lIns="45720" tIns="22860" rIns="45720" bIns="22860"/>
            <a:lstStyle/>
            <a:p>
              <a:pPr defTabSz="685663">
                <a:defRPr/>
              </a:pPr>
              <a:endParaRPr lang="id-ID" sz="90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31" name="Freeform 63">
              <a:extLst>
                <a:ext uri="{FF2B5EF4-FFF2-40B4-BE49-F238E27FC236}">
                  <a16:creationId xmlns:a16="http://schemas.microsoft.com/office/drawing/2014/main" xmlns="" id="{81BC72A4-0E63-4C70-AD72-F1DB31FA79F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2" y="1185"/>
              <a:ext cx="0" cy="3"/>
            </a:xfrm>
            <a:custGeom>
              <a:avLst/>
              <a:gdLst>
                <a:gd name="T0" fmla="*/ 0 h 3"/>
                <a:gd name="T1" fmla="*/ 3 h 3"/>
                <a:gd name="T2" fmla="*/ 0 h 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3">
                  <a:moveTo>
                    <a:pt x="0" y="0"/>
                  </a:moveTo>
                  <a:cubicBezTo>
                    <a:pt x="0" y="1"/>
                    <a:pt x="0" y="2"/>
                    <a:pt x="0" y="3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lIns="45720" tIns="22860" rIns="45720" bIns="22860"/>
            <a:lstStyle/>
            <a:p>
              <a:pPr defTabSz="685663">
                <a:defRPr/>
              </a:pPr>
              <a:endParaRPr lang="id-ID" sz="90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32" name="Freeform 64">
              <a:extLst>
                <a:ext uri="{FF2B5EF4-FFF2-40B4-BE49-F238E27FC236}">
                  <a16:creationId xmlns:a16="http://schemas.microsoft.com/office/drawing/2014/main" xmlns="" id="{AB40D255-81AE-42EA-815C-0BDC956F4474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" y="1931"/>
              <a:ext cx="0" cy="1"/>
            </a:xfrm>
            <a:custGeom>
              <a:avLst/>
              <a:gdLst>
                <a:gd name="T0" fmla="*/ 1 h 1"/>
                <a:gd name="T1" fmla="*/ 0 h 1"/>
                <a:gd name="T2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lIns="45720" tIns="22860" rIns="45720" bIns="22860"/>
            <a:lstStyle/>
            <a:p>
              <a:pPr defTabSz="685663">
                <a:defRPr/>
              </a:pPr>
              <a:endParaRPr lang="id-ID" sz="90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33" name="Freeform 65">
              <a:extLst>
                <a:ext uri="{FF2B5EF4-FFF2-40B4-BE49-F238E27FC236}">
                  <a16:creationId xmlns:a16="http://schemas.microsoft.com/office/drawing/2014/main" xmlns="" id="{8A057920-A706-4D26-A680-D2E07FFBB27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2" y="1189"/>
              <a:ext cx="0" cy="2"/>
            </a:xfrm>
            <a:custGeom>
              <a:avLst/>
              <a:gdLst>
                <a:gd name="T0" fmla="*/ 0 h 2"/>
                <a:gd name="T1" fmla="*/ 2 h 2"/>
                <a:gd name="T2" fmla="*/ 0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">
                  <a:moveTo>
                    <a:pt x="0" y="0"/>
                  </a:moveTo>
                  <a:cubicBezTo>
                    <a:pt x="0" y="1"/>
                    <a:pt x="0" y="2"/>
                    <a:pt x="0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lIns="45720" tIns="22860" rIns="45720" bIns="22860"/>
            <a:lstStyle/>
            <a:p>
              <a:pPr defTabSz="685663">
                <a:defRPr/>
              </a:pPr>
              <a:endParaRPr lang="id-ID" sz="90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34" name="Freeform 66">
              <a:extLst>
                <a:ext uri="{FF2B5EF4-FFF2-40B4-BE49-F238E27FC236}">
                  <a16:creationId xmlns:a16="http://schemas.microsoft.com/office/drawing/2014/main" xmlns="" id="{AB976B07-D4A3-4C2C-BC75-9A81F049E77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7" y="1192"/>
              <a:ext cx="5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3" y="0"/>
                    <a:pt x="2" y="0"/>
                    <a:pt x="0" y="0"/>
                  </a:cubicBezTo>
                  <a:cubicBezTo>
                    <a:pt x="1" y="0"/>
                    <a:pt x="3" y="0"/>
                    <a:pt x="5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lIns="45720" tIns="22860" rIns="45720" bIns="22860"/>
            <a:lstStyle/>
            <a:p>
              <a:pPr defTabSz="685663">
                <a:defRPr/>
              </a:pPr>
              <a:endParaRPr lang="id-ID" sz="90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35" name="Freeform 67">
              <a:extLst>
                <a:ext uri="{FF2B5EF4-FFF2-40B4-BE49-F238E27FC236}">
                  <a16:creationId xmlns:a16="http://schemas.microsoft.com/office/drawing/2014/main" xmlns="" id="{FC5BF122-4F8B-4346-A2D8-15328433979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2" y="1178"/>
              <a:ext cx="0" cy="3"/>
            </a:xfrm>
            <a:custGeom>
              <a:avLst/>
              <a:gdLst>
                <a:gd name="T0" fmla="*/ 3 h 3"/>
                <a:gd name="T1" fmla="*/ 0 h 3"/>
                <a:gd name="T2" fmla="*/ 3 h 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3">
                  <a:moveTo>
                    <a:pt x="0" y="3"/>
                  </a:moveTo>
                  <a:cubicBezTo>
                    <a:pt x="0" y="2"/>
                    <a:pt x="0" y="1"/>
                    <a:pt x="0" y="0"/>
                  </a:cubicBezTo>
                  <a:cubicBezTo>
                    <a:pt x="0" y="1"/>
                    <a:pt x="0" y="2"/>
                    <a:pt x="0" y="3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lIns="45720" tIns="22860" rIns="45720" bIns="22860"/>
            <a:lstStyle/>
            <a:p>
              <a:pPr defTabSz="685663">
                <a:defRPr/>
              </a:pPr>
              <a:endParaRPr lang="id-ID" sz="90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36" name="Freeform 68">
              <a:extLst>
                <a:ext uri="{FF2B5EF4-FFF2-40B4-BE49-F238E27FC236}">
                  <a16:creationId xmlns:a16="http://schemas.microsoft.com/office/drawing/2014/main" xmlns="" id="{85CBD1EC-EAB6-43BA-8D7D-25EDBC9BC571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" y="193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lIns="45720" tIns="22860" rIns="45720" bIns="22860"/>
            <a:lstStyle/>
            <a:p>
              <a:pPr defTabSz="685663">
                <a:defRPr/>
              </a:pPr>
              <a:endParaRPr lang="id-ID" sz="90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37" name="Freeform 69">
              <a:extLst>
                <a:ext uri="{FF2B5EF4-FFF2-40B4-BE49-F238E27FC236}">
                  <a16:creationId xmlns:a16="http://schemas.microsoft.com/office/drawing/2014/main" xmlns="" id="{FD0271AC-1BA2-4EE5-8E8D-AB528DF45773}"/>
                </a:ext>
              </a:extLst>
            </p:cNvPr>
            <p:cNvSpPr>
              <a:spLocks/>
            </p:cNvSpPr>
            <p:nvPr/>
          </p:nvSpPr>
          <p:spPr bwMode="auto">
            <a:xfrm>
              <a:off x="2047" y="3864"/>
              <a:ext cx="18" cy="10"/>
            </a:xfrm>
            <a:custGeom>
              <a:avLst/>
              <a:gdLst>
                <a:gd name="T0" fmla="*/ 2 w 18"/>
                <a:gd name="T1" fmla="*/ 10 h 10"/>
                <a:gd name="T2" fmla="*/ 18 w 18"/>
                <a:gd name="T3" fmla="*/ 0 h 10"/>
                <a:gd name="T4" fmla="*/ 9 w 18"/>
                <a:gd name="T5" fmla="*/ 2 h 10"/>
                <a:gd name="T6" fmla="*/ 0 w 18"/>
                <a:gd name="T7" fmla="*/ 4 h 10"/>
                <a:gd name="T8" fmla="*/ 2 w 18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0">
                  <a:moveTo>
                    <a:pt x="2" y="10"/>
                  </a:moveTo>
                  <a:cubicBezTo>
                    <a:pt x="7" y="7"/>
                    <a:pt x="13" y="4"/>
                    <a:pt x="18" y="0"/>
                  </a:cubicBezTo>
                  <a:cubicBezTo>
                    <a:pt x="15" y="1"/>
                    <a:pt x="12" y="1"/>
                    <a:pt x="9" y="2"/>
                  </a:cubicBezTo>
                  <a:cubicBezTo>
                    <a:pt x="1" y="3"/>
                    <a:pt x="0" y="4"/>
                    <a:pt x="0" y="4"/>
                  </a:cubicBezTo>
                  <a:cubicBezTo>
                    <a:pt x="0" y="4"/>
                    <a:pt x="0" y="6"/>
                    <a:pt x="2" y="1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lIns="45720" tIns="22860" rIns="45720" bIns="22860"/>
            <a:lstStyle/>
            <a:p>
              <a:pPr defTabSz="685663">
                <a:defRPr/>
              </a:pPr>
              <a:endParaRPr lang="id-ID" sz="90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38" name="Freeform 70">
              <a:extLst>
                <a:ext uri="{FF2B5EF4-FFF2-40B4-BE49-F238E27FC236}">
                  <a16:creationId xmlns:a16="http://schemas.microsoft.com/office/drawing/2014/main" xmlns="" id="{6DFA7856-A395-48C5-A7EF-D9217B13A9BF}"/>
                </a:ext>
              </a:extLst>
            </p:cNvPr>
            <p:cNvSpPr>
              <a:spLocks/>
            </p:cNvSpPr>
            <p:nvPr/>
          </p:nvSpPr>
          <p:spPr bwMode="auto">
            <a:xfrm>
              <a:off x="1800" y="3821"/>
              <a:ext cx="0" cy="1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0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lIns="45720" tIns="22860" rIns="45720" bIns="22860"/>
            <a:lstStyle/>
            <a:p>
              <a:pPr defTabSz="685663">
                <a:defRPr/>
              </a:pPr>
              <a:endParaRPr lang="id-ID" sz="90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39" name="Freeform 71">
              <a:extLst>
                <a:ext uri="{FF2B5EF4-FFF2-40B4-BE49-F238E27FC236}">
                  <a16:creationId xmlns:a16="http://schemas.microsoft.com/office/drawing/2014/main" xmlns="" id="{BC53458C-6FEA-4C80-B460-4CA4E0CB40EA}"/>
                </a:ext>
              </a:extLst>
            </p:cNvPr>
            <p:cNvSpPr>
              <a:spLocks/>
            </p:cNvSpPr>
            <p:nvPr/>
          </p:nvSpPr>
          <p:spPr bwMode="auto">
            <a:xfrm>
              <a:off x="2035" y="3736"/>
              <a:ext cx="129" cy="140"/>
            </a:xfrm>
            <a:custGeom>
              <a:avLst/>
              <a:gdLst>
                <a:gd name="T0" fmla="*/ 70 w 130"/>
                <a:gd name="T1" fmla="*/ 92 h 141"/>
                <a:gd name="T2" fmla="*/ 74 w 130"/>
                <a:gd name="T3" fmla="*/ 84 h 141"/>
                <a:gd name="T4" fmla="*/ 76 w 130"/>
                <a:gd name="T5" fmla="*/ 76 h 141"/>
                <a:gd name="T6" fmla="*/ 85 w 130"/>
                <a:gd name="T7" fmla="*/ 66 h 141"/>
                <a:gd name="T8" fmla="*/ 89 w 130"/>
                <a:gd name="T9" fmla="*/ 62 h 141"/>
                <a:gd name="T10" fmla="*/ 93 w 130"/>
                <a:gd name="T11" fmla="*/ 58 h 141"/>
                <a:gd name="T12" fmla="*/ 103 w 130"/>
                <a:gd name="T13" fmla="*/ 48 h 141"/>
                <a:gd name="T14" fmla="*/ 108 w 130"/>
                <a:gd name="T15" fmla="*/ 45 h 141"/>
                <a:gd name="T16" fmla="*/ 112 w 130"/>
                <a:gd name="T17" fmla="*/ 42 h 141"/>
                <a:gd name="T18" fmla="*/ 113 w 130"/>
                <a:gd name="T19" fmla="*/ 32 h 141"/>
                <a:gd name="T20" fmla="*/ 117 w 130"/>
                <a:gd name="T21" fmla="*/ 15 h 141"/>
                <a:gd name="T22" fmla="*/ 127 w 130"/>
                <a:gd name="T23" fmla="*/ 14 h 141"/>
                <a:gd name="T24" fmla="*/ 128 w 130"/>
                <a:gd name="T25" fmla="*/ 14 h 141"/>
                <a:gd name="T26" fmla="*/ 128 w 130"/>
                <a:gd name="T27" fmla="*/ 0 h 141"/>
                <a:gd name="T28" fmla="*/ 128 w 130"/>
                <a:gd name="T29" fmla="*/ 0 h 141"/>
                <a:gd name="T30" fmla="*/ 113 w 130"/>
                <a:gd name="T31" fmla="*/ 4 h 141"/>
                <a:gd name="T32" fmla="*/ 107 w 130"/>
                <a:gd name="T33" fmla="*/ 8 h 141"/>
                <a:gd name="T34" fmla="*/ 97 w 130"/>
                <a:gd name="T35" fmla="*/ 13 h 141"/>
                <a:gd name="T36" fmla="*/ 92 w 130"/>
                <a:gd name="T37" fmla="*/ 12 h 141"/>
                <a:gd name="T38" fmla="*/ 91 w 130"/>
                <a:gd name="T39" fmla="*/ 11 h 141"/>
                <a:gd name="T40" fmla="*/ 87 w 130"/>
                <a:gd name="T41" fmla="*/ 13 h 141"/>
                <a:gd name="T42" fmla="*/ 85 w 130"/>
                <a:gd name="T43" fmla="*/ 14 h 141"/>
                <a:gd name="T44" fmla="*/ 65 w 130"/>
                <a:gd name="T45" fmla="*/ 37 h 141"/>
                <a:gd name="T46" fmla="*/ 64 w 130"/>
                <a:gd name="T47" fmla="*/ 42 h 141"/>
                <a:gd name="T48" fmla="*/ 46 w 130"/>
                <a:gd name="T49" fmla="*/ 82 h 141"/>
                <a:gd name="T50" fmla="*/ 34 w 130"/>
                <a:gd name="T51" fmla="*/ 88 h 141"/>
                <a:gd name="T52" fmla="*/ 22 w 130"/>
                <a:gd name="T53" fmla="*/ 97 h 141"/>
                <a:gd name="T54" fmla="*/ 21 w 130"/>
                <a:gd name="T55" fmla="*/ 101 h 141"/>
                <a:gd name="T56" fmla="*/ 12 w 130"/>
                <a:gd name="T57" fmla="*/ 112 h 141"/>
                <a:gd name="T58" fmla="*/ 7 w 130"/>
                <a:gd name="T59" fmla="*/ 115 h 141"/>
                <a:gd name="T60" fmla="*/ 1 w 130"/>
                <a:gd name="T61" fmla="*/ 120 h 141"/>
                <a:gd name="T62" fmla="*/ 2 w 130"/>
                <a:gd name="T63" fmla="*/ 139 h 141"/>
                <a:gd name="T64" fmla="*/ 4 w 130"/>
                <a:gd name="T65" fmla="*/ 141 h 141"/>
                <a:gd name="T66" fmla="*/ 5 w 130"/>
                <a:gd name="T67" fmla="*/ 141 h 141"/>
                <a:gd name="T68" fmla="*/ 3 w 130"/>
                <a:gd name="T69" fmla="*/ 129 h 141"/>
                <a:gd name="T70" fmla="*/ 19 w 130"/>
                <a:gd name="T71" fmla="*/ 122 h 141"/>
                <a:gd name="T72" fmla="*/ 48 w 130"/>
                <a:gd name="T73" fmla="*/ 110 h 141"/>
                <a:gd name="T74" fmla="*/ 50 w 130"/>
                <a:gd name="T75" fmla="*/ 107 h 141"/>
                <a:gd name="T76" fmla="*/ 60 w 130"/>
                <a:gd name="T77" fmla="*/ 99 h 141"/>
                <a:gd name="T78" fmla="*/ 65 w 130"/>
                <a:gd name="T79" fmla="*/ 96 h 141"/>
                <a:gd name="T80" fmla="*/ 70 w 130"/>
                <a:gd name="T81" fmla="*/ 92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30" h="141">
                  <a:moveTo>
                    <a:pt x="70" y="92"/>
                  </a:moveTo>
                  <a:cubicBezTo>
                    <a:pt x="72" y="90"/>
                    <a:pt x="73" y="87"/>
                    <a:pt x="74" y="84"/>
                  </a:cubicBezTo>
                  <a:cubicBezTo>
                    <a:pt x="74" y="81"/>
                    <a:pt x="75" y="79"/>
                    <a:pt x="76" y="76"/>
                  </a:cubicBezTo>
                  <a:cubicBezTo>
                    <a:pt x="78" y="71"/>
                    <a:pt x="82" y="68"/>
                    <a:pt x="85" y="66"/>
                  </a:cubicBezTo>
                  <a:cubicBezTo>
                    <a:pt x="87" y="65"/>
                    <a:pt x="88" y="63"/>
                    <a:pt x="89" y="62"/>
                  </a:cubicBezTo>
                  <a:cubicBezTo>
                    <a:pt x="91" y="61"/>
                    <a:pt x="92" y="59"/>
                    <a:pt x="93" y="58"/>
                  </a:cubicBezTo>
                  <a:cubicBezTo>
                    <a:pt x="96" y="54"/>
                    <a:pt x="98" y="51"/>
                    <a:pt x="103" y="48"/>
                  </a:cubicBezTo>
                  <a:cubicBezTo>
                    <a:pt x="105" y="47"/>
                    <a:pt x="106" y="46"/>
                    <a:pt x="108" y="45"/>
                  </a:cubicBezTo>
                  <a:cubicBezTo>
                    <a:pt x="110" y="44"/>
                    <a:pt x="111" y="43"/>
                    <a:pt x="112" y="42"/>
                  </a:cubicBezTo>
                  <a:cubicBezTo>
                    <a:pt x="113" y="40"/>
                    <a:pt x="113" y="36"/>
                    <a:pt x="113" y="32"/>
                  </a:cubicBezTo>
                  <a:cubicBezTo>
                    <a:pt x="113" y="26"/>
                    <a:pt x="112" y="19"/>
                    <a:pt x="117" y="15"/>
                  </a:cubicBezTo>
                  <a:cubicBezTo>
                    <a:pt x="120" y="12"/>
                    <a:pt x="124" y="13"/>
                    <a:pt x="127" y="14"/>
                  </a:cubicBezTo>
                  <a:cubicBezTo>
                    <a:pt x="127" y="14"/>
                    <a:pt x="128" y="14"/>
                    <a:pt x="128" y="14"/>
                  </a:cubicBezTo>
                  <a:cubicBezTo>
                    <a:pt x="130" y="12"/>
                    <a:pt x="129" y="2"/>
                    <a:pt x="128" y="0"/>
                  </a:cubicBezTo>
                  <a:cubicBezTo>
                    <a:pt x="128" y="0"/>
                    <a:pt x="128" y="0"/>
                    <a:pt x="128" y="0"/>
                  </a:cubicBezTo>
                  <a:cubicBezTo>
                    <a:pt x="126" y="0"/>
                    <a:pt x="117" y="2"/>
                    <a:pt x="113" y="4"/>
                  </a:cubicBezTo>
                  <a:cubicBezTo>
                    <a:pt x="111" y="5"/>
                    <a:pt x="109" y="7"/>
                    <a:pt x="107" y="8"/>
                  </a:cubicBezTo>
                  <a:cubicBezTo>
                    <a:pt x="104" y="10"/>
                    <a:pt x="101" y="12"/>
                    <a:pt x="97" y="13"/>
                  </a:cubicBezTo>
                  <a:cubicBezTo>
                    <a:pt x="95" y="13"/>
                    <a:pt x="93" y="12"/>
                    <a:pt x="92" y="12"/>
                  </a:cubicBezTo>
                  <a:cubicBezTo>
                    <a:pt x="92" y="11"/>
                    <a:pt x="92" y="11"/>
                    <a:pt x="91" y="11"/>
                  </a:cubicBezTo>
                  <a:cubicBezTo>
                    <a:pt x="90" y="11"/>
                    <a:pt x="89" y="12"/>
                    <a:pt x="87" y="13"/>
                  </a:cubicBezTo>
                  <a:cubicBezTo>
                    <a:pt x="86" y="14"/>
                    <a:pt x="85" y="14"/>
                    <a:pt x="85" y="14"/>
                  </a:cubicBezTo>
                  <a:cubicBezTo>
                    <a:pt x="74" y="20"/>
                    <a:pt x="68" y="26"/>
                    <a:pt x="65" y="37"/>
                  </a:cubicBezTo>
                  <a:cubicBezTo>
                    <a:pt x="64" y="42"/>
                    <a:pt x="64" y="42"/>
                    <a:pt x="64" y="42"/>
                  </a:cubicBezTo>
                  <a:cubicBezTo>
                    <a:pt x="61" y="55"/>
                    <a:pt x="57" y="72"/>
                    <a:pt x="46" y="82"/>
                  </a:cubicBezTo>
                  <a:cubicBezTo>
                    <a:pt x="42" y="85"/>
                    <a:pt x="38" y="87"/>
                    <a:pt x="34" y="88"/>
                  </a:cubicBezTo>
                  <a:cubicBezTo>
                    <a:pt x="28" y="90"/>
                    <a:pt x="25" y="91"/>
                    <a:pt x="22" y="97"/>
                  </a:cubicBezTo>
                  <a:cubicBezTo>
                    <a:pt x="21" y="101"/>
                    <a:pt x="21" y="101"/>
                    <a:pt x="21" y="101"/>
                  </a:cubicBezTo>
                  <a:cubicBezTo>
                    <a:pt x="19" y="106"/>
                    <a:pt x="18" y="108"/>
                    <a:pt x="12" y="112"/>
                  </a:cubicBezTo>
                  <a:cubicBezTo>
                    <a:pt x="10" y="114"/>
                    <a:pt x="8" y="114"/>
                    <a:pt x="7" y="115"/>
                  </a:cubicBezTo>
                  <a:cubicBezTo>
                    <a:pt x="4" y="117"/>
                    <a:pt x="2" y="117"/>
                    <a:pt x="1" y="120"/>
                  </a:cubicBezTo>
                  <a:cubicBezTo>
                    <a:pt x="0" y="123"/>
                    <a:pt x="0" y="136"/>
                    <a:pt x="2" y="139"/>
                  </a:cubicBezTo>
                  <a:cubicBezTo>
                    <a:pt x="2" y="139"/>
                    <a:pt x="3" y="140"/>
                    <a:pt x="4" y="141"/>
                  </a:cubicBezTo>
                  <a:cubicBezTo>
                    <a:pt x="4" y="141"/>
                    <a:pt x="4" y="141"/>
                    <a:pt x="5" y="141"/>
                  </a:cubicBezTo>
                  <a:cubicBezTo>
                    <a:pt x="2" y="137"/>
                    <a:pt x="2" y="133"/>
                    <a:pt x="3" y="129"/>
                  </a:cubicBezTo>
                  <a:cubicBezTo>
                    <a:pt x="5" y="124"/>
                    <a:pt x="11" y="123"/>
                    <a:pt x="19" y="122"/>
                  </a:cubicBezTo>
                  <a:cubicBezTo>
                    <a:pt x="32" y="120"/>
                    <a:pt x="40" y="119"/>
                    <a:pt x="48" y="110"/>
                  </a:cubicBezTo>
                  <a:cubicBezTo>
                    <a:pt x="49" y="109"/>
                    <a:pt x="50" y="108"/>
                    <a:pt x="50" y="107"/>
                  </a:cubicBezTo>
                  <a:cubicBezTo>
                    <a:pt x="52" y="104"/>
                    <a:pt x="55" y="101"/>
                    <a:pt x="60" y="99"/>
                  </a:cubicBezTo>
                  <a:cubicBezTo>
                    <a:pt x="61" y="98"/>
                    <a:pt x="63" y="97"/>
                    <a:pt x="65" y="96"/>
                  </a:cubicBezTo>
                  <a:cubicBezTo>
                    <a:pt x="67" y="95"/>
                    <a:pt x="69" y="94"/>
                    <a:pt x="70" y="92"/>
                  </a:cubicBezTo>
                  <a:close/>
                </a:path>
              </a:pathLst>
            </a:custGeom>
            <a:solidFill>
              <a:srgbClr val="7030A0"/>
            </a:solidFill>
            <a:ln w="9525">
              <a:noFill/>
              <a:round/>
              <a:headEnd/>
              <a:tailEnd/>
            </a:ln>
          </p:spPr>
          <p:txBody>
            <a:bodyPr lIns="45720" tIns="22860" rIns="45720" bIns="22860"/>
            <a:lstStyle/>
            <a:p>
              <a:pPr defTabSz="685663">
                <a:defRPr/>
              </a:pPr>
              <a:endParaRPr lang="id-ID" sz="90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40" name="Freeform 72">
              <a:extLst>
                <a:ext uri="{FF2B5EF4-FFF2-40B4-BE49-F238E27FC236}">
                  <a16:creationId xmlns:a16="http://schemas.microsoft.com/office/drawing/2014/main" xmlns="" id="{78682C90-9B0F-4BE1-9098-0FA780A73AB9}"/>
                </a:ext>
              </a:extLst>
            </p:cNvPr>
            <p:cNvSpPr>
              <a:spLocks/>
            </p:cNvSpPr>
            <p:nvPr/>
          </p:nvSpPr>
          <p:spPr bwMode="auto">
            <a:xfrm>
              <a:off x="1923" y="3915"/>
              <a:ext cx="3" cy="3"/>
            </a:xfrm>
            <a:custGeom>
              <a:avLst/>
              <a:gdLst>
                <a:gd name="T0" fmla="*/ 0 w 3"/>
                <a:gd name="T1" fmla="*/ 0 h 3"/>
                <a:gd name="T2" fmla="*/ 2 w 3"/>
                <a:gd name="T3" fmla="*/ 3 h 3"/>
                <a:gd name="T4" fmla="*/ 3 w 3"/>
                <a:gd name="T5" fmla="*/ 3 h 3"/>
                <a:gd name="T6" fmla="*/ 0 w 3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3">
                  <a:moveTo>
                    <a:pt x="0" y="0"/>
                  </a:moveTo>
                  <a:cubicBezTo>
                    <a:pt x="1" y="1"/>
                    <a:pt x="2" y="2"/>
                    <a:pt x="2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2" y="2"/>
                    <a:pt x="1" y="1"/>
                    <a:pt x="0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lIns="45720" tIns="22860" rIns="45720" bIns="22860"/>
            <a:lstStyle/>
            <a:p>
              <a:pPr defTabSz="685663">
                <a:defRPr/>
              </a:pPr>
              <a:endParaRPr lang="id-ID" sz="90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41" name="Freeform 73">
              <a:extLst>
                <a:ext uri="{FF2B5EF4-FFF2-40B4-BE49-F238E27FC236}">
                  <a16:creationId xmlns:a16="http://schemas.microsoft.com/office/drawing/2014/main" xmlns="" id="{A7964116-6839-4FE6-9E9E-778C63E639E0}"/>
                </a:ext>
              </a:extLst>
            </p:cNvPr>
            <p:cNvSpPr>
              <a:spLocks/>
            </p:cNvSpPr>
            <p:nvPr/>
          </p:nvSpPr>
          <p:spPr bwMode="auto">
            <a:xfrm>
              <a:off x="1621" y="3495"/>
              <a:ext cx="603" cy="513"/>
            </a:xfrm>
            <a:custGeom>
              <a:avLst/>
              <a:gdLst>
                <a:gd name="T0" fmla="*/ 603 w 606"/>
                <a:gd name="T1" fmla="*/ 172 h 516"/>
                <a:gd name="T2" fmla="*/ 597 w 606"/>
                <a:gd name="T3" fmla="*/ 165 h 516"/>
                <a:gd name="T4" fmla="*/ 575 w 606"/>
                <a:gd name="T5" fmla="*/ 171 h 516"/>
                <a:gd name="T6" fmla="*/ 587 w 606"/>
                <a:gd name="T7" fmla="*/ 136 h 516"/>
                <a:gd name="T8" fmla="*/ 606 w 606"/>
                <a:gd name="T9" fmla="*/ 115 h 516"/>
                <a:gd name="T10" fmla="*/ 556 w 606"/>
                <a:gd name="T11" fmla="*/ 101 h 516"/>
                <a:gd name="T12" fmla="*/ 464 w 606"/>
                <a:gd name="T13" fmla="*/ 33 h 516"/>
                <a:gd name="T14" fmla="*/ 430 w 606"/>
                <a:gd name="T15" fmla="*/ 22 h 516"/>
                <a:gd name="T16" fmla="*/ 302 w 606"/>
                <a:gd name="T17" fmla="*/ 3 h 516"/>
                <a:gd name="T18" fmla="*/ 291 w 606"/>
                <a:gd name="T19" fmla="*/ 1 h 516"/>
                <a:gd name="T20" fmla="*/ 215 w 606"/>
                <a:gd name="T21" fmla="*/ 37 h 516"/>
                <a:gd name="T22" fmla="*/ 161 w 606"/>
                <a:gd name="T23" fmla="*/ 71 h 516"/>
                <a:gd name="T24" fmla="*/ 143 w 606"/>
                <a:gd name="T25" fmla="*/ 95 h 516"/>
                <a:gd name="T26" fmla="*/ 119 w 606"/>
                <a:gd name="T27" fmla="*/ 112 h 516"/>
                <a:gd name="T28" fmla="*/ 97 w 606"/>
                <a:gd name="T29" fmla="*/ 139 h 516"/>
                <a:gd name="T30" fmla="*/ 62 w 606"/>
                <a:gd name="T31" fmla="*/ 170 h 516"/>
                <a:gd name="T32" fmla="*/ 27 w 606"/>
                <a:gd name="T33" fmla="*/ 205 h 516"/>
                <a:gd name="T34" fmla="*/ 2 w 606"/>
                <a:gd name="T35" fmla="*/ 237 h 516"/>
                <a:gd name="T36" fmla="*/ 28 w 606"/>
                <a:gd name="T37" fmla="*/ 239 h 516"/>
                <a:gd name="T38" fmla="*/ 28 w 606"/>
                <a:gd name="T39" fmla="*/ 229 h 516"/>
                <a:gd name="T40" fmla="*/ 79 w 606"/>
                <a:gd name="T41" fmla="*/ 245 h 516"/>
                <a:gd name="T42" fmla="*/ 120 w 606"/>
                <a:gd name="T43" fmla="*/ 288 h 516"/>
                <a:gd name="T44" fmla="*/ 125 w 606"/>
                <a:gd name="T45" fmla="*/ 303 h 516"/>
                <a:gd name="T46" fmla="*/ 157 w 606"/>
                <a:gd name="T47" fmla="*/ 288 h 516"/>
                <a:gd name="T48" fmla="*/ 179 w 606"/>
                <a:gd name="T49" fmla="*/ 313 h 516"/>
                <a:gd name="T50" fmla="*/ 211 w 606"/>
                <a:gd name="T51" fmla="*/ 325 h 516"/>
                <a:gd name="T52" fmla="*/ 225 w 606"/>
                <a:gd name="T53" fmla="*/ 335 h 516"/>
                <a:gd name="T54" fmla="*/ 248 w 606"/>
                <a:gd name="T55" fmla="*/ 359 h 516"/>
                <a:gd name="T56" fmla="*/ 265 w 606"/>
                <a:gd name="T57" fmla="*/ 371 h 516"/>
                <a:gd name="T58" fmla="*/ 281 w 606"/>
                <a:gd name="T59" fmla="*/ 372 h 516"/>
                <a:gd name="T60" fmla="*/ 339 w 606"/>
                <a:gd name="T61" fmla="*/ 427 h 516"/>
                <a:gd name="T62" fmla="*/ 311 w 606"/>
                <a:gd name="T63" fmla="*/ 428 h 516"/>
                <a:gd name="T64" fmla="*/ 314 w 606"/>
                <a:gd name="T65" fmla="*/ 487 h 516"/>
                <a:gd name="T66" fmla="*/ 324 w 606"/>
                <a:gd name="T67" fmla="*/ 516 h 516"/>
                <a:gd name="T68" fmla="*/ 393 w 606"/>
                <a:gd name="T69" fmla="*/ 425 h 516"/>
                <a:gd name="T70" fmla="*/ 402 w 606"/>
                <a:gd name="T71" fmla="*/ 411 h 516"/>
                <a:gd name="T72" fmla="*/ 417 w 606"/>
                <a:gd name="T73" fmla="*/ 392 h 516"/>
                <a:gd name="T74" fmla="*/ 408 w 606"/>
                <a:gd name="T75" fmla="*/ 358 h 516"/>
                <a:gd name="T76" fmla="*/ 428 w 606"/>
                <a:gd name="T77" fmla="*/ 339 h 516"/>
                <a:gd name="T78" fmla="*/ 456 w 606"/>
                <a:gd name="T79" fmla="*/ 316 h 516"/>
                <a:gd name="T80" fmla="*/ 496 w 606"/>
                <a:gd name="T81" fmla="*/ 248 h 516"/>
                <a:gd name="T82" fmla="*/ 512 w 606"/>
                <a:gd name="T83" fmla="*/ 245 h 516"/>
                <a:gd name="T84" fmla="*/ 550 w 606"/>
                <a:gd name="T85" fmla="*/ 235 h 516"/>
                <a:gd name="T86" fmla="*/ 540 w 606"/>
                <a:gd name="T87" fmla="*/ 264 h 516"/>
                <a:gd name="T88" fmla="*/ 536 w 606"/>
                <a:gd name="T89" fmla="*/ 288 h 516"/>
                <a:gd name="T90" fmla="*/ 516 w 606"/>
                <a:gd name="T91" fmla="*/ 306 h 516"/>
                <a:gd name="T92" fmla="*/ 500 w 606"/>
                <a:gd name="T93" fmla="*/ 322 h 516"/>
                <a:gd name="T94" fmla="*/ 502 w 606"/>
                <a:gd name="T95" fmla="*/ 328 h 516"/>
                <a:gd name="T96" fmla="*/ 538 w 606"/>
                <a:gd name="T97" fmla="*/ 291 h 516"/>
                <a:gd name="T98" fmla="*/ 554 w 606"/>
                <a:gd name="T99" fmla="*/ 261 h 516"/>
                <a:gd name="T100" fmla="*/ 573 w 606"/>
                <a:gd name="T101" fmla="*/ 229 h 516"/>
                <a:gd name="T102" fmla="*/ 593 w 606"/>
                <a:gd name="T103" fmla="*/ 195 h 5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606" h="516">
                  <a:moveTo>
                    <a:pt x="602" y="178"/>
                  </a:moveTo>
                  <a:cubicBezTo>
                    <a:pt x="602" y="178"/>
                    <a:pt x="602" y="177"/>
                    <a:pt x="602" y="177"/>
                  </a:cubicBezTo>
                  <a:cubicBezTo>
                    <a:pt x="601" y="175"/>
                    <a:pt x="601" y="173"/>
                    <a:pt x="603" y="172"/>
                  </a:cubicBezTo>
                  <a:cubicBezTo>
                    <a:pt x="602" y="170"/>
                    <a:pt x="602" y="169"/>
                    <a:pt x="601" y="168"/>
                  </a:cubicBezTo>
                  <a:cubicBezTo>
                    <a:pt x="600" y="167"/>
                    <a:pt x="599" y="165"/>
                    <a:pt x="597" y="165"/>
                  </a:cubicBezTo>
                  <a:cubicBezTo>
                    <a:pt x="597" y="165"/>
                    <a:pt x="597" y="165"/>
                    <a:pt x="597" y="165"/>
                  </a:cubicBezTo>
                  <a:cubicBezTo>
                    <a:pt x="596" y="165"/>
                    <a:pt x="594" y="166"/>
                    <a:pt x="592" y="168"/>
                  </a:cubicBezTo>
                  <a:cubicBezTo>
                    <a:pt x="591" y="169"/>
                    <a:pt x="589" y="170"/>
                    <a:pt x="588" y="170"/>
                  </a:cubicBezTo>
                  <a:cubicBezTo>
                    <a:pt x="585" y="172"/>
                    <a:pt x="578" y="175"/>
                    <a:pt x="575" y="171"/>
                  </a:cubicBezTo>
                  <a:cubicBezTo>
                    <a:pt x="571" y="167"/>
                    <a:pt x="575" y="160"/>
                    <a:pt x="580" y="150"/>
                  </a:cubicBezTo>
                  <a:cubicBezTo>
                    <a:pt x="582" y="147"/>
                    <a:pt x="585" y="143"/>
                    <a:pt x="585" y="141"/>
                  </a:cubicBezTo>
                  <a:cubicBezTo>
                    <a:pt x="586" y="139"/>
                    <a:pt x="587" y="138"/>
                    <a:pt x="587" y="136"/>
                  </a:cubicBezTo>
                  <a:cubicBezTo>
                    <a:pt x="589" y="131"/>
                    <a:pt x="590" y="127"/>
                    <a:pt x="596" y="122"/>
                  </a:cubicBezTo>
                  <a:cubicBezTo>
                    <a:pt x="598" y="120"/>
                    <a:pt x="600" y="119"/>
                    <a:pt x="602" y="118"/>
                  </a:cubicBezTo>
                  <a:cubicBezTo>
                    <a:pt x="605" y="117"/>
                    <a:pt x="606" y="116"/>
                    <a:pt x="606" y="115"/>
                  </a:cubicBezTo>
                  <a:cubicBezTo>
                    <a:pt x="605" y="114"/>
                    <a:pt x="605" y="113"/>
                    <a:pt x="605" y="112"/>
                  </a:cubicBezTo>
                  <a:cubicBezTo>
                    <a:pt x="592" y="113"/>
                    <a:pt x="572" y="108"/>
                    <a:pt x="564" y="105"/>
                  </a:cubicBezTo>
                  <a:cubicBezTo>
                    <a:pt x="562" y="103"/>
                    <a:pt x="559" y="102"/>
                    <a:pt x="556" y="101"/>
                  </a:cubicBezTo>
                  <a:cubicBezTo>
                    <a:pt x="541" y="95"/>
                    <a:pt x="526" y="89"/>
                    <a:pt x="516" y="72"/>
                  </a:cubicBezTo>
                  <a:cubicBezTo>
                    <a:pt x="508" y="59"/>
                    <a:pt x="492" y="44"/>
                    <a:pt x="480" y="37"/>
                  </a:cubicBezTo>
                  <a:cubicBezTo>
                    <a:pt x="475" y="34"/>
                    <a:pt x="470" y="34"/>
                    <a:pt x="464" y="33"/>
                  </a:cubicBezTo>
                  <a:cubicBezTo>
                    <a:pt x="460" y="33"/>
                    <a:pt x="456" y="33"/>
                    <a:pt x="452" y="32"/>
                  </a:cubicBezTo>
                  <a:cubicBezTo>
                    <a:pt x="446" y="30"/>
                    <a:pt x="441" y="27"/>
                    <a:pt x="436" y="25"/>
                  </a:cubicBezTo>
                  <a:cubicBezTo>
                    <a:pt x="434" y="24"/>
                    <a:pt x="432" y="23"/>
                    <a:pt x="430" y="22"/>
                  </a:cubicBezTo>
                  <a:cubicBezTo>
                    <a:pt x="404" y="8"/>
                    <a:pt x="373" y="7"/>
                    <a:pt x="343" y="6"/>
                  </a:cubicBezTo>
                  <a:cubicBezTo>
                    <a:pt x="331" y="5"/>
                    <a:pt x="319" y="5"/>
                    <a:pt x="307" y="3"/>
                  </a:cubicBezTo>
                  <a:cubicBezTo>
                    <a:pt x="302" y="3"/>
                    <a:pt x="302" y="3"/>
                    <a:pt x="302" y="3"/>
                  </a:cubicBezTo>
                  <a:cubicBezTo>
                    <a:pt x="300" y="3"/>
                    <a:pt x="299" y="2"/>
                    <a:pt x="297" y="2"/>
                  </a:cubicBezTo>
                  <a:cubicBezTo>
                    <a:pt x="297" y="3"/>
                    <a:pt x="296" y="3"/>
                    <a:pt x="294" y="3"/>
                  </a:cubicBezTo>
                  <a:cubicBezTo>
                    <a:pt x="293" y="3"/>
                    <a:pt x="292" y="2"/>
                    <a:pt x="291" y="1"/>
                  </a:cubicBezTo>
                  <a:cubicBezTo>
                    <a:pt x="282" y="0"/>
                    <a:pt x="274" y="1"/>
                    <a:pt x="264" y="7"/>
                  </a:cubicBezTo>
                  <a:cubicBezTo>
                    <a:pt x="252" y="14"/>
                    <a:pt x="252" y="14"/>
                    <a:pt x="252" y="14"/>
                  </a:cubicBezTo>
                  <a:cubicBezTo>
                    <a:pt x="240" y="22"/>
                    <a:pt x="228" y="30"/>
                    <a:pt x="215" y="37"/>
                  </a:cubicBezTo>
                  <a:cubicBezTo>
                    <a:pt x="202" y="44"/>
                    <a:pt x="189" y="53"/>
                    <a:pt x="177" y="61"/>
                  </a:cubicBezTo>
                  <a:cubicBezTo>
                    <a:pt x="169" y="66"/>
                    <a:pt x="169" y="66"/>
                    <a:pt x="169" y="66"/>
                  </a:cubicBezTo>
                  <a:cubicBezTo>
                    <a:pt x="167" y="68"/>
                    <a:pt x="164" y="69"/>
                    <a:pt x="161" y="71"/>
                  </a:cubicBezTo>
                  <a:cubicBezTo>
                    <a:pt x="155" y="73"/>
                    <a:pt x="148" y="77"/>
                    <a:pt x="146" y="80"/>
                  </a:cubicBezTo>
                  <a:cubicBezTo>
                    <a:pt x="145" y="82"/>
                    <a:pt x="144" y="85"/>
                    <a:pt x="144" y="89"/>
                  </a:cubicBezTo>
                  <a:cubicBezTo>
                    <a:pt x="144" y="91"/>
                    <a:pt x="144" y="93"/>
                    <a:pt x="143" y="95"/>
                  </a:cubicBezTo>
                  <a:cubicBezTo>
                    <a:pt x="143" y="97"/>
                    <a:pt x="142" y="98"/>
                    <a:pt x="141" y="98"/>
                  </a:cubicBezTo>
                  <a:cubicBezTo>
                    <a:pt x="140" y="99"/>
                    <a:pt x="138" y="99"/>
                    <a:pt x="137" y="98"/>
                  </a:cubicBezTo>
                  <a:cubicBezTo>
                    <a:pt x="131" y="96"/>
                    <a:pt x="125" y="103"/>
                    <a:pt x="119" y="112"/>
                  </a:cubicBezTo>
                  <a:cubicBezTo>
                    <a:pt x="117" y="114"/>
                    <a:pt x="115" y="116"/>
                    <a:pt x="114" y="117"/>
                  </a:cubicBezTo>
                  <a:cubicBezTo>
                    <a:pt x="109" y="122"/>
                    <a:pt x="106" y="126"/>
                    <a:pt x="103" y="130"/>
                  </a:cubicBezTo>
                  <a:cubicBezTo>
                    <a:pt x="101" y="133"/>
                    <a:pt x="99" y="136"/>
                    <a:pt x="97" y="139"/>
                  </a:cubicBezTo>
                  <a:cubicBezTo>
                    <a:pt x="92" y="143"/>
                    <a:pt x="87" y="147"/>
                    <a:pt x="83" y="150"/>
                  </a:cubicBezTo>
                  <a:cubicBezTo>
                    <a:pt x="79" y="152"/>
                    <a:pt x="76" y="155"/>
                    <a:pt x="73" y="157"/>
                  </a:cubicBezTo>
                  <a:cubicBezTo>
                    <a:pt x="68" y="161"/>
                    <a:pt x="66" y="166"/>
                    <a:pt x="62" y="170"/>
                  </a:cubicBezTo>
                  <a:cubicBezTo>
                    <a:pt x="61" y="174"/>
                    <a:pt x="59" y="177"/>
                    <a:pt x="56" y="180"/>
                  </a:cubicBezTo>
                  <a:cubicBezTo>
                    <a:pt x="51" y="186"/>
                    <a:pt x="45" y="191"/>
                    <a:pt x="38" y="196"/>
                  </a:cubicBezTo>
                  <a:cubicBezTo>
                    <a:pt x="34" y="199"/>
                    <a:pt x="31" y="202"/>
                    <a:pt x="27" y="205"/>
                  </a:cubicBezTo>
                  <a:cubicBezTo>
                    <a:pt x="22" y="210"/>
                    <a:pt x="17" y="216"/>
                    <a:pt x="12" y="221"/>
                  </a:cubicBezTo>
                  <a:cubicBezTo>
                    <a:pt x="8" y="226"/>
                    <a:pt x="4" y="230"/>
                    <a:pt x="0" y="234"/>
                  </a:cubicBezTo>
                  <a:cubicBezTo>
                    <a:pt x="1" y="235"/>
                    <a:pt x="2" y="236"/>
                    <a:pt x="2" y="237"/>
                  </a:cubicBezTo>
                  <a:cubicBezTo>
                    <a:pt x="7" y="239"/>
                    <a:pt x="11" y="239"/>
                    <a:pt x="18" y="239"/>
                  </a:cubicBezTo>
                  <a:cubicBezTo>
                    <a:pt x="20" y="239"/>
                    <a:pt x="20" y="239"/>
                    <a:pt x="20" y="239"/>
                  </a:cubicBezTo>
                  <a:cubicBezTo>
                    <a:pt x="22" y="239"/>
                    <a:pt x="26" y="239"/>
                    <a:pt x="28" y="239"/>
                  </a:cubicBezTo>
                  <a:cubicBezTo>
                    <a:pt x="28" y="238"/>
                    <a:pt x="27" y="237"/>
                    <a:pt x="27" y="236"/>
                  </a:cubicBezTo>
                  <a:cubicBezTo>
                    <a:pt x="26" y="235"/>
                    <a:pt x="25" y="234"/>
                    <a:pt x="26" y="232"/>
                  </a:cubicBezTo>
                  <a:cubicBezTo>
                    <a:pt x="26" y="231"/>
                    <a:pt x="27" y="230"/>
                    <a:pt x="28" y="229"/>
                  </a:cubicBezTo>
                  <a:cubicBezTo>
                    <a:pt x="35" y="227"/>
                    <a:pt x="56" y="221"/>
                    <a:pt x="66" y="227"/>
                  </a:cubicBezTo>
                  <a:cubicBezTo>
                    <a:pt x="69" y="230"/>
                    <a:pt x="71" y="233"/>
                    <a:pt x="73" y="237"/>
                  </a:cubicBezTo>
                  <a:cubicBezTo>
                    <a:pt x="75" y="240"/>
                    <a:pt x="77" y="244"/>
                    <a:pt x="79" y="245"/>
                  </a:cubicBezTo>
                  <a:cubicBezTo>
                    <a:pt x="83" y="249"/>
                    <a:pt x="87" y="251"/>
                    <a:pt x="92" y="254"/>
                  </a:cubicBezTo>
                  <a:cubicBezTo>
                    <a:pt x="100" y="258"/>
                    <a:pt x="108" y="262"/>
                    <a:pt x="113" y="270"/>
                  </a:cubicBezTo>
                  <a:cubicBezTo>
                    <a:pt x="116" y="275"/>
                    <a:pt x="118" y="282"/>
                    <a:pt x="120" y="288"/>
                  </a:cubicBezTo>
                  <a:cubicBezTo>
                    <a:pt x="121" y="291"/>
                    <a:pt x="122" y="295"/>
                    <a:pt x="123" y="298"/>
                  </a:cubicBezTo>
                  <a:cubicBezTo>
                    <a:pt x="124" y="300"/>
                    <a:pt x="125" y="302"/>
                    <a:pt x="125" y="303"/>
                  </a:cubicBezTo>
                  <a:cubicBezTo>
                    <a:pt x="125" y="303"/>
                    <a:pt x="125" y="303"/>
                    <a:pt x="125" y="303"/>
                  </a:cubicBezTo>
                  <a:cubicBezTo>
                    <a:pt x="127" y="304"/>
                    <a:pt x="130" y="304"/>
                    <a:pt x="138" y="300"/>
                  </a:cubicBezTo>
                  <a:cubicBezTo>
                    <a:pt x="141" y="298"/>
                    <a:pt x="142" y="297"/>
                    <a:pt x="143" y="294"/>
                  </a:cubicBezTo>
                  <a:cubicBezTo>
                    <a:pt x="145" y="291"/>
                    <a:pt x="149" y="286"/>
                    <a:pt x="157" y="288"/>
                  </a:cubicBezTo>
                  <a:cubicBezTo>
                    <a:pt x="165" y="290"/>
                    <a:pt x="172" y="302"/>
                    <a:pt x="175" y="309"/>
                  </a:cubicBezTo>
                  <a:cubicBezTo>
                    <a:pt x="177" y="309"/>
                    <a:pt x="178" y="310"/>
                    <a:pt x="179" y="311"/>
                  </a:cubicBezTo>
                  <a:cubicBezTo>
                    <a:pt x="179" y="313"/>
                    <a:pt x="179" y="313"/>
                    <a:pt x="179" y="313"/>
                  </a:cubicBezTo>
                  <a:cubicBezTo>
                    <a:pt x="182" y="320"/>
                    <a:pt x="182" y="320"/>
                    <a:pt x="192" y="321"/>
                  </a:cubicBezTo>
                  <a:cubicBezTo>
                    <a:pt x="194" y="322"/>
                    <a:pt x="196" y="322"/>
                    <a:pt x="199" y="323"/>
                  </a:cubicBezTo>
                  <a:cubicBezTo>
                    <a:pt x="204" y="323"/>
                    <a:pt x="208" y="324"/>
                    <a:pt x="211" y="325"/>
                  </a:cubicBezTo>
                  <a:cubicBezTo>
                    <a:pt x="214" y="327"/>
                    <a:pt x="215" y="329"/>
                    <a:pt x="216" y="331"/>
                  </a:cubicBezTo>
                  <a:cubicBezTo>
                    <a:pt x="216" y="331"/>
                    <a:pt x="217" y="332"/>
                    <a:pt x="217" y="332"/>
                  </a:cubicBezTo>
                  <a:cubicBezTo>
                    <a:pt x="220" y="334"/>
                    <a:pt x="223" y="335"/>
                    <a:pt x="225" y="335"/>
                  </a:cubicBezTo>
                  <a:cubicBezTo>
                    <a:pt x="231" y="337"/>
                    <a:pt x="237" y="338"/>
                    <a:pt x="242" y="346"/>
                  </a:cubicBezTo>
                  <a:cubicBezTo>
                    <a:pt x="243" y="349"/>
                    <a:pt x="244" y="351"/>
                    <a:pt x="245" y="353"/>
                  </a:cubicBezTo>
                  <a:cubicBezTo>
                    <a:pt x="246" y="356"/>
                    <a:pt x="246" y="358"/>
                    <a:pt x="248" y="359"/>
                  </a:cubicBezTo>
                  <a:cubicBezTo>
                    <a:pt x="249" y="360"/>
                    <a:pt x="250" y="360"/>
                    <a:pt x="252" y="360"/>
                  </a:cubicBezTo>
                  <a:cubicBezTo>
                    <a:pt x="254" y="361"/>
                    <a:pt x="257" y="362"/>
                    <a:pt x="260" y="364"/>
                  </a:cubicBezTo>
                  <a:cubicBezTo>
                    <a:pt x="264" y="367"/>
                    <a:pt x="264" y="369"/>
                    <a:pt x="265" y="371"/>
                  </a:cubicBezTo>
                  <a:cubicBezTo>
                    <a:pt x="265" y="371"/>
                    <a:pt x="265" y="371"/>
                    <a:pt x="266" y="372"/>
                  </a:cubicBezTo>
                  <a:cubicBezTo>
                    <a:pt x="267" y="372"/>
                    <a:pt x="269" y="372"/>
                    <a:pt x="270" y="372"/>
                  </a:cubicBezTo>
                  <a:cubicBezTo>
                    <a:pt x="274" y="371"/>
                    <a:pt x="278" y="371"/>
                    <a:pt x="281" y="372"/>
                  </a:cubicBezTo>
                  <a:cubicBezTo>
                    <a:pt x="296" y="379"/>
                    <a:pt x="299" y="392"/>
                    <a:pt x="302" y="404"/>
                  </a:cubicBezTo>
                  <a:cubicBezTo>
                    <a:pt x="303" y="405"/>
                    <a:pt x="303" y="405"/>
                    <a:pt x="303" y="405"/>
                  </a:cubicBezTo>
                  <a:cubicBezTo>
                    <a:pt x="305" y="418"/>
                    <a:pt x="324" y="427"/>
                    <a:pt x="339" y="427"/>
                  </a:cubicBezTo>
                  <a:cubicBezTo>
                    <a:pt x="342" y="427"/>
                    <a:pt x="344" y="429"/>
                    <a:pt x="344" y="432"/>
                  </a:cubicBezTo>
                  <a:cubicBezTo>
                    <a:pt x="344" y="434"/>
                    <a:pt x="342" y="436"/>
                    <a:pt x="339" y="436"/>
                  </a:cubicBezTo>
                  <a:cubicBezTo>
                    <a:pt x="331" y="436"/>
                    <a:pt x="320" y="433"/>
                    <a:pt x="311" y="428"/>
                  </a:cubicBezTo>
                  <a:cubicBezTo>
                    <a:pt x="307" y="435"/>
                    <a:pt x="303" y="449"/>
                    <a:pt x="309" y="472"/>
                  </a:cubicBezTo>
                  <a:cubicBezTo>
                    <a:pt x="311" y="472"/>
                    <a:pt x="313" y="474"/>
                    <a:pt x="314" y="476"/>
                  </a:cubicBezTo>
                  <a:cubicBezTo>
                    <a:pt x="314" y="479"/>
                    <a:pt x="314" y="483"/>
                    <a:pt x="314" y="487"/>
                  </a:cubicBezTo>
                  <a:cubicBezTo>
                    <a:pt x="314" y="493"/>
                    <a:pt x="314" y="499"/>
                    <a:pt x="316" y="503"/>
                  </a:cubicBezTo>
                  <a:cubicBezTo>
                    <a:pt x="317" y="505"/>
                    <a:pt x="318" y="507"/>
                    <a:pt x="320" y="508"/>
                  </a:cubicBezTo>
                  <a:cubicBezTo>
                    <a:pt x="321" y="511"/>
                    <a:pt x="323" y="513"/>
                    <a:pt x="324" y="516"/>
                  </a:cubicBezTo>
                  <a:cubicBezTo>
                    <a:pt x="346" y="506"/>
                    <a:pt x="366" y="488"/>
                    <a:pt x="384" y="461"/>
                  </a:cubicBezTo>
                  <a:cubicBezTo>
                    <a:pt x="387" y="457"/>
                    <a:pt x="387" y="452"/>
                    <a:pt x="388" y="446"/>
                  </a:cubicBezTo>
                  <a:cubicBezTo>
                    <a:pt x="388" y="439"/>
                    <a:pt x="388" y="432"/>
                    <a:pt x="393" y="425"/>
                  </a:cubicBezTo>
                  <a:cubicBezTo>
                    <a:pt x="394" y="423"/>
                    <a:pt x="396" y="421"/>
                    <a:pt x="398" y="419"/>
                  </a:cubicBezTo>
                  <a:cubicBezTo>
                    <a:pt x="400" y="417"/>
                    <a:pt x="401" y="416"/>
                    <a:pt x="402" y="415"/>
                  </a:cubicBezTo>
                  <a:cubicBezTo>
                    <a:pt x="402" y="414"/>
                    <a:pt x="402" y="413"/>
                    <a:pt x="402" y="411"/>
                  </a:cubicBezTo>
                  <a:cubicBezTo>
                    <a:pt x="402" y="408"/>
                    <a:pt x="403" y="404"/>
                    <a:pt x="406" y="399"/>
                  </a:cubicBezTo>
                  <a:cubicBezTo>
                    <a:pt x="408" y="397"/>
                    <a:pt x="411" y="396"/>
                    <a:pt x="413" y="395"/>
                  </a:cubicBezTo>
                  <a:cubicBezTo>
                    <a:pt x="416" y="393"/>
                    <a:pt x="417" y="393"/>
                    <a:pt x="417" y="392"/>
                  </a:cubicBezTo>
                  <a:cubicBezTo>
                    <a:pt x="417" y="392"/>
                    <a:pt x="417" y="391"/>
                    <a:pt x="415" y="390"/>
                  </a:cubicBezTo>
                  <a:cubicBezTo>
                    <a:pt x="413" y="389"/>
                    <a:pt x="411" y="388"/>
                    <a:pt x="410" y="385"/>
                  </a:cubicBezTo>
                  <a:cubicBezTo>
                    <a:pt x="407" y="380"/>
                    <a:pt x="406" y="364"/>
                    <a:pt x="408" y="358"/>
                  </a:cubicBezTo>
                  <a:cubicBezTo>
                    <a:pt x="411" y="352"/>
                    <a:pt x="415" y="350"/>
                    <a:pt x="419" y="348"/>
                  </a:cubicBezTo>
                  <a:cubicBezTo>
                    <a:pt x="420" y="348"/>
                    <a:pt x="421" y="347"/>
                    <a:pt x="422" y="347"/>
                  </a:cubicBezTo>
                  <a:cubicBezTo>
                    <a:pt x="426" y="344"/>
                    <a:pt x="427" y="343"/>
                    <a:pt x="428" y="339"/>
                  </a:cubicBezTo>
                  <a:cubicBezTo>
                    <a:pt x="430" y="336"/>
                    <a:pt x="430" y="336"/>
                    <a:pt x="430" y="336"/>
                  </a:cubicBezTo>
                  <a:cubicBezTo>
                    <a:pt x="434" y="326"/>
                    <a:pt x="441" y="323"/>
                    <a:pt x="447" y="321"/>
                  </a:cubicBezTo>
                  <a:cubicBezTo>
                    <a:pt x="450" y="320"/>
                    <a:pt x="453" y="319"/>
                    <a:pt x="456" y="316"/>
                  </a:cubicBezTo>
                  <a:cubicBezTo>
                    <a:pt x="465" y="309"/>
                    <a:pt x="468" y="294"/>
                    <a:pt x="471" y="282"/>
                  </a:cubicBezTo>
                  <a:cubicBezTo>
                    <a:pt x="472" y="276"/>
                    <a:pt x="472" y="276"/>
                    <a:pt x="472" y="276"/>
                  </a:cubicBezTo>
                  <a:cubicBezTo>
                    <a:pt x="476" y="261"/>
                    <a:pt x="486" y="254"/>
                    <a:pt x="496" y="248"/>
                  </a:cubicBezTo>
                  <a:cubicBezTo>
                    <a:pt x="497" y="248"/>
                    <a:pt x="498" y="247"/>
                    <a:pt x="499" y="247"/>
                  </a:cubicBezTo>
                  <a:cubicBezTo>
                    <a:pt x="501" y="245"/>
                    <a:pt x="504" y="244"/>
                    <a:pt x="506" y="243"/>
                  </a:cubicBezTo>
                  <a:cubicBezTo>
                    <a:pt x="508" y="243"/>
                    <a:pt x="511" y="244"/>
                    <a:pt x="512" y="245"/>
                  </a:cubicBezTo>
                  <a:cubicBezTo>
                    <a:pt x="514" y="244"/>
                    <a:pt x="516" y="243"/>
                    <a:pt x="518" y="241"/>
                  </a:cubicBezTo>
                  <a:cubicBezTo>
                    <a:pt x="520" y="240"/>
                    <a:pt x="522" y="239"/>
                    <a:pt x="525" y="238"/>
                  </a:cubicBezTo>
                  <a:cubicBezTo>
                    <a:pt x="525" y="238"/>
                    <a:pt x="543" y="229"/>
                    <a:pt x="550" y="235"/>
                  </a:cubicBezTo>
                  <a:cubicBezTo>
                    <a:pt x="551" y="236"/>
                    <a:pt x="553" y="238"/>
                    <a:pt x="554" y="245"/>
                  </a:cubicBezTo>
                  <a:cubicBezTo>
                    <a:pt x="555" y="249"/>
                    <a:pt x="555" y="257"/>
                    <a:pt x="552" y="261"/>
                  </a:cubicBezTo>
                  <a:cubicBezTo>
                    <a:pt x="548" y="266"/>
                    <a:pt x="543" y="265"/>
                    <a:pt x="540" y="264"/>
                  </a:cubicBezTo>
                  <a:cubicBezTo>
                    <a:pt x="540" y="264"/>
                    <a:pt x="539" y="264"/>
                    <a:pt x="539" y="264"/>
                  </a:cubicBezTo>
                  <a:cubicBezTo>
                    <a:pt x="538" y="265"/>
                    <a:pt x="538" y="270"/>
                    <a:pt x="538" y="274"/>
                  </a:cubicBezTo>
                  <a:cubicBezTo>
                    <a:pt x="538" y="279"/>
                    <a:pt x="539" y="284"/>
                    <a:pt x="536" y="288"/>
                  </a:cubicBezTo>
                  <a:cubicBezTo>
                    <a:pt x="534" y="292"/>
                    <a:pt x="530" y="294"/>
                    <a:pt x="528" y="296"/>
                  </a:cubicBezTo>
                  <a:cubicBezTo>
                    <a:pt x="527" y="296"/>
                    <a:pt x="526" y="296"/>
                    <a:pt x="525" y="297"/>
                  </a:cubicBezTo>
                  <a:cubicBezTo>
                    <a:pt x="521" y="300"/>
                    <a:pt x="519" y="302"/>
                    <a:pt x="516" y="306"/>
                  </a:cubicBezTo>
                  <a:cubicBezTo>
                    <a:pt x="515" y="307"/>
                    <a:pt x="514" y="309"/>
                    <a:pt x="512" y="310"/>
                  </a:cubicBezTo>
                  <a:cubicBezTo>
                    <a:pt x="511" y="312"/>
                    <a:pt x="509" y="313"/>
                    <a:pt x="507" y="315"/>
                  </a:cubicBezTo>
                  <a:cubicBezTo>
                    <a:pt x="504" y="317"/>
                    <a:pt x="502" y="319"/>
                    <a:pt x="500" y="322"/>
                  </a:cubicBezTo>
                  <a:cubicBezTo>
                    <a:pt x="500" y="323"/>
                    <a:pt x="499" y="325"/>
                    <a:pt x="499" y="327"/>
                  </a:cubicBezTo>
                  <a:cubicBezTo>
                    <a:pt x="498" y="330"/>
                    <a:pt x="498" y="332"/>
                    <a:pt x="497" y="334"/>
                  </a:cubicBezTo>
                  <a:cubicBezTo>
                    <a:pt x="499" y="332"/>
                    <a:pt x="500" y="330"/>
                    <a:pt x="502" y="328"/>
                  </a:cubicBezTo>
                  <a:cubicBezTo>
                    <a:pt x="507" y="322"/>
                    <a:pt x="513" y="318"/>
                    <a:pt x="519" y="314"/>
                  </a:cubicBezTo>
                  <a:cubicBezTo>
                    <a:pt x="527" y="309"/>
                    <a:pt x="533" y="304"/>
                    <a:pt x="537" y="298"/>
                  </a:cubicBezTo>
                  <a:cubicBezTo>
                    <a:pt x="538" y="296"/>
                    <a:pt x="538" y="294"/>
                    <a:pt x="538" y="291"/>
                  </a:cubicBezTo>
                  <a:cubicBezTo>
                    <a:pt x="539" y="289"/>
                    <a:pt x="539" y="286"/>
                    <a:pt x="540" y="284"/>
                  </a:cubicBezTo>
                  <a:cubicBezTo>
                    <a:pt x="542" y="277"/>
                    <a:pt x="547" y="271"/>
                    <a:pt x="552" y="265"/>
                  </a:cubicBezTo>
                  <a:cubicBezTo>
                    <a:pt x="554" y="261"/>
                    <a:pt x="554" y="261"/>
                    <a:pt x="554" y="261"/>
                  </a:cubicBezTo>
                  <a:cubicBezTo>
                    <a:pt x="556" y="258"/>
                    <a:pt x="559" y="255"/>
                    <a:pt x="562" y="251"/>
                  </a:cubicBezTo>
                  <a:cubicBezTo>
                    <a:pt x="567" y="246"/>
                    <a:pt x="571" y="241"/>
                    <a:pt x="572" y="234"/>
                  </a:cubicBezTo>
                  <a:cubicBezTo>
                    <a:pt x="573" y="232"/>
                    <a:pt x="573" y="231"/>
                    <a:pt x="573" y="229"/>
                  </a:cubicBezTo>
                  <a:cubicBezTo>
                    <a:pt x="573" y="225"/>
                    <a:pt x="573" y="220"/>
                    <a:pt x="575" y="215"/>
                  </a:cubicBezTo>
                  <a:cubicBezTo>
                    <a:pt x="578" y="210"/>
                    <a:pt x="582" y="206"/>
                    <a:pt x="586" y="202"/>
                  </a:cubicBezTo>
                  <a:cubicBezTo>
                    <a:pt x="589" y="200"/>
                    <a:pt x="591" y="197"/>
                    <a:pt x="593" y="195"/>
                  </a:cubicBezTo>
                  <a:cubicBezTo>
                    <a:pt x="597" y="191"/>
                    <a:pt x="601" y="184"/>
                    <a:pt x="602" y="178"/>
                  </a:cubicBezTo>
                  <a:close/>
                </a:path>
              </a:pathLst>
            </a:custGeom>
            <a:solidFill>
              <a:srgbClr val="7030A0"/>
            </a:solidFill>
            <a:ln w="9525">
              <a:noFill/>
              <a:round/>
              <a:headEnd/>
              <a:tailEnd/>
            </a:ln>
          </p:spPr>
          <p:txBody>
            <a:bodyPr lIns="45720" tIns="22860" rIns="45720" bIns="22860"/>
            <a:lstStyle/>
            <a:p>
              <a:pPr defTabSz="685663">
                <a:defRPr/>
              </a:pPr>
              <a:endParaRPr lang="id-ID" sz="90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42" name="Freeform 74">
              <a:extLst>
                <a:ext uri="{FF2B5EF4-FFF2-40B4-BE49-F238E27FC236}">
                  <a16:creationId xmlns:a16="http://schemas.microsoft.com/office/drawing/2014/main" xmlns="" id="{C9868455-51A7-4C4A-B64B-921E56850B69}"/>
                </a:ext>
              </a:extLst>
            </p:cNvPr>
            <p:cNvSpPr>
              <a:spLocks/>
            </p:cNvSpPr>
            <p:nvPr/>
          </p:nvSpPr>
          <p:spPr bwMode="auto">
            <a:xfrm>
              <a:off x="1920" y="3405"/>
              <a:ext cx="397" cy="252"/>
            </a:xfrm>
            <a:custGeom>
              <a:avLst/>
              <a:gdLst>
                <a:gd name="T0" fmla="*/ 399 w 400"/>
                <a:gd name="T1" fmla="*/ 100 h 254"/>
                <a:gd name="T2" fmla="*/ 394 w 400"/>
                <a:gd name="T3" fmla="*/ 87 h 254"/>
                <a:gd name="T4" fmla="*/ 390 w 400"/>
                <a:gd name="T5" fmla="*/ 49 h 254"/>
                <a:gd name="T6" fmla="*/ 391 w 400"/>
                <a:gd name="T7" fmla="*/ 16 h 254"/>
                <a:gd name="T8" fmla="*/ 393 w 400"/>
                <a:gd name="T9" fmla="*/ 7 h 254"/>
                <a:gd name="T10" fmla="*/ 390 w 400"/>
                <a:gd name="T11" fmla="*/ 1 h 254"/>
                <a:gd name="T12" fmla="*/ 375 w 400"/>
                <a:gd name="T13" fmla="*/ 0 h 254"/>
                <a:gd name="T14" fmla="*/ 333 w 400"/>
                <a:gd name="T15" fmla="*/ 17 h 254"/>
                <a:gd name="T16" fmla="*/ 293 w 400"/>
                <a:gd name="T17" fmla="*/ 6 h 254"/>
                <a:gd name="T18" fmla="*/ 277 w 400"/>
                <a:gd name="T19" fmla="*/ 12 h 254"/>
                <a:gd name="T20" fmla="*/ 255 w 400"/>
                <a:gd name="T21" fmla="*/ 8 h 254"/>
                <a:gd name="T22" fmla="*/ 225 w 400"/>
                <a:gd name="T23" fmla="*/ 21 h 254"/>
                <a:gd name="T24" fmla="*/ 208 w 400"/>
                <a:gd name="T25" fmla="*/ 23 h 254"/>
                <a:gd name="T26" fmla="*/ 202 w 400"/>
                <a:gd name="T27" fmla="*/ 23 h 254"/>
                <a:gd name="T28" fmla="*/ 200 w 400"/>
                <a:gd name="T29" fmla="*/ 34 h 254"/>
                <a:gd name="T30" fmla="*/ 166 w 400"/>
                <a:gd name="T31" fmla="*/ 55 h 254"/>
                <a:gd name="T32" fmla="*/ 149 w 400"/>
                <a:gd name="T33" fmla="*/ 49 h 254"/>
                <a:gd name="T34" fmla="*/ 82 w 400"/>
                <a:gd name="T35" fmla="*/ 37 h 254"/>
                <a:gd name="T36" fmla="*/ 46 w 400"/>
                <a:gd name="T37" fmla="*/ 30 h 254"/>
                <a:gd name="T38" fmla="*/ 34 w 400"/>
                <a:gd name="T39" fmla="*/ 26 h 254"/>
                <a:gd name="T40" fmla="*/ 6 w 400"/>
                <a:gd name="T41" fmla="*/ 25 h 254"/>
                <a:gd name="T42" fmla="*/ 3 w 400"/>
                <a:gd name="T43" fmla="*/ 54 h 254"/>
                <a:gd name="T44" fmla="*/ 2 w 400"/>
                <a:gd name="T45" fmla="*/ 79 h 254"/>
                <a:gd name="T46" fmla="*/ 3 w 400"/>
                <a:gd name="T47" fmla="*/ 84 h 254"/>
                <a:gd name="T48" fmla="*/ 43 w 400"/>
                <a:gd name="T49" fmla="*/ 87 h 254"/>
                <a:gd name="T50" fmla="*/ 140 w 400"/>
                <a:gd name="T51" fmla="*/ 107 h 254"/>
                <a:gd name="T52" fmla="*/ 165 w 400"/>
                <a:gd name="T53" fmla="*/ 115 h 254"/>
                <a:gd name="T54" fmla="*/ 224 w 400"/>
                <a:gd name="T55" fmla="*/ 158 h 254"/>
                <a:gd name="T56" fmla="*/ 268 w 400"/>
                <a:gd name="T57" fmla="*/ 187 h 254"/>
                <a:gd name="T58" fmla="*/ 312 w 400"/>
                <a:gd name="T59" fmla="*/ 197 h 254"/>
                <a:gd name="T60" fmla="*/ 313 w 400"/>
                <a:gd name="T61" fmla="*/ 198 h 254"/>
                <a:gd name="T62" fmla="*/ 314 w 400"/>
                <a:gd name="T63" fmla="*/ 202 h 254"/>
                <a:gd name="T64" fmla="*/ 306 w 400"/>
                <a:gd name="T65" fmla="*/ 218 h 254"/>
                <a:gd name="T66" fmla="*/ 296 w 400"/>
                <a:gd name="T67" fmla="*/ 230 h 254"/>
                <a:gd name="T68" fmla="*/ 288 w 400"/>
                <a:gd name="T69" fmla="*/ 246 h 254"/>
                <a:gd name="T70" fmla="*/ 287 w 400"/>
                <a:gd name="T71" fmla="*/ 251 h 254"/>
                <a:gd name="T72" fmla="*/ 309 w 400"/>
                <a:gd name="T73" fmla="*/ 253 h 254"/>
                <a:gd name="T74" fmla="*/ 312 w 400"/>
                <a:gd name="T75" fmla="*/ 250 h 254"/>
                <a:gd name="T76" fmla="*/ 328 w 400"/>
                <a:gd name="T77" fmla="*/ 236 h 254"/>
                <a:gd name="T78" fmla="*/ 368 w 400"/>
                <a:gd name="T79" fmla="*/ 203 h 254"/>
                <a:gd name="T80" fmla="*/ 386 w 400"/>
                <a:gd name="T81" fmla="*/ 186 h 254"/>
                <a:gd name="T82" fmla="*/ 395 w 400"/>
                <a:gd name="T83" fmla="*/ 155 h 254"/>
                <a:gd name="T84" fmla="*/ 395 w 400"/>
                <a:gd name="T85" fmla="*/ 139 h 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00" h="254">
                  <a:moveTo>
                    <a:pt x="397" y="117"/>
                  </a:moveTo>
                  <a:cubicBezTo>
                    <a:pt x="399" y="111"/>
                    <a:pt x="400" y="105"/>
                    <a:pt x="399" y="100"/>
                  </a:cubicBezTo>
                  <a:cubicBezTo>
                    <a:pt x="399" y="98"/>
                    <a:pt x="398" y="96"/>
                    <a:pt x="397" y="94"/>
                  </a:cubicBezTo>
                  <a:cubicBezTo>
                    <a:pt x="396" y="92"/>
                    <a:pt x="395" y="90"/>
                    <a:pt x="394" y="87"/>
                  </a:cubicBezTo>
                  <a:cubicBezTo>
                    <a:pt x="392" y="81"/>
                    <a:pt x="392" y="73"/>
                    <a:pt x="392" y="66"/>
                  </a:cubicBezTo>
                  <a:cubicBezTo>
                    <a:pt x="392" y="60"/>
                    <a:pt x="392" y="55"/>
                    <a:pt x="390" y="49"/>
                  </a:cubicBezTo>
                  <a:cubicBezTo>
                    <a:pt x="388" y="41"/>
                    <a:pt x="386" y="32"/>
                    <a:pt x="388" y="24"/>
                  </a:cubicBezTo>
                  <a:cubicBezTo>
                    <a:pt x="389" y="22"/>
                    <a:pt x="390" y="19"/>
                    <a:pt x="391" y="16"/>
                  </a:cubicBezTo>
                  <a:cubicBezTo>
                    <a:pt x="392" y="14"/>
                    <a:pt x="393" y="12"/>
                    <a:pt x="393" y="10"/>
                  </a:cubicBezTo>
                  <a:cubicBezTo>
                    <a:pt x="393" y="9"/>
                    <a:pt x="393" y="8"/>
                    <a:pt x="393" y="7"/>
                  </a:cubicBezTo>
                  <a:cubicBezTo>
                    <a:pt x="393" y="7"/>
                    <a:pt x="393" y="7"/>
                    <a:pt x="393" y="7"/>
                  </a:cubicBezTo>
                  <a:cubicBezTo>
                    <a:pt x="391" y="5"/>
                    <a:pt x="390" y="3"/>
                    <a:pt x="390" y="1"/>
                  </a:cubicBezTo>
                  <a:cubicBezTo>
                    <a:pt x="387" y="0"/>
                    <a:pt x="382" y="0"/>
                    <a:pt x="378" y="0"/>
                  </a:cubicBezTo>
                  <a:cubicBezTo>
                    <a:pt x="375" y="0"/>
                    <a:pt x="375" y="0"/>
                    <a:pt x="375" y="0"/>
                  </a:cubicBezTo>
                  <a:cubicBezTo>
                    <a:pt x="367" y="1"/>
                    <a:pt x="361" y="5"/>
                    <a:pt x="354" y="8"/>
                  </a:cubicBezTo>
                  <a:cubicBezTo>
                    <a:pt x="348" y="12"/>
                    <a:pt x="342" y="16"/>
                    <a:pt x="333" y="17"/>
                  </a:cubicBezTo>
                  <a:cubicBezTo>
                    <a:pt x="323" y="18"/>
                    <a:pt x="315" y="15"/>
                    <a:pt x="308" y="11"/>
                  </a:cubicBezTo>
                  <a:cubicBezTo>
                    <a:pt x="303" y="9"/>
                    <a:pt x="298" y="7"/>
                    <a:pt x="293" y="6"/>
                  </a:cubicBezTo>
                  <a:cubicBezTo>
                    <a:pt x="290" y="6"/>
                    <a:pt x="286" y="6"/>
                    <a:pt x="282" y="7"/>
                  </a:cubicBezTo>
                  <a:cubicBezTo>
                    <a:pt x="281" y="9"/>
                    <a:pt x="280" y="11"/>
                    <a:pt x="277" y="12"/>
                  </a:cubicBezTo>
                  <a:cubicBezTo>
                    <a:pt x="272" y="13"/>
                    <a:pt x="267" y="11"/>
                    <a:pt x="263" y="10"/>
                  </a:cubicBezTo>
                  <a:cubicBezTo>
                    <a:pt x="260" y="9"/>
                    <a:pt x="257" y="8"/>
                    <a:pt x="255" y="8"/>
                  </a:cubicBezTo>
                  <a:cubicBezTo>
                    <a:pt x="248" y="7"/>
                    <a:pt x="245" y="10"/>
                    <a:pt x="240" y="13"/>
                  </a:cubicBezTo>
                  <a:cubicBezTo>
                    <a:pt x="237" y="16"/>
                    <a:pt x="232" y="19"/>
                    <a:pt x="225" y="21"/>
                  </a:cubicBezTo>
                  <a:cubicBezTo>
                    <a:pt x="220" y="21"/>
                    <a:pt x="220" y="21"/>
                    <a:pt x="220" y="21"/>
                  </a:cubicBezTo>
                  <a:cubicBezTo>
                    <a:pt x="216" y="22"/>
                    <a:pt x="212" y="22"/>
                    <a:pt x="208" y="23"/>
                  </a:cubicBezTo>
                  <a:cubicBezTo>
                    <a:pt x="204" y="23"/>
                    <a:pt x="204" y="23"/>
                    <a:pt x="204" y="23"/>
                  </a:cubicBezTo>
                  <a:cubicBezTo>
                    <a:pt x="203" y="23"/>
                    <a:pt x="203" y="23"/>
                    <a:pt x="202" y="23"/>
                  </a:cubicBezTo>
                  <a:cubicBezTo>
                    <a:pt x="202" y="25"/>
                    <a:pt x="202" y="26"/>
                    <a:pt x="201" y="27"/>
                  </a:cubicBezTo>
                  <a:cubicBezTo>
                    <a:pt x="201" y="29"/>
                    <a:pt x="200" y="32"/>
                    <a:pt x="200" y="34"/>
                  </a:cubicBezTo>
                  <a:cubicBezTo>
                    <a:pt x="198" y="44"/>
                    <a:pt x="196" y="57"/>
                    <a:pt x="179" y="59"/>
                  </a:cubicBezTo>
                  <a:cubicBezTo>
                    <a:pt x="171" y="60"/>
                    <a:pt x="169" y="58"/>
                    <a:pt x="166" y="55"/>
                  </a:cubicBezTo>
                  <a:cubicBezTo>
                    <a:pt x="165" y="54"/>
                    <a:pt x="164" y="53"/>
                    <a:pt x="162" y="52"/>
                  </a:cubicBezTo>
                  <a:cubicBezTo>
                    <a:pt x="158" y="50"/>
                    <a:pt x="154" y="49"/>
                    <a:pt x="149" y="49"/>
                  </a:cubicBezTo>
                  <a:cubicBezTo>
                    <a:pt x="144" y="49"/>
                    <a:pt x="139" y="48"/>
                    <a:pt x="135" y="47"/>
                  </a:cubicBezTo>
                  <a:cubicBezTo>
                    <a:pt x="118" y="40"/>
                    <a:pt x="100" y="38"/>
                    <a:pt x="82" y="37"/>
                  </a:cubicBezTo>
                  <a:cubicBezTo>
                    <a:pt x="71" y="35"/>
                    <a:pt x="71" y="35"/>
                    <a:pt x="71" y="35"/>
                  </a:cubicBezTo>
                  <a:cubicBezTo>
                    <a:pt x="63" y="35"/>
                    <a:pt x="55" y="34"/>
                    <a:pt x="46" y="30"/>
                  </a:cubicBezTo>
                  <a:cubicBezTo>
                    <a:pt x="44" y="29"/>
                    <a:pt x="43" y="29"/>
                    <a:pt x="42" y="28"/>
                  </a:cubicBezTo>
                  <a:cubicBezTo>
                    <a:pt x="40" y="27"/>
                    <a:pt x="38" y="26"/>
                    <a:pt x="34" y="26"/>
                  </a:cubicBezTo>
                  <a:cubicBezTo>
                    <a:pt x="28" y="24"/>
                    <a:pt x="20" y="24"/>
                    <a:pt x="10" y="25"/>
                  </a:cubicBezTo>
                  <a:cubicBezTo>
                    <a:pt x="9" y="25"/>
                    <a:pt x="7" y="25"/>
                    <a:pt x="6" y="25"/>
                  </a:cubicBezTo>
                  <a:cubicBezTo>
                    <a:pt x="6" y="26"/>
                    <a:pt x="5" y="27"/>
                    <a:pt x="5" y="28"/>
                  </a:cubicBezTo>
                  <a:cubicBezTo>
                    <a:pt x="0" y="35"/>
                    <a:pt x="2" y="45"/>
                    <a:pt x="3" y="54"/>
                  </a:cubicBezTo>
                  <a:cubicBezTo>
                    <a:pt x="3" y="57"/>
                    <a:pt x="4" y="59"/>
                    <a:pt x="4" y="62"/>
                  </a:cubicBezTo>
                  <a:cubicBezTo>
                    <a:pt x="5" y="69"/>
                    <a:pt x="3" y="74"/>
                    <a:pt x="2" y="79"/>
                  </a:cubicBezTo>
                  <a:cubicBezTo>
                    <a:pt x="1" y="80"/>
                    <a:pt x="1" y="82"/>
                    <a:pt x="0" y="84"/>
                  </a:cubicBezTo>
                  <a:cubicBezTo>
                    <a:pt x="1" y="84"/>
                    <a:pt x="2" y="84"/>
                    <a:pt x="3" y="84"/>
                  </a:cubicBezTo>
                  <a:cubicBezTo>
                    <a:pt x="9" y="85"/>
                    <a:pt x="9" y="85"/>
                    <a:pt x="9" y="85"/>
                  </a:cubicBezTo>
                  <a:cubicBezTo>
                    <a:pt x="20" y="86"/>
                    <a:pt x="31" y="87"/>
                    <a:pt x="43" y="87"/>
                  </a:cubicBezTo>
                  <a:cubicBezTo>
                    <a:pt x="75" y="88"/>
                    <a:pt x="107" y="90"/>
                    <a:pt x="134" y="104"/>
                  </a:cubicBezTo>
                  <a:cubicBezTo>
                    <a:pt x="136" y="105"/>
                    <a:pt x="138" y="106"/>
                    <a:pt x="140" y="107"/>
                  </a:cubicBezTo>
                  <a:cubicBezTo>
                    <a:pt x="145" y="110"/>
                    <a:pt x="149" y="113"/>
                    <a:pt x="154" y="114"/>
                  </a:cubicBezTo>
                  <a:cubicBezTo>
                    <a:pt x="158" y="114"/>
                    <a:pt x="161" y="115"/>
                    <a:pt x="165" y="115"/>
                  </a:cubicBezTo>
                  <a:cubicBezTo>
                    <a:pt x="171" y="116"/>
                    <a:pt x="178" y="116"/>
                    <a:pt x="185" y="120"/>
                  </a:cubicBezTo>
                  <a:cubicBezTo>
                    <a:pt x="198" y="128"/>
                    <a:pt x="215" y="144"/>
                    <a:pt x="224" y="158"/>
                  </a:cubicBezTo>
                  <a:cubicBezTo>
                    <a:pt x="233" y="172"/>
                    <a:pt x="245" y="178"/>
                    <a:pt x="259" y="183"/>
                  </a:cubicBezTo>
                  <a:cubicBezTo>
                    <a:pt x="262" y="185"/>
                    <a:pt x="265" y="186"/>
                    <a:pt x="268" y="187"/>
                  </a:cubicBezTo>
                  <a:cubicBezTo>
                    <a:pt x="277" y="191"/>
                    <a:pt x="298" y="196"/>
                    <a:pt x="306" y="193"/>
                  </a:cubicBezTo>
                  <a:cubicBezTo>
                    <a:pt x="309" y="193"/>
                    <a:pt x="312" y="194"/>
                    <a:pt x="312" y="197"/>
                  </a:cubicBezTo>
                  <a:cubicBezTo>
                    <a:pt x="312" y="197"/>
                    <a:pt x="312" y="197"/>
                    <a:pt x="312" y="198"/>
                  </a:cubicBezTo>
                  <a:cubicBezTo>
                    <a:pt x="312" y="198"/>
                    <a:pt x="313" y="198"/>
                    <a:pt x="313" y="198"/>
                  </a:cubicBezTo>
                  <a:cubicBezTo>
                    <a:pt x="313" y="199"/>
                    <a:pt x="313" y="199"/>
                    <a:pt x="313" y="200"/>
                  </a:cubicBezTo>
                  <a:cubicBezTo>
                    <a:pt x="314" y="201"/>
                    <a:pt x="314" y="201"/>
                    <a:pt x="314" y="202"/>
                  </a:cubicBezTo>
                  <a:cubicBezTo>
                    <a:pt x="315" y="202"/>
                    <a:pt x="315" y="203"/>
                    <a:pt x="315" y="204"/>
                  </a:cubicBezTo>
                  <a:cubicBezTo>
                    <a:pt x="316" y="212"/>
                    <a:pt x="310" y="216"/>
                    <a:pt x="306" y="218"/>
                  </a:cubicBezTo>
                  <a:cubicBezTo>
                    <a:pt x="305" y="218"/>
                    <a:pt x="303" y="219"/>
                    <a:pt x="302" y="220"/>
                  </a:cubicBezTo>
                  <a:cubicBezTo>
                    <a:pt x="299" y="223"/>
                    <a:pt x="298" y="226"/>
                    <a:pt x="296" y="230"/>
                  </a:cubicBezTo>
                  <a:cubicBezTo>
                    <a:pt x="295" y="232"/>
                    <a:pt x="295" y="234"/>
                    <a:pt x="294" y="236"/>
                  </a:cubicBezTo>
                  <a:cubicBezTo>
                    <a:pt x="293" y="238"/>
                    <a:pt x="291" y="242"/>
                    <a:pt x="288" y="246"/>
                  </a:cubicBezTo>
                  <a:cubicBezTo>
                    <a:pt x="287" y="248"/>
                    <a:pt x="286" y="250"/>
                    <a:pt x="285" y="252"/>
                  </a:cubicBezTo>
                  <a:cubicBezTo>
                    <a:pt x="285" y="252"/>
                    <a:pt x="286" y="251"/>
                    <a:pt x="287" y="251"/>
                  </a:cubicBezTo>
                  <a:cubicBezTo>
                    <a:pt x="290" y="249"/>
                    <a:pt x="293" y="247"/>
                    <a:pt x="297" y="246"/>
                  </a:cubicBezTo>
                  <a:cubicBezTo>
                    <a:pt x="301" y="246"/>
                    <a:pt x="305" y="248"/>
                    <a:pt x="309" y="253"/>
                  </a:cubicBezTo>
                  <a:cubicBezTo>
                    <a:pt x="309" y="254"/>
                    <a:pt x="309" y="254"/>
                    <a:pt x="309" y="254"/>
                  </a:cubicBezTo>
                  <a:cubicBezTo>
                    <a:pt x="310" y="253"/>
                    <a:pt x="311" y="252"/>
                    <a:pt x="312" y="250"/>
                  </a:cubicBezTo>
                  <a:cubicBezTo>
                    <a:pt x="315" y="246"/>
                    <a:pt x="318" y="243"/>
                    <a:pt x="322" y="241"/>
                  </a:cubicBezTo>
                  <a:cubicBezTo>
                    <a:pt x="324" y="239"/>
                    <a:pt x="326" y="237"/>
                    <a:pt x="328" y="236"/>
                  </a:cubicBezTo>
                  <a:cubicBezTo>
                    <a:pt x="336" y="228"/>
                    <a:pt x="345" y="221"/>
                    <a:pt x="354" y="215"/>
                  </a:cubicBezTo>
                  <a:cubicBezTo>
                    <a:pt x="359" y="211"/>
                    <a:pt x="363" y="207"/>
                    <a:pt x="368" y="203"/>
                  </a:cubicBezTo>
                  <a:cubicBezTo>
                    <a:pt x="373" y="200"/>
                    <a:pt x="375" y="197"/>
                    <a:pt x="379" y="193"/>
                  </a:cubicBezTo>
                  <a:cubicBezTo>
                    <a:pt x="381" y="190"/>
                    <a:pt x="383" y="188"/>
                    <a:pt x="386" y="186"/>
                  </a:cubicBezTo>
                  <a:cubicBezTo>
                    <a:pt x="389" y="184"/>
                    <a:pt x="392" y="181"/>
                    <a:pt x="394" y="178"/>
                  </a:cubicBezTo>
                  <a:cubicBezTo>
                    <a:pt x="397" y="172"/>
                    <a:pt x="396" y="164"/>
                    <a:pt x="395" y="155"/>
                  </a:cubicBezTo>
                  <a:cubicBezTo>
                    <a:pt x="395" y="150"/>
                    <a:pt x="395" y="146"/>
                    <a:pt x="395" y="142"/>
                  </a:cubicBezTo>
                  <a:cubicBezTo>
                    <a:pt x="395" y="139"/>
                    <a:pt x="395" y="139"/>
                    <a:pt x="395" y="139"/>
                  </a:cubicBezTo>
                  <a:cubicBezTo>
                    <a:pt x="396" y="132"/>
                    <a:pt x="396" y="124"/>
                    <a:pt x="397" y="117"/>
                  </a:cubicBezTo>
                  <a:close/>
                </a:path>
              </a:pathLst>
            </a:custGeom>
            <a:solidFill>
              <a:srgbClr val="7030A0"/>
            </a:solidFill>
            <a:ln w="9525">
              <a:noFill/>
              <a:round/>
              <a:headEnd/>
              <a:tailEnd/>
            </a:ln>
          </p:spPr>
          <p:txBody>
            <a:bodyPr lIns="45720" tIns="22860" rIns="45720" bIns="22860"/>
            <a:lstStyle/>
            <a:p>
              <a:pPr defTabSz="685663">
                <a:defRPr/>
              </a:pPr>
              <a:endParaRPr lang="id-ID" sz="90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43" name="Freeform 75">
              <a:extLst>
                <a:ext uri="{FF2B5EF4-FFF2-40B4-BE49-F238E27FC236}">
                  <a16:creationId xmlns:a16="http://schemas.microsoft.com/office/drawing/2014/main" xmlns="" id="{877CCCCC-D411-469A-BD56-9B0789675470}"/>
                </a:ext>
              </a:extLst>
            </p:cNvPr>
            <p:cNvSpPr>
              <a:spLocks/>
            </p:cNvSpPr>
            <p:nvPr/>
          </p:nvSpPr>
          <p:spPr bwMode="auto">
            <a:xfrm>
              <a:off x="1981" y="2920"/>
              <a:ext cx="677" cy="418"/>
            </a:xfrm>
            <a:custGeom>
              <a:avLst/>
              <a:gdLst>
                <a:gd name="T0" fmla="*/ 633 w 681"/>
                <a:gd name="T1" fmla="*/ 273 h 420"/>
                <a:gd name="T2" fmla="*/ 636 w 681"/>
                <a:gd name="T3" fmla="*/ 249 h 420"/>
                <a:gd name="T4" fmla="*/ 650 w 681"/>
                <a:gd name="T5" fmla="*/ 241 h 420"/>
                <a:gd name="T6" fmla="*/ 680 w 681"/>
                <a:gd name="T7" fmla="*/ 224 h 420"/>
                <a:gd name="T8" fmla="*/ 639 w 681"/>
                <a:gd name="T9" fmla="*/ 219 h 420"/>
                <a:gd name="T10" fmla="*/ 631 w 681"/>
                <a:gd name="T11" fmla="*/ 217 h 420"/>
                <a:gd name="T12" fmla="*/ 625 w 681"/>
                <a:gd name="T13" fmla="*/ 215 h 420"/>
                <a:gd name="T14" fmla="*/ 589 w 681"/>
                <a:gd name="T15" fmla="*/ 229 h 420"/>
                <a:gd name="T16" fmla="*/ 567 w 681"/>
                <a:gd name="T17" fmla="*/ 233 h 420"/>
                <a:gd name="T18" fmla="*/ 560 w 681"/>
                <a:gd name="T19" fmla="*/ 245 h 420"/>
                <a:gd name="T20" fmla="*/ 538 w 681"/>
                <a:gd name="T21" fmla="*/ 249 h 420"/>
                <a:gd name="T22" fmla="*/ 502 w 681"/>
                <a:gd name="T23" fmla="*/ 237 h 420"/>
                <a:gd name="T24" fmla="*/ 504 w 681"/>
                <a:gd name="T25" fmla="*/ 224 h 420"/>
                <a:gd name="T26" fmla="*/ 486 w 681"/>
                <a:gd name="T27" fmla="*/ 212 h 420"/>
                <a:gd name="T28" fmla="*/ 486 w 681"/>
                <a:gd name="T29" fmla="*/ 184 h 420"/>
                <a:gd name="T30" fmla="*/ 492 w 681"/>
                <a:gd name="T31" fmla="*/ 144 h 420"/>
                <a:gd name="T32" fmla="*/ 492 w 681"/>
                <a:gd name="T33" fmla="*/ 134 h 420"/>
                <a:gd name="T34" fmla="*/ 449 w 681"/>
                <a:gd name="T35" fmla="*/ 101 h 420"/>
                <a:gd name="T36" fmla="*/ 443 w 681"/>
                <a:gd name="T37" fmla="*/ 92 h 420"/>
                <a:gd name="T38" fmla="*/ 445 w 681"/>
                <a:gd name="T39" fmla="*/ 76 h 420"/>
                <a:gd name="T40" fmla="*/ 440 w 681"/>
                <a:gd name="T41" fmla="*/ 61 h 420"/>
                <a:gd name="T42" fmla="*/ 436 w 681"/>
                <a:gd name="T43" fmla="*/ 34 h 420"/>
                <a:gd name="T44" fmla="*/ 407 w 681"/>
                <a:gd name="T45" fmla="*/ 20 h 420"/>
                <a:gd name="T46" fmla="*/ 391 w 681"/>
                <a:gd name="T47" fmla="*/ 26 h 420"/>
                <a:gd name="T48" fmla="*/ 367 w 681"/>
                <a:gd name="T49" fmla="*/ 28 h 420"/>
                <a:gd name="T50" fmla="*/ 326 w 681"/>
                <a:gd name="T51" fmla="*/ 29 h 420"/>
                <a:gd name="T52" fmla="*/ 304 w 681"/>
                <a:gd name="T53" fmla="*/ 41 h 420"/>
                <a:gd name="T54" fmla="*/ 295 w 681"/>
                <a:gd name="T55" fmla="*/ 41 h 420"/>
                <a:gd name="T56" fmla="*/ 280 w 681"/>
                <a:gd name="T57" fmla="*/ 12 h 420"/>
                <a:gd name="T58" fmla="*/ 215 w 681"/>
                <a:gd name="T59" fmla="*/ 7 h 420"/>
                <a:gd name="T60" fmla="*/ 191 w 681"/>
                <a:gd name="T61" fmla="*/ 1 h 420"/>
                <a:gd name="T62" fmla="*/ 179 w 681"/>
                <a:gd name="T63" fmla="*/ 4 h 420"/>
                <a:gd name="T64" fmla="*/ 156 w 681"/>
                <a:gd name="T65" fmla="*/ 18 h 420"/>
                <a:gd name="T66" fmla="*/ 156 w 681"/>
                <a:gd name="T67" fmla="*/ 32 h 420"/>
                <a:gd name="T68" fmla="*/ 132 w 681"/>
                <a:gd name="T69" fmla="*/ 44 h 420"/>
                <a:gd name="T70" fmla="*/ 110 w 681"/>
                <a:gd name="T71" fmla="*/ 68 h 420"/>
                <a:gd name="T72" fmla="*/ 99 w 681"/>
                <a:gd name="T73" fmla="*/ 86 h 420"/>
                <a:gd name="T74" fmla="*/ 80 w 681"/>
                <a:gd name="T75" fmla="*/ 114 h 420"/>
                <a:gd name="T76" fmla="*/ 70 w 681"/>
                <a:gd name="T77" fmla="*/ 140 h 420"/>
                <a:gd name="T78" fmla="*/ 62 w 681"/>
                <a:gd name="T79" fmla="*/ 161 h 420"/>
                <a:gd name="T80" fmla="*/ 49 w 681"/>
                <a:gd name="T81" fmla="*/ 177 h 420"/>
                <a:gd name="T82" fmla="*/ 0 w 681"/>
                <a:gd name="T83" fmla="*/ 213 h 420"/>
                <a:gd name="T84" fmla="*/ 48 w 681"/>
                <a:gd name="T85" fmla="*/ 215 h 420"/>
                <a:gd name="T86" fmla="*/ 144 w 681"/>
                <a:gd name="T87" fmla="*/ 232 h 420"/>
                <a:gd name="T88" fmla="*/ 201 w 681"/>
                <a:gd name="T89" fmla="*/ 237 h 420"/>
                <a:gd name="T90" fmla="*/ 256 w 681"/>
                <a:gd name="T91" fmla="*/ 274 h 420"/>
                <a:gd name="T92" fmla="*/ 271 w 681"/>
                <a:gd name="T93" fmla="*/ 336 h 420"/>
                <a:gd name="T94" fmla="*/ 287 w 681"/>
                <a:gd name="T95" fmla="*/ 370 h 420"/>
                <a:gd name="T96" fmla="*/ 315 w 681"/>
                <a:gd name="T97" fmla="*/ 380 h 420"/>
                <a:gd name="T98" fmla="*/ 353 w 681"/>
                <a:gd name="T99" fmla="*/ 389 h 420"/>
                <a:gd name="T100" fmla="*/ 351 w 681"/>
                <a:gd name="T101" fmla="*/ 408 h 420"/>
                <a:gd name="T102" fmla="*/ 376 w 681"/>
                <a:gd name="T103" fmla="*/ 419 h 420"/>
                <a:gd name="T104" fmla="*/ 385 w 681"/>
                <a:gd name="T105" fmla="*/ 420 h 420"/>
                <a:gd name="T106" fmla="*/ 388 w 681"/>
                <a:gd name="T107" fmla="*/ 408 h 420"/>
                <a:gd name="T108" fmla="*/ 419 w 681"/>
                <a:gd name="T109" fmla="*/ 387 h 420"/>
                <a:gd name="T110" fmla="*/ 435 w 681"/>
                <a:gd name="T111" fmla="*/ 370 h 420"/>
                <a:gd name="T112" fmla="*/ 464 w 681"/>
                <a:gd name="T113" fmla="*/ 353 h 420"/>
                <a:gd name="T114" fmla="*/ 493 w 681"/>
                <a:gd name="T115" fmla="*/ 330 h 420"/>
                <a:gd name="T116" fmla="*/ 529 w 681"/>
                <a:gd name="T117" fmla="*/ 316 h 420"/>
                <a:gd name="T118" fmla="*/ 570 w 681"/>
                <a:gd name="T119" fmla="*/ 308 h 420"/>
                <a:gd name="T120" fmla="*/ 598 w 681"/>
                <a:gd name="T121" fmla="*/ 316 h 420"/>
                <a:gd name="T122" fmla="*/ 592 w 681"/>
                <a:gd name="T123" fmla="*/ 310 h 420"/>
                <a:gd name="T124" fmla="*/ 658 w 681"/>
                <a:gd name="T125" fmla="*/ 269 h 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681" h="420">
                  <a:moveTo>
                    <a:pt x="642" y="272"/>
                  </a:moveTo>
                  <a:cubicBezTo>
                    <a:pt x="640" y="273"/>
                    <a:pt x="638" y="273"/>
                    <a:pt x="637" y="274"/>
                  </a:cubicBezTo>
                  <a:cubicBezTo>
                    <a:pt x="635" y="274"/>
                    <a:pt x="634" y="273"/>
                    <a:pt x="633" y="273"/>
                  </a:cubicBezTo>
                  <a:cubicBezTo>
                    <a:pt x="632" y="272"/>
                    <a:pt x="631" y="270"/>
                    <a:pt x="631" y="269"/>
                  </a:cubicBezTo>
                  <a:cubicBezTo>
                    <a:pt x="631" y="268"/>
                    <a:pt x="631" y="266"/>
                    <a:pt x="631" y="265"/>
                  </a:cubicBezTo>
                  <a:cubicBezTo>
                    <a:pt x="631" y="260"/>
                    <a:pt x="631" y="254"/>
                    <a:pt x="636" y="249"/>
                  </a:cubicBezTo>
                  <a:cubicBezTo>
                    <a:pt x="637" y="247"/>
                    <a:pt x="640" y="246"/>
                    <a:pt x="643" y="245"/>
                  </a:cubicBezTo>
                  <a:cubicBezTo>
                    <a:pt x="644" y="244"/>
                    <a:pt x="646" y="243"/>
                    <a:pt x="647" y="243"/>
                  </a:cubicBezTo>
                  <a:cubicBezTo>
                    <a:pt x="648" y="242"/>
                    <a:pt x="649" y="241"/>
                    <a:pt x="650" y="241"/>
                  </a:cubicBezTo>
                  <a:cubicBezTo>
                    <a:pt x="652" y="239"/>
                    <a:pt x="655" y="237"/>
                    <a:pt x="658" y="235"/>
                  </a:cubicBezTo>
                  <a:cubicBezTo>
                    <a:pt x="660" y="234"/>
                    <a:pt x="663" y="234"/>
                    <a:pt x="666" y="233"/>
                  </a:cubicBezTo>
                  <a:cubicBezTo>
                    <a:pt x="676" y="230"/>
                    <a:pt x="681" y="229"/>
                    <a:pt x="680" y="224"/>
                  </a:cubicBezTo>
                  <a:cubicBezTo>
                    <a:pt x="680" y="221"/>
                    <a:pt x="672" y="221"/>
                    <a:pt x="663" y="223"/>
                  </a:cubicBezTo>
                  <a:cubicBezTo>
                    <a:pt x="656" y="223"/>
                    <a:pt x="651" y="224"/>
                    <a:pt x="647" y="223"/>
                  </a:cubicBezTo>
                  <a:cubicBezTo>
                    <a:pt x="644" y="222"/>
                    <a:pt x="641" y="220"/>
                    <a:pt x="639" y="219"/>
                  </a:cubicBezTo>
                  <a:cubicBezTo>
                    <a:pt x="638" y="218"/>
                    <a:pt x="637" y="217"/>
                    <a:pt x="636" y="217"/>
                  </a:cubicBezTo>
                  <a:cubicBezTo>
                    <a:pt x="636" y="217"/>
                    <a:pt x="635" y="218"/>
                    <a:pt x="634" y="218"/>
                  </a:cubicBezTo>
                  <a:cubicBezTo>
                    <a:pt x="633" y="218"/>
                    <a:pt x="632" y="217"/>
                    <a:pt x="631" y="217"/>
                  </a:cubicBezTo>
                  <a:cubicBezTo>
                    <a:pt x="630" y="216"/>
                    <a:pt x="629" y="215"/>
                    <a:pt x="629" y="214"/>
                  </a:cubicBezTo>
                  <a:cubicBezTo>
                    <a:pt x="629" y="214"/>
                    <a:pt x="628" y="213"/>
                    <a:pt x="628" y="213"/>
                  </a:cubicBezTo>
                  <a:cubicBezTo>
                    <a:pt x="628" y="213"/>
                    <a:pt x="626" y="214"/>
                    <a:pt x="625" y="215"/>
                  </a:cubicBezTo>
                  <a:cubicBezTo>
                    <a:pt x="624" y="215"/>
                    <a:pt x="624" y="215"/>
                    <a:pt x="624" y="215"/>
                  </a:cubicBezTo>
                  <a:cubicBezTo>
                    <a:pt x="619" y="217"/>
                    <a:pt x="615" y="219"/>
                    <a:pt x="610" y="220"/>
                  </a:cubicBezTo>
                  <a:cubicBezTo>
                    <a:pt x="602" y="223"/>
                    <a:pt x="595" y="225"/>
                    <a:pt x="589" y="229"/>
                  </a:cubicBezTo>
                  <a:cubicBezTo>
                    <a:pt x="587" y="230"/>
                    <a:pt x="586" y="231"/>
                    <a:pt x="585" y="231"/>
                  </a:cubicBezTo>
                  <a:cubicBezTo>
                    <a:pt x="582" y="233"/>
                    <a:pt x="579" y="236"/>
                    <a:pt x="573" y="236"/>
                  </a:cubicBezTo>
                  <a:cubicBezTo>
                    <a:pt x="571" y="236"/>
                    <a:pt x="569" y="234"/>
                    <a:pt x="567" y="233"/>
                  </a:cubicBezTo>
                  <a:cubicBezTo>
                    <a:pt x="567" y="233"/>
                    <a:pt x="565" y="232"/>
                    <a:pt x="565" y="232"/>
                  </a:cubicBezTo>
                  <a:cubicBezTo>
                    <a:pt x="565" y="233"/>
                    <a:pt x="564" y="234"/>
                    <a:pt x="564" y="235"/>
                  </a:cubicBezTo>
                  <a:cubicBezTo>
                    <a:pt x="564" y="238"/>
                    <a:pt x="563" y="242"/>
                    <a:pt x="560" y="245"/>
                  </a:cubicBezTo>
                  <a:cubicBezTo>
                    <a:pt x="556" y="248"/>
                    <a:pt x="553" y="247"/>
                    <a:pt x="550" y="247"/>
                  </a:cubicBezTo>
                  <a:cubicBezTo>
                    <a:pt x="549" y="247"/>
                    <a:pt x="548" y="247"/>
                    <a:pt x="548" y="247"/>
                  </a:cubicBezTo>
                  <a:cubicBezTo>
                    <a:pt x="544" y="248"/>
                    <a:pt x="541" y="249"/>
                    <a:pt x="538" y="249"/>
                  </a:cubicBezTo>
                  <a:cubicBezTo>
                    <a:pt x="530" y="252"/>
                    <a:pt x="522" y="254"/>
                    <a:pt x="511" y="252"/>
                  </a:cubicBezTo>
                  <a:cubicBezTo>
                    <a:pt x="509" y="252"/>
                    <a:pt x="507" y="250"/>
                    <a:pt x="507" y="247"/>
                  </a:cubicBezTo>
                  <a:cubicBezTo>
                    <a:pt x="508" y="243"/>
                    <a:pt x="506" y="240"/>
                    <a:pt x="502" y="237"/>
                  </a:cubicBezTo>
                  <a:cubicBezTo>
                    <a:pt x="501" y="237"/>
                    <a:pt x="500" y="235"/>
                    <a:pt x="500" y="234"/>
                  </a:cubicBezTo>
                  <a:cubicBezTo>
                    <a:pt x="500" y="232"/>
                    <a:pt x="500" y="231"/>
                    <a:pt x="502" y="230"/>
                  </a:cubicBezTo>
                  <a:cubicBezTo>
                    <a:pt x="504" y="228"/>
                    <a:pt x="504" y="226"/>
                    <a:pt x="504" y="224"/>
                  </a:cubicBezTo>
                  <a:cubicBezTo>
                    <a:pt x="504" y="221"/>
                    <a:pt x="500" y="217"/>
                    <a:pt x="497" y="215"/>
                  </a:cubicBezTo>
                  <a:cubicBezTo>
                    <a:pt x="496" y="215"/>
                    <a:pt x="496" y="215"/>
                    <a:pt x="495" y="215"/>
                  </a:cubicBezTo>
                  <a:cubicBezTo>
                    <a:pt x="493" y="216"/>
                    <a:pt x="490" y="216"/>
                    <a:pt x="486" y="212"/>
                  </a:cubicBezTo>
                  <a:cubicBezTo>
                    <a:pt x="483" y="208"/>
                    <a:pt x="480" y="197"/>
                    <a:pt x="480" y="195"/>
                  </a:cubicBezTo>
                  <a:cubicBezTo>
                    <a:pt x="481" y="191"/>
                    <a:pt x="482" y="189"/>
                    <a:pt x="484" y="187"/>
                  </a:cubicBezTo>
                  <a:cubicBezTo>
                    <a:pt x="484" y="186"/>
                    <a:pt x="485" y="185"/>
                    <a:pt x="486" y="184"/>
                  </a:cubicBezTo>
                  <a:cubicBezTo>
                    <a:pt x="486" y="181"/>
                    <a:pt x="486" y="178"/>
                    <a:pt x="485" y="175"/>
                  </a:cubicBezTo>
                  <a:cubicBezTo>
                    <a:pt x="485" y="173"/>
                    <a:pt x="484" y="171"/>
                    <a:pt x="484" y="169"/>
                  </a:cubicBezTo>
                  <a:cubicBezTo>
                    <a:pt x="484" y="159"/>
                    <a:pt x="486" y="152"/>
                    <a:pt x="492" y="144"/>
                  </a:cubicBezTo>
                  <a:cubicBezTo>
                    <a:pt x="493" y="141"/>
                    <a:pt x="493" y="141"/>
                    <a:pt x="493" y="141"/>
                  </a:cubicBezTo>
                  <a:cubicBezTo>
                    <a:pt x="494" y="140"/>
                    <a:pt x="496" y="138"/>
                    <a:pt x="496" y="138"/>
                  </a:cubicBezTo>
                  <a:cubicBezTo>
                    <a:pt x="496" y="138"/>
                    <a:pt x="495" y="136"/>
                    <a:pt x="492" y="134"/>
                  </a:cubicBezTo>
                  <a:cubicBezTo>
                    <a:pt x="489" y="132"/>
                    <a:pt x="484" y="130"/>
                    <a:pt x="480" y="129"/>
                  </a:cubicBezTo>
                  <a:cubicBezTo>
                    <a:pt x="475" y="127"/>
                    <a:pt x="470" y="125"/>
                    <a:pt x="466" y="123"/>
                  </a:cubicBezTo>
                  <a:cubicBezTo>
                    <a:pt x="460" y="119"/>
                    <a:pt x="452" y="114"/>
                    <a:pt x="449" y="101"/>
                  </a:cubicBezTo>
                  <a:cubicBezTo>
                    <a:pt x="449" y="100"/>
                    <a:pt x="449" y="97"/>
                    <a:pt x="449" y="95"/>
                  </a:cubicBezTo>
                  <a:cubicBezTo>
                    <a:pt x="449" y="94"/>
                    <a:pt x="449" y="93"/>
                    <a:pt x="449" y="92"/>
                  </a:cubicBezTo>
                  <a:cubicBezTo>
                    <a:pt x="448" y="92"/>
                    <a:pt x="445" y="93"/>
                    <a:pt x="443" y="92"/>
                  </a:cubicBezTo>
                  <a:cubicBezTo>
                    <a:pt x="443" y="92"/>
                    <a:pt x="443" y="92"/>
                    <a:pt x="443" y="92"/>
                  </a:cubicBezTo>
                  <a:cubicBezTo>
                    <a:pt x="441" y="91"/>
                    <a:pt x="439" y="89"/>
                    <a:pt x="439" y="87"/>
                  </a:cubicBezTo>
                  <a:cubicBezTo>
                    <a:pt x="440" y="82"/>
                    <a:pt x="443" y="79"/>
                    <a:pt x="445" y="76"/>
                  </a:cubicBezTo>
                  <a:cubicBezTo>
                    <a:pt x="447" y="74"/>
                    <a:pt x="448" y="71"/>
                    <a:pt x="449" y="69"/>
                  </a:cubicBezTo>
                  <a:cubicBezTo>
                    <a:pt x="450" y="68"/>
                    <a:pt x="450" y="67"/>
                    <a:pt x="450" y="66"/>
                  </a:cubicBezTo>
                  <a:cubicBezTo>
                    <a:pt x="448" y="66"/>
                    <a:pt x="443" y="65"/>
                    <a:pt x="440" y="61"/>
                  </a:cubicBezTo>
                  <a:cubicBezTo>
                    <a:pt x="438" y="59"/>
                    <a:pt x="438" y="54"/>
                    <a:pt x="438" y="45"/>
                  </a:cubicBezTo>
                  <a:cubicBezTo>
                    <a:pt x="438" y="44"/>
                    <a:pt x="438" y="42"/>
                    <a:pt x="438" y="41"/>
                  </a:cubicBezTo>
                  <a:cubicBezTo>
                    <a:pt x="437" y="38"/>
                    <a:pt x="437" y="36"/>
                    <a:pt x="436" y="34"/>
                  </a:cubicBezTo>
                  <a:cubicBezTo>
                    <a:pt x="435" y="31"/>
                    <a:pt x="431" y="28"/>
                    <a:pt x="427" y="24"/>
                  </a:cubicBezTo>
                  <a:cubicBezTo>
                    <a:pt x="425" y="23"/>
                    <a:pt x="423" y="21"/>
                    <a:pt x="421" y="19"/>
                  </a:cubicBezTo>
                  <a:cubicBezTo>
                    <a:pt x="417" y="21"/>
                    <a:pt x="411" y="20"/>
                    <a:pt x="407" y="20"/>
                  </a:cubicBezTo>
                  <a:cubicBezTo>
                    <a:pt x="404" y="20"/>
                    <a:pt x="401" y="19"/>
                    <a:pt x="400" y="20"/>
                  </a:cubicBezTo>
                  <a:cubicBezTo>
                    <a:pt x="399" y="20"/>
                    <a:pt x="399" y="21"/>
                    <a:pt x="398" y="21"/>
                  </a:cubicBezTo>
                  <a:cubicBezTo>
                    <a:pt x="397" y="23"/>
                    <a:pt x="395" y="25"/>
                    <a:pt x="391" y="26"/>
                  </a:cubicBezTo>
                  <a:cubicBezTo>
                    <a:pt x="388" y="27"/>
                    <a:pt x="385" y="26"/>
                    <a:pt x="383" y="26"/>
                  </a:cubicBezTo>
                  <a:cubicBezTo>
                    <a:pt x="381" y="26"/>
                    <a:pt x="380" y="26"/>
                    <a:pt x="379" y="26"/>
                  </a:cubicBezTo>
                  <a:cubicBezTo>
                    <a:pt x="375" y="26"/>
                    <a:pt x="371" y="27"/>
                    <a:pt x="367" y="28"/>
                  </a:cubicBezTo>
                  <a:cubicBezTo>
                    <a:pt x="363" y="29"/>
                    <a:pt x="359" y="29"/>
                    <a:pt x="355" y="30"/>
                  </a:cubicBezTo>
                  <a:cubicBezTo>
                    <a:pt x="350" y="31"/>
                    <a:pt x="344" y="30"/>
                    <a:pt x="339" y="30"/>
                  </a:cubicBezTo>
                  <a:cubicBezTo>
                    <a:pt x="334" y="29"/>
                    <a:pt x="330" y="29"/>
                    <a:pt x="326" y="29"/>
                  </a:cubicBezTo>
                  <a:cubicBezTo>
                    <a:pt x="325" y="46"/>
                    <a:pt x="322" y="50"/>
                    <a:pt x="319" y="52"/>
                  </a:cubicBezTo>
                  <a:cubicBezTo>
                    <a:pt x="317" y="54"/>
                    <a:pt x="315" y="54"/>
                    <a:pt x="312" y="53"/>
                  </a:cubicBezTo>
                  <a:cubicBezTo>
                    <a:pt x="307" y="52"/>
                    <a:pt x="305" y="47"/>
                    <a:pt x="304" y="41"/>
                  </a:cubicBezTo>
                  <a:cubicBezTo>
                    <a:pt x="303" y="40"/>
                    <a:pt x="303" y="39"/>
                    <a:pt x="302" y="38"/>
                  </a:cubicBezTo>
                  <a:cubicBezTo>
                    <a:pt x="300" y="39"/>
                    <a:pt x="298" y="40"/>
                    <a:pt x="296" y="41"/>
                  </a:cubicBezTo>
                  <a:cubicBezTo>
                    <a:pt x="295" y="41"/>
                    <a:pt x="295" y="41"/>
                    <a:pt x="295" y="41"/>
                  </a:cubicBezTo>
                  <a:cubicBezTo>
                    <a:pt x="290" y="41"/>
                    <a:pt x="286" y="37"/>
                    <a:pt x="284" y="32"/>
                  </a:cubicBezTo>
                  <a:cubicBezTo>
                    <a:pt x="282" y="28"/>
                    <a:pt x="282" y="24"/>
                    <a:pt x="282" y="20"/>
                  </a:cubicBezTo>
                  <a:cubicBezTo>
                    <a:pt x="282" y="16"/>
                    <a:pt x="283" y="15"/>
                    <a:pt x="280" y="12"/>
                  </a:cubicBezTo>
                  <a:cubicBezTo>
                    <a:pt x="270" y="3"/>
                    <a:pt x="246" y="5"/>
                    <a:pt x="230" y="6"/>
                  </a:cubicBezTo>
                  <a:cubicBezTo>
                    <a:pt x="226" y="6"/>
                    <a:pt x="223" y="6"/>
                    <a:pt x="220" y="6"/>
                  </a:cubicBezTo>
                  <a:cubicBezTo>
                    <a:pt x="218" y="6"/>
                    <a:pt x="216" y="6"/>
                    <a:pt x="215" y="7"/>
                  </a:cubicBezTo>
                  <a:cubicBezTo>
                    <a:pt x="210" y="7"/>
                    <a:pt x="206" y="7"/>
                    <a:pt x="201" y="6"/>
                  </a:cubicBezTo>
                  <a:cubicBezTo>
                    <a:pt x="198" y="6"/>
                    <a:pt x="195" y="4"/>
                    <a:pt x="193" y="3"/>
                  </a:cubicBezTo>
                  <a:cubicBezTo>
                    <a:pt x="192" y="2"/>
                    <a:pt x="191" y="2"/>
                    <a:pt x="191" y="1"/>
                  </a:cubicBezTo>
                  <a:cubicBezTo>
                    <a:pt x="189" y="1"/>
                    <a:pt x="188" y="0"/>
                    <a:pt x="187" y="0"/>
                  </a:cubicBezTo>
                  <a:cubicBezTo>
                    <a:pt x="187" y="0"/>
                    <a:pt x="186" y="0"/>
                    <a:pt x="184" y="1"/>
                  </a:cubicBezTo>
                  <a:cubicBezTo>
                    <a:pt x="183" y="1"/>
                    <a:pt x="181" y="3"/>
                    <a:pt x="179" y="4"/>
                  </a:cubicBezTo>
                  <a:cubicBezTo>
                    <a:pt x="176" y="6"/>
                    <a:pt x="174" y="7"/>
                    <a:pt x="171" y="8"/>
                  </a:cubicBezTo>
                  <a:cubicBezTo>
                    <a:pt x="169" y="9"/>
                    <a:pt x="166" y="10"/>
                    <a:pt x="164" y="11"/>
                  </a:cubicBezTo>
                  <a:cubicBezTo>
                    <a:pt x="158" y="13"/>
                    <a:pt x="157" y="13"/>
                    <a:pt x="156" y="18"/>
                  </a:cubicBezTo>
                  <a:cubicBezTo>
                    <a:pt x="156" y="21"/>
                    <a:pt x="156" y="24"/>
                    <a:pt x="157" y="26"/>
                  </a:cubicBezTo>
                  <a:cubicBezTo>
                    <a:pt x="157" y="28"/>
                    <a:pt x="157" y="28"/>
                    <a:pt x="157" y="28"/>
                  </a:cubicBezTo>
                  <a:cubicBezTo>
                    <a:pt x="158" y="29"/>
                    <a:pt x="157" y="31"/>
                    <a:pt x="156" y="32"/>
                  </a:cubicBezTo>
                  <a:cubicBezTo>
                    <a:pt x="156" y="32"/>
                    <a:pt x="155" y="33"/>
                    <a:pt x="155" y="33"/>
                  </a:cubicBezTo>
                  <a:cubicBezTo>
                    <a:pt x="152" y="36"/>
                    <a:pt x="147" y="38"/>
                    <a:pt x="140" y="41"/>
                  </a:cubicBezTo>
                  <a:cubicBezTo>
                    <a:pt x="136" y="42"/>
                    <a:pt x="133" y="43"/>
                    <a:pt x="132" y="44"/>
                  </a:cubicBezTo>
                  <a:cubicBezTo>
                    <a:pt x="128" y="47"/>
                    <a:pt x="126" y="50"/>
                    <a:pt x="124" y="53"/>
                  </a:cubicBezTo>
                  <a:cubicBezTo>
                    <a:pt x="123" y="55"/>
                    <a:pt x="121" y="58"/>
                    <a:pt x="119" y="60"/>
                  </a:cubicBezTo>
                  <a:cubicBezTo>
                    <a:pt x="117" y="64"/>
                    <a:pt x="113" y="66"/>
                    <a:pt x="110" y="68"/>
                  </a:cubicBezTo>
                  <a:cubicBezTo>
                    <a:pt x="107" y="69"/>
                    <a:pt x="104" y="71"/>
                    <a:pt x="103" y="73"/>
                  </a:cubicBezTo>
                  <a:cubicBezTo>
                    <a:pt x="102" y="75"/>
                    <a:pt x="101" y="77"/>
                    <a:pt x="101" y="79"/>
                  </a:cubicBezTo>
                  <a:cubicBezTo>
                    <a:pt x="100" y="82"/>
                    <a:pt x="100" y="84"/>
                    <a:pt x="99" y="86"/>
                  </a:cubicBezTo>
                  <a:cubicBezTo>
                    <a:pt x="96" y="93"/>
                    <a:pt x="91" y="96"/>
                    <a:pt x="86" y="98"/>
                  </a:cubicBezTo>
                  <a:cubicBezTo>
                    <a:pt x="83" y="100"/>
                    <a:pt x="81" y="101"/>
                    <a:pt x="80" y="103"/>
                  </a:cubicBezTo>
                  <a:cubicBezTo>
                    <a:pt x="79" y="105"/>
                    <a:pt x="79" y="110"/>
                    <a:pt x="80" y="114"/>
                  </a:cubicBezTo>
                  <a:cubicBezTo>
                    <a:pt x="81" y="121"/>
                    <a:pt x="82" y="128"/>
                    <a:pt x="78" y="134"/>
                  </a:cubicBezTo>
                  <a:cubicBezTo>
                    <a:pt x="76" y="137"/>
                    <a:pt x="73" y="138"/>
                    <a:pt x="72" y="139"/>
                  </a:cubicBezTo>
                  <a:cubicBezTo>
                    <a:pt x="71" y="139"/>
                    <a:pt x="71" y="139"/>
                    <a:pt x="70" y="140"/>
                  </a:cubicBezTo>
                  <a:cubicBezTo>
                    <a:pt x="70" y="140"/>
                    <a:pt x="70" y="141"/>
                    <a:pt x="71" y="142"/>
                  </a:cubicBezTo>
                  <a:cubicBezTo>
                    <a:pt x="72" y="144"/>
                    <a:pt x="73" y="148"/>
                    <a:pt x="71" y="153"/>
                  </a:cubicBezTo>
                  <a:cubicBezTo>
                    <a:pt x="69" y="156"/>
                    <a:pt x="66" y="159"/>
                    <a:pt x="62" y="161"/>
                  </a:cubicBezTo>
                  <a:cubicBezTo>
                    <a:pt x="61" y="162"/>
                    <a:pt x="59" y="163"/>
                    <a:pt x="58" y="164"/>
                  </a:cubicBezTo>
                  <a:cubicBezTo>
                    <a:pt x="57" y="165"/>
                    <a:pt x="56" y="167"/>
                    <a:pt x="55" y="169"/>
                  </a:cubicBezTo>
                  <a:cubicBezTo>
                    <a:pt x="54" y="171"/>
                    <a:pt x="52" y="174"/>
                    <a:pt x="49" y="177"/>
                  </a:cubicBezTo>
                  <a:cubicBezTo>
                    <a:pt x="43" y="183"/>
                    <a:pt x="36" y="187"/>
                    <a:pt x="29" y="192"/>
                  </a:cubicBezTo>
                  <a:cubicBezTo>
                    <a:pt x="24" y="195"/>
                    <a:pt x="18" y="198"/>
                    <a:pt x="14" y="202"/>
                  </a:cubicBezTo>
                  <a:cubicBezTo>
                    <a:pt x="9" y="205"/>
                    <a:pt x="5" y="209"/>
                    <a:pt x="0" y="213"/>
                  </a:cubicBezTo>
                  <a:cubicBezTo>
                    <a:pt x="4" y="213"/>
                    <a:pt x="8" y="214"/>
                    <a:pt x="12" y="214"/>
                  </a:cubicBezTo>
                  <a:cubicBezTo>
                    <a:pt x="18" y="215"/>
                    <a:pt x="25" y="217"/>
                    <a:pt x="32" y="216"/>
                  </a:cubicBezTo>
                  <a:cubicBezTo>
                    <a:pt x="38" y="216"/>
                    <a:pt x="43" y="215"/>
                    <a:pt x="48" y="215"/>
                  </a:cubicBezTo>
                  <a:cubicBezTo>
                    <a:pt x="64" y="213"/>
                    <a:pt x="79" y="212"/>
                    <a:pt x="97" y="217"/>
                  </a:cubicBezTo>
                  <a:cubicBezTo>
                    <a:pt x="106" y="219"/>
                    <a:pt x="106" y="219"/>
                    <a:pt x="106" y="219"/>
                  </a:cubicBezTo>
                  <a:cubicBezTo>
                    <a:pt x="119" y="222"/>
                    <a:pt x="132" y="226"/>
                    <a:pt x="144" y="232"/>
                  </a:cubicBezTo>
                  <a:cubicBezTo>
                    <a:pt x="160" y="238"/>
                    <a:pt x="173" y="238"/>
                    <a:pt x="190" y="237"/>
                  </a:cubicBezTo>
                  <a:cubicBezTo>
                    <a:pt x="195" y="237"/>
                    <a:pt x="195" y="237"/>
                    <a:pt x="195" y="237"/>
                  </a:cubicBezTo>
                  <a:cubicBezTo>
                    <a:pt x="197" y="237"/>
                    <a:pt x="199" y="237"/>
                    <a:pt x="201" y="237"/>
                  </a:cubicBezTo>
                  <a:cubicBezTo>
                    <a:pt x="213" y="237"/>
                    <a:pt x="225" y="237"/>
                    <a:pt x="236" y="244"/>
                  </a:cubicBezTo>
                  <a:cubicBezTo>
                    <a:pt x="244" y="249"/>
                    <a:pt x="248" y="257"/>
                    <a:pt x="251" y="264"/>
                  </a:cubicBezTo>
                  <a:cubicBezTo>
                    <a:pt x="252" y="268"/>
                    <a:pt x="254" y="271"/>
                    <a:pt x="256" y="274"/>
                  </a:cubicBezTo>
                  <a:cubicBezTo>
                    <a:pt x="263" y="285"/>
                    <a:pt x="267" y="292"/>
                    <a:pt x="268" y="305"/>
                  </a:cubicBezTo>
                  <a:cubicBezTo>
                    <a:pt x="269" y="309"/>
                    <a:pt x="268" y="313"/>
                    <a:pt x="268" y="316"/>
                  </a:cubicBezTo>
                  <a:cubicBezTo>
                    <a:pt x="268" y="324"/>
                    <a:pt x="268" y="331"/>
                    <a:pt x="271" y="336"/>
                  </a:cubicBezTo>
                  <a:cubicBezTo>
                    <a:pt x="272" y="339"/>
                    <a:pt x="274" y="341"/>
                    <a:pt x="277" y="344"/>
                  </a:cubicBezTo>
                  <a:cubicBezTo>
                    <a:pt x="281" y="349"/>
                    <a:pt x="285" y="353"/>
                    <a:pt x="286" y="361"/>
                  </a:cubicBezTo>
                  <a:cubicBezTo>
                    <a:pt x="287" y="364"/>
                    <a:pt x="287" y="367"/>
                    <a:pt x="287" y="370"/>
                  </a:cubicBezTo>
                  <a:cubicBezTo>
                    <a:pt x="287" y="376"/>
                    <a:pt x="287" y="378"/>
                    <a:pt x="290" y="380"/>
                  </a:cubicBezTo>
                  <a:cubicBezTo>
                    <a:pt x="293" y="381"/>
                    <a:pt x="300" y="381"/>
                    <a:pt x="305" y="380"/>
                  </a:cubicBezTo>
                  <a:cubicBezTo>
                    <a:pt x="309" y="380"/>
                    <a:pt x="313" y="380"/>
                    <a:pt x="315" y="380"/>
                  </a:cubicBezTo>
                  <a:cubicBezTo>
                    <a:pt x="321" y="380"/>
                    <a:pt x="321" y="380"/>
                    <a:pt x="321" y="380"/>
                  </a:cubicBezTo>
                  <a:cubicBezTo>
                    <a:pt x="327" y="380"/>
                    <a:pt x="334" y="380"/>
                    <a:pt x="340" y="381"/>
                  </a:cubicBezTo>
                  <a:cubicBezTo>
                    <a:pt x="345" y="382"/>
                    <a:pt x="351" y="383"/>
                    <a:pt x="353" y="389"/>
                  </a:cubicBezTo>
                  <a:cubicBezTo>
                    <a:pt x="355" y="394"/>
                    <a:pt x="351" y="399"/>
                    <a:pt x="347" y="405"/>
                  </a:cubicBezTo>
                  <a:cubicBezTo>
                    <a:pt x="346" y="406"/>
                    <a:pt x="345" y="407"/>
                    <a:pt x="344" y="408"/>
                  </a:cubicBezTo>
                  <a:cubicBezTo>
                    <a:pt x="346" y="408"/>
                    <a:pt x="349" y="408"/>
                    <a:pt x="351" y="408"/>
                  </a:cubicBezTo>
                  <a:cubicBezTo>
                    <a:pt x="356" y="407"/>
                    <a:pt x="362" y="407"/>
                    <a:pt x="367" y="409"/>
                  </a:cubicBezTo>
                  <a:cubicBezTo>
                    <a:pt x="370" y="410"/>
                    <a:pt x="372" y="414"/>
                    <a:pt x="374" y="416"/>
                  </a:cubicBezTo>
                  <a:cubicBezTo>
                    <a:pt x="374" y="417"/>
                    <a:pt x="375" y="418"/>
                    <a:pt x="376" y="419"/>
                  </a:cubicBezTo>
                  <a:cubicBezTo>
                    <a:pt x="376" y="419"/>
                    <a:pt x="377" y="419"/>
                    <a:pt x="378" y="419"/>
                  </a:cubicBezTo>
                  <a:cubicBezTo>
                    <a:pt x="380" y="419"/>
                    <a:pt x="383" y="419"/>
                    <a:pt x="385" y="420"/>
                  </a:cubicBezTo>
                  <a:cubicBezTo>
                    <a:pt x="385" y="420"/>
                    <a:pt x="385" y="420"/>
                    <a:pt x="385" y="420"/>
                  </a:cubicBezTo>
                  <a:cubicBezTo>
                    <a:pt x="387" y="420"/>
                    <a:pt x="387" y="420"/>
                    <a:pt x="387" y="419"/>
                  </a:cubicBezTo>
                  <a:cubicBezTo>
                    <a:pt x="387" y="419"/>
                    <a:pt x="387" y="417"/>
                    <a:pt x="387" y="416"/>
                  </a:cubicBezTo>
                  <a:cubicBezTo>
                    <a:pt x="387" y="414"/>
                    <a:pt x="386" y="411"/>
                    <a:pt x="388" y="408"/>
                  </a:cubicBezTo>
                  <a:cubicBezTo>
                    <a:pt x="391" y="400"/>
                    <a:pt x="399" y="397"/>
                    <a:pt x="407" y="394"/>
                  </a:cubicBezTo>
                  <a:cubicBezTo>
                    <a:pt x="412" y="392"/>
                    <a:pt x="417" y="391"/>
                    <a:pt x="420" y="387"/>
                  </a:cubicBezTo>
                  <a:cubicBezTo>
                    <a:pt x="420" y="387"/>
                    <a:pt x="419" y="387"/>
                    <a:pt x="419" y="387"/>
                  </a:cubicBezTo>
                  <a:cubicBezTo>
                    <a:pt x="419" y="385"/>
                    <a:pt x="419" y="382"/>
                    <a:pt x="421" y="380"/>
                  </a:cubicBezTo>
                  <a:cubicBezTo>
                    <a:pt x="425" y="376"/>
                    <a:pt x="430" y="373"/>
                    <a:pt x="434" y="371"/>
                  </a:cubicBezTo>
                  <a:cubicBezTo>
                    <a:pt x="435" y="370"/>
                    <a:pt x="435" y="370"/>
                    <a:pt x="435" y="370"/>
                  </a:cubicBezTo>
                  <a:cubicBezTo>
                    <a:pt x="437" y="369"/>
                    <a:pt x="440" y="368"/>
                    <a:pt x="442" y="367"/>
                  </a:cubicBezTo>
                  <a:cubicBezTo>
                    <a:pt x="445" y="366"/>
                    <a:pt x="447" y="365"/>
                    <a:pt x="449" y="364"/>
                  </a:cubicBezTo>
                  <a:cubicBezTo>
                    <a:pt x="455" y="361"/>
                    <a:pt x="459" y="357"/>
                    <a:pt x="464" y="353"/>
                  </a:cubicBezTo>
                  <a:cubicBezTo>
                    <a:pt x="468" y="349"/>
                    <a:pt x="468" y="349"/>
                    <a:pt x="468" y="349"/>
                  </a:cubicBezTo>
                  <a:cubicBezTo>
                    <a:pt x="473" y="344"/>
                    <a:pt x="479" y="340"/>
                    <a:pt x="484" y="336"/>
                  </a:cubicBezTo>
                  <a:cubicBezTo>
                    <a:pt x="487" y="334"/>
                    <a:pt x="490" y="332"/>
                    <a:pt x="493" y="330"/>
                  </a:cubicBezTo>
                  <a:cubicBezTo>
                    <a:pt x="500" y="324"/>
                    <a:pt x="506" y="324"/>
                    <a:pt x="512" y="324"/>
                  </a:cubicBezTo>
                  <a:cubicBezTo>
                    <a:pt x="516" y="324"/>
                    <a:pt x="519" y="323"/>
                    <a:pt x="523" y="322"/>
                  </a:cubicBezTo>
                  <a:cubicBezTo>
                    <a:pt x="525" y="322"/>
                    <a:pt x="527" y="319"/>
                    <a:pt x="529" y="316"/>
                  </a:cubicBezTo>
                  <a:cubicBezTo>
                    <a:pt x="531" y="313"/>
                    <a:pt x="534" y="310"/>
                    <a:pt x="539" y="308"/>
                  </a:cubicBezTo>
                  <a:cubicBezTo>
                    <a:pt x="543" y="307"/>
                    <a:pt x="551" y="307"/>
                    <a:pt x="561" y="307"/>
                  </a:cubicBezTo>
                  <a:cubicBezTo>
                    <a:pt x="565" y="308"/>
                    <a:pt x="568" y="308"/>
                    <a:pt x="570" y="308"/>
                  </a:cubicBezTo>
                  <a:cubicBezTo>
                    <a:pt x="579" y="308"/>
                    <a:pt x="582" y="313"/>
                    <a:pt x="585" y="316"/>
                  </a:cubicBezTo>
                  <a:cubicBezTo>
                    <a:pt x="587" y="319"/>
                    <a:pt x="588" y="320"/>
                    <a:pt x="592" y="320"/>
                  </a:cubicBezTo>
                  <a:cubicBezTo>
                    <a:pt x="596" y="320"/>
                    <a:pt x="597" y="317"/>
                    <a:pt x="598" y="316"/>
                  </a:cubicBezTo>
                  <a:cubicBezTo>
                    <a:pt x="599" y="314"/>
                    <a:pt x="599" y="312"/>
                    <a:pt x="598" y="312"/>
                  </a:cubicBezTo>
                  <a:cubicBezTo>
                    <a:pt x="598" y="312"/>
                    <a:pt x="597" y="311"/>
                    <a:pt x="596" y="312"/>
                  </a:cubicBezTo>
                  <a:cubicBezTo>
                    <a:pt x="595" y="312"/>
                    <a:pt x="593" y="311"/>
                    <a:pt x="592" y="310"/>
                  </a:cubicBezTo>
                  <a:cubicBezTo>
                    <a:pt x="591" y="309"/>
                    <a:pt x="591" y="307"/>
                    <a:pt x="591" y="305"/>
                  </a:cubicBezTo>
                  <a:cubicBezTo>
                    <a:pt x="600" y="285"/>
                    <a:pt x="618" y="279"/>
                    <a:pt x="633" y="276"/>
                  </a:cubicBezTo>
                  <a:cubicBezTo>
                    <a:pt x="642" y="275"/>
                    <a:pt x="654" y="272"/>
                    <a:pt x="658" y="269"/>
                  </a:cubicBezTo>
                  <a:cubicBezTo>
                    <a:pt x="653" y="269"/>
                    <a:pt x="645" y="271"/>
                    <a:pt x="642" y="272"/>
                  </a:cubicBezTo>
                  <a:close/>
                </a:path>
              </a:pathLst>
            </a:custGeom>
            <a:solidFill>
              <a:srgbClr val="7030A0"/>
            </a:solidFill>
            <a:ln w="9525">
              <a:noFill/>
              <a:round/>
              <a:headEnd/>
              <a:tailEnd/>
            </a:ln>
          </p:spPr>
          <p:txBody>
            <a:bodyPr lIns="45720" tIns="22860" rIns="45720" bIns="22860"/>
            <a:lstStyle/>
            <a:p>
              <a:pPr defTabSz="685663">
                <a:defRPr/>
              </a:pPr>
              <a:endParaRPr lang="id-ID" sz="90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44" name="Freeform 76">
              <a:extLst>
                <a:ext uri="{FF2B5EF4-FFF2-40B4-BE49-F238E27FC236}">
                  <a16:creationId xmlns:a16="http://schemas.microsoft.com/office/drawing/2014/main" xmlns="" id="{3A57F4A7-7257-4329-9048-C8349F7E9306}"/>
                </a:ext>
              </a:extLst>
            </p:cNvPr>
            <p:cNvSpPr>
              <a:spLocks/>
            </p:cNvSpPr>
            <p:nvPr/>
          </p:nvSpPr>
          <p:spPr bwMode="auto">
            <a:xfrm>
              <a:off x="1856" y="3140"/>
              <a:ext cx="500" cy="314"/>
            </a:xfrm>
            <a:custGeom>
              <a:avLst/>
              <a:gdLst>
                <a:gd name="T0" fmla="*/ 497 w 503"/>
                <a:gd name="T1" fmla="*/ 206 h 316"/>
                <a:gd name="T2" fmla="*/ 489 w 503"/>
                <a:gd name="T3" fmla="*/ 197 h 316"/>
                <a:gd name="T4" fmla="*/ 461 w 503"/>
                <a:gd name="T5" fmla="*/ 194 h 316"/>
                <a:gd name="T6" fmla="*/ 459 w 503"/>
                <a:gd name="T7" fmla="*/ 188 h 316"/>
                <a:gd name="T8" fmla="*/ 471 w 503"/>
                <a:gd name="T9" fmla="*/ 171 h 316"/>
                <a:gd name="T10" fmla="*/ 447 w 503"/>
                <a:gd name="T11" fmla="*/ 169 h 316"/>
                <a:gd name="T12" fmla="*/ 432 w 503"/>
                <a:gd name="T13" fmla="*/ 169 h 316"/>
                <a:gd name="T14" fmla="*/ 404 w 503"/>
                <a:gd name="T15" fmla="*/ 149 h 316"/>
                <a:gd name="T16" fmla="*/ 396 w 503"/>
                <a:gd name="T17" fmla="*/ 129 h 316"/>
                <a:gd name="T18" fmla="*/ 385 w 503"/>
                <a:gd name="T19" fmla="*/ 95 h 316"/>
                <a:gd name="T20" fmla="*/ 374 w 503"/>
                <a:gd name="T21" fmla="*/ 58 h 316"/>
                <a:gd name="T22" fmla="*/ 357 w 503"/>
                <a:gd name="T23" fmla="*/ 31 h 316"/>
                <a:gd name="T24" fmla="*/ 321 w 503"/>
                <a:gd name="T25" fmla="*/ 26 h 316"/>
                <a:gd name="T26" fmla="*/ 267 w 503"/>
                <a:gd name="T27" fmla="*/ 19 h 316"/>
                <a:gd name="T28" fmla="*/ 221 w 503"/>
                <a:gd name="T29" fmla="*/ 5 h 316"/>
                <a:gd name="T30" fmla="*/ 158 w 503"/>
                <a:gd name="T31" fmla="*/ 4 h 316"/>
                <a:gd name="T32" fmla="*/ 116 w 503"/>
                <a:gd name="T33" fmla="*/ 1 h 316"/>
                <a:gd name="T34" fmla="*/ 113 w 503"/>
                <a:gd name="T35" fmla="*/ 1 h 316"/>
                <a:gd name="T36" fmla="*/ 94 w 503"/>
                <a:gd name="T37" fmla="*/ 14 h 316"/>
                <a:gd name="T38" fmla="*/ 77 w 503"/>
                <a:gd name="T39" fmla="*/ 25 h 316"/>
                <a:gd name="T40" fmla="*/ 62 w 503"/>
                <a:gd name="T41" fmla="*/ 42 h 316"/>
                <a:gd name="T42" fmla="*/ 50 w 503"/>
                <a:gd name="T43" fmla="*/ 65 h 316"/>
                <a:gd name="T44" fmla="*/ 42 w 503"/>
                <a:gd name="T45" fmla="*/ 82 h 316"/>
                <a:gd name="T46" fmla="*/ 21 w 503"/>
                <a:gd name="T47" fmla="*/ 122 h 316"/>
                <a:gd name="T48" fmla="*/ 17 w 503"/>
                <a:gd name="T49" fmla="*/ 192 h 316"/>
                <a:gd name="T50" fmla="*/ 9 w 503"/>
                <a:gd name="T51" fmla="*/ 211 h 316"/>
                <a:gd name="T52" fmla="*/ 2 w 503"/>
                <a:gd name="T53" fmla="*/ 226 h 316"/>
                <a:gd name="T54" fmla="*/ 27 w 503"/>
                <a:gd name="T55" fmla="*/ 229 h 316"/>
                <a:gd name="T56" fmla="*/ 50 w 503"/>
                <a:gd name="T57" fmla="*/ 249 h 316"/>
                <a:gd name="T58" fmla="*/ 56 w 503"/>
                <a:gd name="T59" fmla="*/ 259 h 316"/>
                <a:gd name="T60" fmla="*/ 64 w 503"/>
                <a:gd name="T61" fmla="*/ 276 h 316"/>
                <a:gd name="T62" fmla="*/ 65 w 503"/>
                <a:gd name="T63" fmla="*/ 283 h 316"/>
                <a:gd name="T64" fmla="*/ 73 w 503"/>
                <a:gd name="T65" fmla="*/ 281 h 316"/>
                <a:gd name="T66" fmla="*/ 110 w 503"/>
                <a:gd name="T67" fmla="*/ 286 h 316"/>
                <a:gd name="T68" fmla="*/ 136 w 503"/>
                <a:gd name="T69" fmla="*/ 292 h 316"/>
                <a:gd name="T70" fmla="*/ 202 w 503"/>
                <a:gd name="T71" fmla="*/ 304 h 316"/>
                <a:gd name="T72" fmla="*/ 230 w 503"/>
                <a:gd name="T73" fmla="*/ 310 h 316"/>
                <a:gd name="T74" fmla="*/ 242 w 503"/>
                <a:gd name="T75" fmla="*/ 316 h 316"/>
                <a:gd name="T76" fmla="*/ 256 w 503"/>
                <a:gd name="T77" fmla="*/ 291 h 316"/>
                <a:gd name="T78" fmla="*/ 267 w 503"/>
                <a:gd name="T79" fmla="*/ 280 h 316"/>
                <a:gd name="T80" fmla="*/ 283 w 503"/>
                <a:gd name="T81" fmla="*/ 278 h 316"/>
                <a:gd name="T82" fmla="*/ 299 w 503"/>
                <a:gd name="T83" fmla="*/ 272 h 316"/>
                <a:gd name="T84" fmla="*/ 329 w 503"/>
                <a:gd name="T85" fmla="*/ 267 h 316"/>
                <a:gd name="T86" fmla="*/ 341 w 503"/>
                <a:gd name="T87" fmla="*/ 265 h 316"/>
                <a:gd name="T88" fmla="*/ 376 w 503"/>
                <a:gd name="T89" fmla="*/ 269 h 316"/>
                <a:gd name="T90" fmla="*/ 414 w 503"/>
                <a:gd name="T91" fmla="*/ 266 h 316"/>
                <a:gd name="T92" fmla="*/ 442 w 503"/>
                <a:gd name="T93" fmla="*/ 257 h 316"/>
                <a:gd name="T94" fmla="*/ 466 w 503"/>
                <a:gd name="T95" fmla="*/ 247 h 316"/>
                <a:gd name="T96" fmla="*/ 469 w 503"/>
                <a:gd name="T97" fmla="*/ 234 h 316"/>
                <a:gd name="T98" fmla="*/ 481 w 503"/>
                <a:gd name="T99" fmla="*/ 221 h 316"/>
                <a:gd name="T100" fmla="*/ 503 w 503"/>
                <a:gd name="T101" fmla="*/ 207 h 3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503" h="316">
                  <a:moveTo>
                    <a:pt x="503" y="207"/>
                  </a:moveTo>
                  <a:cubicBezTo>
                    <a:pt x="501" y="207"/>
                    <a:pt x="499" y="207"/>
                    <a:pt x="497" y="206"/>
                  </a:cubicBezTo>
                  <a:cubicBezTo>
                    <a:pt x="494" y="204"/>
                    <a:pt x="493" y="202"/>
                    <a:pt x="492" y="200"/>
                  </a:cubicBezTo>
                  <a:cubicBezTo>
                    <a:pt x="490" y="198"/>
                    <a:pt x="490" y="197"/>
                    <a:pt x="489" y="197"/>
                  </a:cubicBezTo>
                  <a:cubicBezTo>
                    <a:pt x="486" y="195"/>
                    <a:pt x="482" y="196"/>
                    <a:pt x="478" y="196"/>
                  </a:cubicBezTo>
                  <a:cubicBezTo>
                    <a:pt x="472" y="196"/>
                    <a:pt x="466" y="197"/>
                    <a:pt x="461" y="194"/>
                  </a:cubicBezTo>
                  <a:cubicBezTo>
                    <a:pt x="460" y="193"/>
                    <a:pt x="459" y="193"/>
                    <a:pt x="458" y="191"/>
                  </a:cubicBezTo>
                  <a:cubicBezTo>
                    <a:pt x="458" y="190"/>
                    <a:pt x="458" y="189"/>
                    <a:pt x="459" y="188"/>
                  </a:cubicBezTo>
                  <a:cubicBezTo>
                    <a:pt x="461" y="184"/>
                    <a:pt x="463" y="181"/>
                    <a:pt x="466" y="178"/>
                  </a:cubicBezTo>
                  <a:cubicBezTo>
                    <a:pt x="467" y="176"/>
                    <a:pt x="470" y="172"/>
                    <a:pt x="471" y="171"/>
                  </a:cubicBezTo>
                  <a:cubicBezTo>
                    <a:pt x="470" y="171"/>
                    <a:pt x="469" y="170"/>
                    <a:pt x="465" y="169"/>
                  </a:cubicBezTo>
                  <a:cubicBezTo>
                    <a:pt x="459" y="168"/>
                    <a:pt x="453" y="168"/>
                    <a:pt x="447" y="169"/>
                  </a:cubicBezTo>
                  <a:cubicBezTo>
                    <a:pt x="445" y="169"/>
                    <a:pt x="443" y="169"/>
                    <a:pt x="441" y="169"/>
                  </a:cubicBezTo>
                  <a:cubicBezTo>
                    <a:pt x="438" y="168"/>
                    <a:pt x="435" y="169"/>
                    <a:pt x="432" y="169"/>
                  </a:cubicBezTo>
                  <a:cubicBezTo>
                    <a:pt x="425" y="169"/>
                    <a:pt x="417" y="169"/>
                    <a:pt x="412" y="167"/>
                  </a:cubicBezTo>
                  <a:cubicBezTo>
                    <a:pt x="404" y="162"/>
                    <a:pt x="404" y="155"/>
                    <a:pt x="404" y="149"/>
                  </a:cubicBezTo>
                  <a:cubicBezTo>
                    <a:pt x="404" y="146"/>
                    <a:pt x="404" y="144"/>
                    <a:pt x="403" y="142"/>
                  </a:cubicBezTo>
                  <a:cubicBezTo>
                    <a:pt x="402" y="137"/>
                    <a:pt x="399" y="133"/>
                    <a:pt x="396" y="129"/>
                  </a:cubicBezTo>
                  <a:cubicBezTo>
                    <a:pt x="393" y="126"/>
                    <a:pt x="391" y="123"/>
                    <a:pt x="389" y="120"/>
                  </a:cubicBezTo>
                  <a:cubicBezTo>
                    <a:pt x="384" y="112"/>
                    <a:pt x="385" y="103"/>
                    <a:pt x="385" y="95"/>
                  </a:cubicBezTo>
                  <a:cubicBezTo>
                    <a:pt x="385" y="92"/>
                    <a:pt x="385" y="88"/>
                    <a:pt x="385" y="85"/>
                  </a:cubicBezTo>
                  <a:cubicBezTo>
                    <a:pt x="384" y="74"/>
                    <a:pt x="381" y="68"/>
                    <a:pt x="374" y="58"/>
                  </a:cubicBezTo>
                  <a:cubicBezTo>
                    <a:pt x="372" y="55"/>
                    <a:pt x="370" y="51"/>
                    <a:pt x="368" y="47"/>
                  </a:cubicBezTo>
                  <a:cubicBezTo>
                    <a:pt x="366" y="40"/>
                    <a:pt x="363" y="34"/>
                    <a:pt x="357" y="31"/>
                  </a:cubicBezTo>
                  <a:cubicBezTo>
                    <a:pt x="349" y="25"/>
                    <a:pt x="338" y="25"/>
                    <a:pt x="327" y="25"/>
                  </a:cubicBezTo>
                  <a:cubicBezTo>
                    <a:pt x="325" y="26"/>
                    <a:pt x="323" y="26"/>
                    <a:pt x="321" y="26"/>
                  </a:cubicBezTo>
                  <a:cubicBezTo>
                    <a:pt x="317" y="26"/>
                    <a:pt x="317" y="26"/>
                    <a:pt x="317" y="26"/>
                  </a:cubicBezTo>
                  <a:cubicBezTo>
                    <a:pt x="299" y="26"/>
                    <a:pt x="284" y="27"/>
                    <a:pt x="267" y="19"/>
                  </a:cubicBezTo>
                  <a:cubicBezTo>
                    <a:pt x="255" y="13"/>
                    <a:pt x="242" y="10"/>
                    <a:pt x="230" y="7"/>
                  </a:cubicBezTo>
                  <a:cubicBezTo>
                    <a:pt x="221" y="5"/>
                    <a:pt x="221" y="5"/>
                    <a:pt x="221" y="5"/>
                  </a:cubicBezTo>
                  <a:cubicBezTo>
                    <a:pt x="205" y="1"/>
                    <a:pt x="191" y="2"/>
                    <a:pt x="175" y="3"/>
                  </a:cubicBezTo>
                  <a:cubicBezTo>
                    <a:pt x="170" y="4"/>
                    <a:pt x="164" y="4"/>
                    <a:pt x="158" y="4"/>
                  </a:cubicBezTo>
                  <a:cubicBezTo>
                    <a:pt x="151" y="5"/>
                    <a:pt x="143" y="4"/>
                    <a:pt x="136" y="2"/>
                  </a:cubicBezTo>
                  <a:cubicBezTo>
                    <a:pt x="129" y="1"/>
                    <a:pt x="122" y="0"/>
                    <a:pt x="116" y="1"/>
                  </a:cubicBezTo>
                  <a:cubicBezTo>
                    <a:pt x="115" y="1"/>
                    <a:pt x="114" y="1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0" y="2"/>
                    <a:pt x="107" y="3"/>
                    <a:pt x="104" y="4"/>
                  </a:cubicBezTo>
                  <a:cubicBezTo>
                    <a:pt x="100" y="7"/>
                    <a:pt x="97" y="10"/>
                    <a:pt x="94" y="14"/>
                  </a:cubicBezTo>
                  <a:cubicBezTo>
                    <a:pt x="92" y="16"/>
                    <a:pt x="90" y="17"/>
                    <a:pt x="88" y="19"/>
                  </a:cubicBezTo>
                  <a:cubicBezTo>
                    <a:pt x="84" y="22"/>
                    <a:pt x="80" y="24"/>
                    <a:pt x="77" y="25"/>
                  </a:cubicBezTo>
                  <a:cubicBezTo>
                    <a:pt x="74" y="25"/>
                    <a:pt x="72" y="26"/>
                    <a:pt x="70" y="27"/>
                  </a:cubicBezTo>
                  <a:cubicBezTo>
                    <a:pt x="65" y="30"/>
                    <a:pt x="63" y="36"/>
                    <a:pt x="62" y="42"/>
                  </a:cubicBezTo>
                  <a:cubicBezTo>
                    <a:pt x="61" y="47"/>
                    <a:pt x="59" y="53"/>
                    <a:pt x="56" y="57"/>
                  </a:cubicBezTo>
                  <a:cubicBezTo>
                    <a:pt x="55" y="60"/>
                    <a:pt x="52" y="63"/>
                    <a:pt x="50" y="65"/>
                  </a:cubicBezTo>
                  <a:cubicBezTo>
                    <a:pt x="47" y="68"/>
                    <a:pt x="45" y="70"/>
                    <a:pt x="44" y="72"/>
                  </a:cubicBezTo>
                  <a:cubicBezTo>
                    <a:pt x="43" y="75"/>
                    <a:pt x="42" y="78"/>
                    <a:pt x="42" y="82"/>
                  </a:cubicBezTo>
                  <a:cubicBezTo>
                    <a:pt x="41" y="86"/>
                    <a:pt x="40" y="90"/>
                    <a:pt x="39" y="94"/>
                  </a:cubicBezTo>
                  <a:cubicBezTo>
                    <a:pt x="34" y="105"/>
                    <a:pt x="27" y="114"/>
                    <a:pt x="21" y="122"/>
                  </a:cubicBezTo>
                  <a:cubicBezTo>
                    <a:pt x="30" y="144"/>
                    <a:pt x="23" y="168"/>
                    <a:pt x="17" y="188"/>
                  </a:cubicBezTo>
                  <a:cubicBezTo>
                    <a:pt x="17" y="189"/>
                    <a:pt x="17" y="190"/>
                    <a:pt x="17" y="192"/>
                  </a:cubicBezTo>
                  <a:cubicBezTo>
                    <a:pt x="17" y="194"/>
                    <a:pt x="17" y="197"/>
                    <a:pt x="16" y="200"/>
                  </a:cubicBezTo>
                  <a:cubicBezTo>
                    <a:pt x="14" y="205"/>
                    <a:pt x="12" y="208"/>
                    <a:pt x="9" y="211"/>
                  </a:cubicBezTo>
                  <a:cubicBezTo>
                    <a:pt x="8" y="212"/>
                    <a:pt x="7" y="213"/>
                    <a:pt x="6" y="214"/>
                  </a:cubicBezTo>
                  <a:cubicBezTo>
                    <a:pt x="2" y="220"/>
                    <a:pt x="0" y="223"/>
                    <a:pt x="2" y="226"/>
                  </a:cubicBezTo>
                  <a:cubicBezTo>
                    <a:pt x="4" y="229"/>
                    <a:pt x="12" y="229"/>
                    <a:pt x="19" y="229"/>
                  </a:cubicBezTo>
                  <a:cubicBezTo>
                    <a:pt x="22" y="229"/>
                    <a:pt x="24" y="229"/>
                    <a:pt x="27" y="229"/>
                  </a:cubicBezTo>
                  <a:cubicBezTo>
                    <a:pt x="39" y="229"/>
                    <a:pt x="43" y="231"/>
                    <a:pt x="49" y="244"/>
                  </a:cubicBezTo>
                  <a:cubicBezTo>
                    <a:pt x="50" y="246"/>
                    <a:pt x="50" y="248"/>
                    <a:pt x="50" y="249"/>
                  </a:cubicBezTo>
                  <a:cubicBezTo>
                    <a:pt x="51" y="251"/>
                    <a:pt x="51" y="254"/>
                    <a:pt x="52" y="255"/>
                  </a:cubicBezTo>
                  <a:cubicBezTo>
                    <a:pt x="53" y="257"/>
                    <a:pt x="54" y="258"/>
                    <a:pt x="56" y="259"/>
                  </a:cubicBezTo>
                  <a:cubicBezTo>
                    <a:pt x="58" y="261"/>
                    <a:pt x="61" y="263"/>
                    <a:pt x="63" y="266"/>
                  </a:cubicBezTo>
                  <a:cubicBezTo>
                    <a:pt x="64" y="269"/>
                    <a:pt x="64" y="272"/>
                    <a:pt x="64" y="276"/>
                  </a:cubicBezTo>
                  <a:cubicBezTo>
                    <a:pt x="64" y="278"/>
                    <a:pt x="64" y="279"/>
                    <a:pt x="64" y="281"/>
                  </a:cubicBezTo>
                  <a:cubicBezTo>
                    <a:pt x="64" y="281"/>
                    <a:pt x="65" y="282"/>
                    <a:pt x="65" y="283"/>
                  </a:cubicBezTo>
                  <a:cubicBezTo>
                    <a:pt x="66" y="282"/>
                    <a:pt x="68" y="282"/>
                    <a:pt x="69" y="282"/>
                  </a:cubicBezTo>
                  <a:cubicBezTo>
                    <a:pt x="70" y="282"/>
                    <a:pt x="71" y="282"/>
                    <a:pt x="73" y="281"/>
                  </a:cubicBezTo>
                  <a:cubicBezTo>
                    <a:pt x="84" y="281"/>
                    <a:pt x="93" y="281"/>
                    <a:pt x="100" y="283"/>
                  </a:cubicBezTo>
                  <a:cubicBezTo>
                    <a:pt x="105" y="284"/>
                    <a:pt x="107" y="285"/>
                    <a:pt x="110" y="286"/>
                  </a:cubicBezTo>
                  <a:cubicBezTo>
                    <a:pt x="111" y="286"/>
                    <a:pt x="112" y="287"/>
                    <a:pt x="114" y="288"/>
                  </a:cubicBezTo>
                  <a:cubicBezTo>
                    <a:pt x="121" y="291"/>
                    <a:pt x="129" y="292"/>
                    <a:pt x="136" y="292"/>
                  </a:cubicBezTo>
                  <a:cubicBezTo>
                    <a:pt x="147" y="293"/>
                    <a:pt x="147" y="293"/>
                    <a:pt x="147" y="293"/>
                  </a:cubicBezTo>
                  <a:cubicBezTo>
                    <a:pt x="165" y="295"/>
                    <a:pt x="184" y="297"/>
                    <a:pt x="202" y="304"/>
                  </a:cubicBezTo>
                  <a:cubicBezTo>
                    <a:pt x="205" y="305"/>
                    <a:pt x="209" y="305"/>
                    <a:pt x="213" y="306"/>
                  </a:cubicBezTo>
                  <a:cubicBezTo>
                    <a:pt x="219" y="306"/>
                    <a:pt x="225" y="307"/>
                    <a:pt x="230" y="310"/>
                  </a:cubicBezTo>
                  <a:cubicBezTo>
                    <a:pt x="234" y="311"/>
                    <a:pt x="236" y="313"/>
                    <a:pt x="237" y="315"/>
                  </a:cubicBezTo>
                  <a:cubicBezTo>
                    <a:pt x="238" y="316"/>
                    <a:pt x="238" y="316"/>
                    <a:pt x="242" y="316"/>
                  </a:cubicBezTo>
                  <a:cubicBezTo>
                    <a:pt x="252" y="315"/>
                    <a:pt x="253" y="309"/>
                    <a:pt x="255" y="299"/>
                  </a:cubicBezTo>
                  <a:cubicBezTo>
                    <a:pt x="255" y="296"/>
                    <a:pt x="256" y="293"/>
                    <a:pt x="256" y="291"/>
                  </a:cubicBezTo>
                  <a:cubicBezTo>
                    <a:pt x="257" y="290"/>
                    <a:pt x="257" y="288"/>
                    <a:pt x="257" y="288"/>
                  </a:cubicBezTo>
                  <a:cubicBezTo>
                    <a:pt x="258" y="281"/>
                    <a:pt x="262" y="280"/>
                    <a:pt x="267" y="280"/>
                  </a:cubicBezTo>
                  <a:cubicBezTo>
                    <a:pt x="271" y="279"/>
                    <a:pt x="271" y="279"/>
                    <a:pt x="271" y="279"/>
                  </a:cubicBezTo>
                  <a:cubicBezTo>
                    <a:pt x="275" y="279"/>
                    <a:pt x="279" y="279"/>
                    <a:pt x="283" y="278"/>
                  </a:cubicBezTo>
                  <a:cubicBezTo>
                    <a:pt x="288" y="278"/>
                    <a:pt x="288" y="278"/>
                    <a:pt x="288" y="278"/>
                  </a:cubicBezTo>
                  <a:cubicBezTo>
                    <a:pt x="292" y="277"/>
                    <a:pt x="295" y="274"/>
                    <a:pt x="299" y="272"/>
                  </a:cubicBezTo>
                  <a:cubicBezTo>
                    <a:pt x="303" y="268"/>
                    <a:pt x="309" y="264"/>
                    <a:pt x="320" y="265"/>
                  </a:cubicBezTo>
                  <a:cubicBezTo>
                    <a:pt x="323" y="265"/>
                    <a:pt x="326" y="266"/>
                    <a:pt x="329" y="267"/>
                  </a:cubicBezTo>
                  <a:cubicBezTo>
                    <a:pt x="332" y="268"/>
                    <a:pt x="335" y="269"/>
                    <a:pt x="338" y="269"/>
                  </a:cubicBezTo>
                  <a:cubicBezTo>
                    <a:pt x="338" y="267"/>
                    <a:pt x="339" y="265"/>
                    <a:pt x="341" y="265"/>
                  </a:cubicBezTo>
                  <a:cubicBezTo>
                    <a:pt x="348" y="263"/>
                    <a:pt x="353" y="263"/>
                    <a:pt x="358" y="263"/>
                  </a:cubicBezTo>
                  <a:cubicBezTo>
                    <a:pt x="365" y="264"/>
                    <a:pt x="370" y="267"/>
                    <a:pt x="376" y="269"/>
                  </a:cubicBezTo>
                  <a:cubicBezTo>
                    <a:pt x="382" y="272"/>
                    <a:pt x="389" y="275"/>
                    <a:pt x="396" y="274"/>
                  </a:cubicBezTo>
                  <a:cubicBezTo>
                    <a:pt x="402" y="273"/>
                    <a:pt x="408" y="270"/>
                    <a:pt x="414" y="266"/>
                  </a:cubicBezTo>
                  <a:cubicBezTo>
                    <a:pt x="421" y="262"/>
                    <a:pt x="429" y="258"/>
                    <a:pt x="439" y="257"/>
                  </a:cubicBezTo>
                  <a:cubicBezTo>
                    <a:pt x="442" y="257"/>
                    <a:pt x="442" y="257"/>
                    <a:pt x="442" y="257"/>
                  </a:cubicBezTo>
                  <a:cubicBezTo>
                    <a:pt x="447" y="257"/>
                    <a:pt x="452" y="257"/>
                    <a:pt x="456" y="258"/>
                  </a:cubicBezTo>
                  <a:cubicBezTo>
                    <a:pt x="458" y="253"/>
                    <a:pt x="462" y="250"/>
                    <a:pt x="466" y="247"/>
                  </a:cubicBezTo>
                  <a:cubicBezTo>
                    <a:pt x="468" y="244"/>
                    <a:pt x="474" y="239"/>
                    <a:pt x="474" y="237"/>
                  </a:cubicBezTo>
                  <a:cubicBezTo>
                    <a:pt x="474" y="237"/>
                    <a:pt x="473" y="235"/>
                    <a:pt x="469" y="234"/>
                  </a:cubicBezTo>
                  <a:cubicBezTo>
                    <a:pt x="467" y="233"/>
                    <a:pt x="466" y="230"/>
                    <a:pt x="467" y="228"/>
                  </a:cubicBezTo>
                  <a:cubicBezTo>
                    <a:pt x="469" y="223"/>
                    <a:pt x="475" y="222"/>
                    <a:pt x="481" y="221"/>
                  </a:cubicBezTo>
                  <a:cubicBezTo>
                    <a:pt x="483" y="221"/>
                    <a:pt x="485" y="220"/>
                    <a:pt x="487" y="220"/>
                  </a:cubicBezTo>
                  <a:cubicBezTo>
                    <a:pt x="491" y="217"/>
                    <a:pt x="500" y="211"/>
                    <a:pt x="503" y="207"/>
                  </a:cubicBezTo>
                  <a:close/>
                </a:path>
              </a:pathLst>
            </a:custGeom>
            <a:solidFill>
              <a:srgbClr val="7030A0"/>
            </a:solidFill>
            <a:ln w="9525">
              <a:noFill/>
              <a:round/>
              <a:headEnd/>
              <a:tailEnd/>
            </a:ln>
          </p:spPr>
          <p:txBody>
            <a:bodyPr lIns="45720" tIns="22860" rIns="45720" bIns="22860"/>
            <a:lstStyle/>
            <a:p>
              <a:pPr defTabSz="685663">
                <a:defRPr/>
              </a:pPr>
              <a:endParaRPr lang="id-ID" sz="90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45" name="Freeform 77">
              <a:extLst>
                <a:ext uri="{FF2B5EF4-FFF2-40B4-BE49-F238E27FC236}">
                  <a16:creationId xmlns:a16="http://schemas.microsoft.com/office/drawing/2014/main" xmlns="" id="{E1E8F1D2-B5E3-4245-9FED-ECBB811A2B5B}"/>
                </a:ext>
              </a:extLst>
            </p:cNvPr>
            <p:cNvSpPr>
              <a:spLocks/>
            </p:cNvSpPr>
            <p:nvPr/>
          </p:nvSpPr>
          <p:spPr bwMode="auto">
            <a:xfrm>
              <a:off x="1300" y="1952"/>
              <a:ext cx="892" cy="828"/>
            </a:xfrm>
            <a:custGeom>
              <a:avLst/>
              <a:gdLst>
                <a:gd name="T0" fmla="*/ 274 w 897"/>
                <a:gd name="T1" fmla="*/ 776 h 833"/>
                <a:gd name="T2" fmla="*/ 302 w 897"/>
                <a:gd name="T3" fmla="*/ 781 h 833"/>
                <a:gd name="T4" fmla="*/ 323 w 897"/>
                <a:gd name="T5" fmla="*/ 799 h 833"/>
                <a:gd name="T6" fmla="*/ 364 w 897"/>
                <a:gd name="T7" fmla="*/ 788 h 833"/>
                <a:gd name="T8" fmla="*/ 424 w 897"/>
                <a:gd name="T9" fmla="*/ 761 h 833"/>
                <a:gd name="T10" fmla="*/ 495 w 897"/>
                <a:gd name="T11" fmla="*/ 788 h 833"/>
                <a:gd name="T12" fmla="*/ 548 w 897"/>
                <a:gd name="T13" fmla="*/ 788 h 833"/>
                <a:gd name="T14" fmla="*/ 614 w 897"/>
                <a:gd name="T15" fmla="*/ 772 h 833"/>
                <a:gd name="T16" fmla="*/ 623 w 897"/>
                <a:gd name="T17" fmla="*/ 819 h 833"/>
                <a:gd name="T18" fmla="*/ 635 w 897"/>
                <a:gd name="T19" fmla="*/ 825 h 833"/>
                <a:gd name="T20" fmla="*/ 668 w 897"/>
                <a:gd name="T21" fmla="*/ 804 h 833"/>
                <a:gd name="T22" fmla="*/ 664 w 897"/>
                <a:gd name="T23" fmla="*/ 785 h 833"/>
                <a:gd name="T24" fmla="*/ 700 w 897"/>
                <a:gd name="T25" fmla="*/ 712 h 833"/>
                <a:gd name="T26" fmla="*/ 738 w 897"/>
                <a:gd name="T27" fmla="*/ 662 h 833"/>
                <a:gd name="T28" fmla="*/ 771 w 897"/>
                <a:gd name="T29" fmla="*/ 630 h 833"/>
                <a:gd name="T30" fmla="*/ 831 w 897"/>
                <a:gd name="T31" fmla="*/ 571 h 833"/>
                <a:gd name="T32" fmla="*/ 844 w 897"/>
                <a:gd name="T33" fmla="*/ 523 h 833"/>
                <a:gd name="T34" fmla="*/ 867 w 897"/>
                <a:gd name="T35" fmla="*/ 453 h 833"/>
                <a:gd name="T36" fmla="*/ 866 w 897"/>
                <a:gd name="T37" fmla="*/ 425 h 833"/>
                <a:gd name="T38" fmla="*/ 867 w 897"/>
                <a:gd name="T39" fmla="*/ 295 h 833"/>
                <a:gd name="T40" fmla="*/ 897 w 897"/>
                <a:gd name="T41" fmla="*/ 195 h 833"/>
                <a:gd name="T42" fmla="*/ 758 w 897"/>
                <a:gd name="T43" fmla="*/ 181 h 833"/>
                <a:gd name="T44" fmla="*/ 562 w 897"/>
                <a:gd name="T45" fmla="*/ 171 h 833"/>
                <a:gd name="T46" fmla="*/ 470 w 897"/>
                <a:gd name="T47" fmla="*/ 165 h 833"/>
                <a:gd name="T48" fmla="*/ 406 w 897"/>
                <a:gd name="T49" fmla="*/ 164 h 833"/>
                <a:gd name="T50" fmla="*/ 368 w 897"/>
                <a:gd name="T51" fmla="*/ 153 h 833"/>
                <a:gd name="T52" fmla="*/ 333 w 897"/>
                <a:gd name="T53" fmla="*/ 122 h 833"/>
                <a:gd name="T54" fmla="*/ 310 w 897"/>
                <a:gd name="T55" fmla="*/ 105 h 833"/>
                <a:gd name="T56" fmla="*/ 302 w 897"/>
                <a:gd name="T57" fmla="*/ 53 h 833"/>
                <a:gd name="T58" fmla="*/ 279 w 897"/>
                <a:gd name="T59" fmla="*/ 0 h 833"/>
                <a:gd name="T60" fmla="*/ 264 w 897"/>
                <a:gd name="T61" fmla="*/ 42 h 833"/>
                <a:gd name="T62" fmla="*/ 259 w 897"/>
                <a:gd name="T63" fmla="*/ 100 h 833"/>
                <a:gd name="T64" fmla="*/ 173 w 897"/>
                <a:gd name="T65" fmla="*/ 109 h 833"/>
                <a:gd name="T66" fmla="*/ 35 w 897"/>
                <a:gd name="T67" fmla="*/ 112 h 833"/>
                <a:gd name="T68" fmla="*/ 1 w 897"/>
                <a:gd name="T69" fmla="*/ 135 h 833"/>
                <a:gd name="T70" fmla="*/ 4 w 897"/>
                <a:gd name="T71" fmla="*/ 224 h 833"/>
                <a:gd name="T72" fmla="*/ 70 w 897"/>
                <a:gd name="T73" fmla="*/ 272 h 833"/>
                <a:gd name="T74" fmla="*/ 111 w 897"/>
                <a:gd name="T75" fmla="*/ 282 h 833"/>
                <a:gd name="T76" fmla="*/ 128 w 897"/>
                <a:gd name="T77" fmla="*/ 319 h 833"/>
                <a:gd name="T78" fmla="*/ 136 w 897"/>
                <a:gd name="T79" fmla="*/ 367 h 833"/>
                <a:gd name="T80" fmla="*/ 116 w 897"/>
                <a:gd name="T81" fmla="*/ 437 h 833"/>
                <a:gd name="T82" fmla="*/ 79 w 897"/>
                <a:gd name="T83" fmla="*/ 482 h 833"/>
                <a:gd name="T84" fmla="*/ 98 w 897"/>
                <a:gd name="T85" fmla="*/ 513 h 833"/>
                <a:gd name="T86" fmla="*/ 96 w 897"/>
                <a:gd name="T87" fmla="*/ 548 h 833"/>
                <a:gd name="T88" fmla="*/ 108 w 897"/>
                <a:gd name="T89" fmla="*/ 574 h 833"/>
                <a:gd name="T90" fmla="*/ 99 w 897"/>
                <a:gd name="T91" fmla="*/ 611 h 833"/>
                <a:gd name="T92" fmla="*/ 114 w 897"/>
                <a:gd name="T93" fmla="*/ 657 h 833"/>
                <a:gd name="T94" fmla="*/ 195 w 897"/>
                <a:gd name="T95" fmla="*/ 689 h 833"/>
                <a:gd name="T96" fmla="*/ 263 w 897"/>
                <a:gd name="T97" fmla="*/ 695 h 833"/>
                <a:gd name="T98" fmla="*/ 251 w 897"/>
                <a:gd name="T99" fmla="*/ 728 h 8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897" h="833">
                  <a:moveTo>
                    <a:pt x="258" y="762"/>
                  </a:moveTo>
                  <a:cubicBezTo>
                    <a:pt x="259" y="763"/>
                    <a:pt x="261" y="763"/>
                    <a:pt x="262" y="764"/>
                  </a:cubicBezTo>
                  <a:cubicBezTo>
                    <a:pt x="264" y="765"/>
                    <a:pt x="267" y="766"/>
                    <a:pt x="269" y="768"/>
                  </a:cubicBezTo>
                  <a:cubicBezTo>
                    <a:pt x="271" y="770"/>
                    <a:pt x="273" y="773"/>
                    <a:pt x="274" y="776"/>
                  </a:cubicBezTo>
                  <a:cubicBezTo>
                    <a:pt x="276" y="778"/>
                    <a:pt x="277" y="780"/>
                    <a:pt x="278" y="781"/>
                  </a:cubicBezTo>
                  <a:cubicBezTo>
                    <a:pt x="280" y="782"/>
                    <a:pt x="282" y="782"/>
                    <a:pt x="284" y="782"/>
                  </a:cubicBezTo>
                  <a:cubicBezTo>
                    <a:pt x="287" y="782"/>
                    <a:pt x="292" y="783"/>
                    <a:pt x="295" y="786"/>
                  </a:cubicBezTo>
                  <a:cubicBezTo>
                    <a:pt x="297" y="784"/>
                    <a:pt x="299" y="782"/>
                    <a:pt x="302" y="781"/>
                  </a:cubicBezTo>
                  <a:cubicBezTo>
                    <a:pt x="302" y="781"/>
                    <a:pt x="302" y="781"/>
                    <a:pt x="302" y="781"/>
                  </a:cubicBezTo>
                  <a:cubicBezTo>
                    <a:pt x="309" y="781"/>
                    <a:pt x="314" y="787"/>
                    <a:pt x="318" y="792"/>
                  </a:cubicBezTo>
                  <a:cubicBezTo>
                    <a:pt x="320" y="795"/>
                    <a:pt x="320" y="795"/>
                    <a:pt x="320" y="795"/>
                  </a:cubicBezTo>
                  <a:cubicBezTo>
                    <a:pt x="321" y="796"/>
                    <a:pt x="322" y="797"/>
                    <a:pt x="323" y="799"/>
                  </a:cubicBezTo>
                  <a:cubicBezTo>
                    <a:pt x="326" y="802"/>
                    <a:pt x="328" y="805"/>
                    <a:pt x="333" y="806"/>
                  </a:cubicBezTo>
                  <a:cubicBezTo>
                    <a:pt x="336" y="807"/>
                    <a:pt x="340" y="806"/>
                    <a:pt x="345" y="803"/>
                  </a:cubicBezTo>
                  <a:cubicBezTo>
                    <a:pt x="347" y="802"/>
                    <a:pt x="349" y="801"/>
                    <a:pt x="351" y="800"/>
                  </a:cubicBezTo>
                  <a:cubicBezTo>
                    <a:pt x="357" y="797"/>
                    <a:pt x="360" y="793"/>
                    <a:pt x="364" y="788"/>
                  </a:cubicBezTo>
                  <a:cubicBezTo>
                    <a:pt x="367" y="784"/>
                    <a:pt x="370" y="780"/>
                    <a:pt x="376" y="776"/>
                  </a:cubicBezTo>
                  <a:cubicBezTo>
                    <a:pt x="385" y="769"/>
                    <a:pt x="391" y="771"/>
                    <a:pt x="401" y="771"/>
                  </a:cubicBezTo>
                  <a:cubicBezTo>
                    <a:pt x="412" y="770"/>
                    <a:pt x="421" y="766"/>
                    <a:pt x="422" y="764"/>
                  </a:cubicBezTo>
                  <a:cubicBezTo>
                    <a:pt x="422" y="763"/>
                    <a:pt x="423" y="761"/>
                    <a:pt x="424" y="761"/>
                  </a:cubicBezTo>
                  <a:cubicBezTo>
                    <a:pt x="432" y="757"/>
                    <a:pt x="446" y="763"/>
                    <a:pt x="462" y="770"/>
                  </a:cubicBezTo>
                  <a:cubicBezTo>
                    <a:pt x="465" y="771"/>
                    <a:pt x="467" y="772"/>
                    <a:pt x="469" y="773"/>
                  </a:cubicBezTo>
                  <a:cubicBezTo>
                    <a:pt x="479" y="777"/>
                    <a:pt x="484" y="780"/>
                    <a:pt x="492" y="786"/>
                  </a:cubicBezTo>
                  <a:cubicBezTo>
                    <a:pt x="495" y="788"/>
                    <a:pt x="495" y="788"/>
                    <a:pt x="495" y="788"/>
                  </a:cubicBezTo>
                  <a:cubicBezTo>
                    <a:pt x="502" y="794"/>
                    <a:pt x="506" y="793"/>
                    <a:pt x="517" y="792"/>
                  </a:cubicBezTo>
                  <a:cubicBezTo>
                    <a:pt x="521" y="792"/>
                    <a:pt x="525" y="792"/>
                    <a:pt x="529" y="791"/>
                  </a:cubicBezTo>
                  <a:cubicBezTo>
                    <a:pt x="535" y="791"/>
                    <a:pt x="541" y="791"/>
                    <a:pt x="547" y="789"/>
                  </a:cubicBezTo>
                  <a:cubicBezTo>
                    <a:pt x="547" y="789"/>
                    <a:pt x="548" y="789"/>
                    <a:pt x="548" y="788"/>
                  </a:cubicBezTo>
                  <a:cubicBezTo>
                    <a:pt x="550" y="787"/>
                    <a:pt x="552" y="786"/>
                    <a:pt x="557" y="786"/>
                  </a:cubicBezTo>
                  <a:cubicBezTo>
                    <a:pt x="560" y="786"/>
                    <a:pt x="562" y="787"/>
                    <a:pt x="565" y="788"/>
                  </a:cubicBezTo>
                  <a:cubicBezTo>
                    <a:pt x="567" y="788"/>
                    <a:pt x="569" y="789"/>
                    <a:pt x="571" y="789"/>
                  </a:cubicBezTo>
                  <a:cubicBezTo>
                    <a:pt x="583" y="788"/>
                    <a:pt x="597" y="783"/>
                    <a:pt x="614" y="772"/>
                  </a:cubicBezTo>
                  <a:cubicBezTo>
                    <a:pt x="615" y="772"/>
                    <a:pt x="616" y="771"/>
                    <a:pt x="618" y="772"/>
                  </a:cubicBezTo>
                  <a:cubicBezTo>
                    <a:pt x="619" y="772"/>
                    <a:pt x="620" y="773"/>
                    <a:pt x="621" y="774"/>
                  </a:cubicBezTo>
                  <a:cubicBezTo>
                    <a:pt x="628" y="787"/>
                    <a:pt x="629" y="801"/>
                    <a:pt x="625" y="815"/>
                  </a:cubicBezTo>
                  <a:cubicBezTo>
                    <a:pt x="624" y="817"/>
                    <a:pt x="623" y="818"/>
                    <a:pt x="623" y="819"/>
                  </a:cubicBezTo>
                  <a:cubicBezTo>
                    <a:pt x="622" y="821"/>
                    <a:pt x="622" y="822"/>
                    <a:pt x="622" y="823"/>
                  </a:cubicBezTo>
                  <a:cubicBezTo>
                    <a:pt x="622" y="823"/>
                    <a:pt x="622" y="823"/>
                    <a:pt x="622" y="823"/>
                  </a:cubicBezTo>
                  <a:cubicBezTo>
                    <a:pt x="622" y="823"/>
                    <a:pt x="623" y="824"/>
                    <a:pt x="625" y="824"/>
                  </a:cubicBezTo>
                  <a:cubicBezTo>
                    <a:pt x="627" y="825"/>
                    <a:pt x="631" y="825"/>
                    <a:pt x="635" y="825"/>
                  </a:cubicBezTo>
                  <a:cubicBezTo>
                    <a:pt x="639" y="825"/>
                    <a:pt x="643" y="825"/>
                    <a:pt x="647" y="826"/>
                  </a:cubicBezTo>
                  <a:cubicBezTo>
                    <a:pt x="651" y="828"/>
                    <a:pt x="651" y="828"/>
                    <a:pt x="651" y="828"/>
                  </a:cubicBezTo>
                  <a:cubicBezTo>
                    <a:pt x="656" y="830"/>
                    <a:pt x="660" y="831"/>
                    <a:pt x="662" y="833"/>
                  </a:cubicBezTo>
                  <a:cubicBezTo>
                    <a:pt x="667" y="823"/>
                    <a:pt x="670" y="811"/>
                    <a:pt x="668" y="804"/>
                  </a:cubicBezTo>
                  <a:cubicBezTo>
                    <a:pt x="667" y="804"/>
                    <a:pt x="667" y="804"/>
                    <a:pt x="666" y="803"/>
                  </a:cubicBezTo>
                  <a:cubicBezTo>
                    <a:pt x="665" y="802"/>
                    <a:pt x="663" y="800"/>
                    <a:pt x="662" y="796"/>
                  </a:cubicBezTo>
                  <a:cubicBezTo>
                    <a:pt x="661" y="793"/>
                    <a:pt x="662" y="790"/>
                    <a:pt x="663" y="788"/>
                  </a:cubicBezTo>
                  <a:cubicBezTo>
                    <a:pt x="663" y="787"/>
                    <a:pt x="664" y="786"/>
                    <a:pt x="664" y="785"/>
                  </a:cubicBezTo>
                  <a:cubicBezTo>
                    <a:pt x="664" y="781"/>
                    <a:pt x="664" y="781"/>
                    <a:pt x="664" y="781"/>
                  </a:cubicBezTo>
                  <a:cubicBezTo>
                    <a:pt x="664" y="771"/>
                    <a:pt x="664" y="765"/>
                    <a:pt x="667" y="754"/>
                  </a:cubicBezTo>
                  <a:cubicBezTo>
                    <a:pt x="670" y="742"/>
                    <a:pt x="678" y="735"/>
                    <a:pt x="686" y="728"/>
                  </a:cubicBezTo>
                  <a:cubicBezTo>
                    <a:pt x="691" y="724"/>
                    <a:pt x="696" y="719"/>
                    <a:pt x="700" y="712"/>
                  </a:cubicBezTo>
                  <a:cubicBezTo>
                    <a:pt x="704" y="703"/>
                    <a:pt x="710" y="697"/>
                    <a:pt x="716" y="690"/>
                  </a:cubicBezTo>
                  <a:cubicBezTo>
                    <a:pt x="719" y="687"/>
                    <a:pt x="722" y="684"/>
                    <a:pt x="725" y="680"/>
                  </a:cubicBezTo>
                  <a:cubicBezTo>
                    <a:pt x="727" y="678"/>
                    <a:pt x="728" y="676"/>
                    <a:pt x="729" y="673"/>
                  </a:cubicBezTo>
                  <a:cubicBezTo>
                    <a:pt x="731" y="669"/>
                    <a:pt x="733" y="664"/>
                    <a:pt x="738" y="662"/>
                  </a:cubicBezTo>
                  <a:cubicBezTo>
                    <a:pt x="742" y="658"/>
                    <a:pt x="747" y="658"/>
                    <a:pt x="752" y="658"/>
                  </a:cubicBezTo>
                  <a:cubicBezTo>
                    <a:pt x="756" y="657"/>
                    <a:pt x="759" y="657"/>
                    <a:pt x="762" y="655"/>
                  </a:cubicBezTo>
                  <a:cubicBezTo>
                    <a:pt x="767" y="651"/>
                    <a:pt x="767" y="646"/>
                    <a:pt x="768" y="640"/>
                  </a:cubicBezTo>
                  <a:cubicBezTo>
                    <a:pt x="769" y="637"/>
                    <a:pt x="769" y="633"/>
                    <a:pt x="771" y="630"/>
                  </a:cubicBezTo>
                  <a:cubicBezTo>
                    <a:pt x="776" y="617"/>
                    <a:pt x="786" y="595"/>
                    <a:pt x="803" y="588"/>
                  </a:cubicBezTo>
                  <a:cubicBezTo>
                    <a:pt x="807" y="586"/>
                    <a:pt x="811" y="585"/>
                    <a:pt x="814" y="585"/>
                  </a:cubicBezTo>
                  <a:cubicBezTo>
                    <a:pt x="817" y="584"/>
                    <a:pt x="819" y="584"/>
                    <a:pt x="821" y="583"/>
                  </a:cubicBezTo>
                  <a:cubicBezTo>
                    <a:pt x="829" y="580"/>
                    <a:pt x="829" y="577"/>
                    <a:pt x="831" y="571"/>
                  </a:cubicBezTo>
                  <a:cubicBezTo>
                    <a:pt x="831" y="569"/>
                    <a:pt x="831" y="566"/>
                    <a:pt x="832" y="564"/>
                  </a:cubicBezTo>
                  <a:cubicBezTo>
                    <a:pt x="833" y="559"/>
                    <a:pt x="835" y="554"/>
                    <a:pt x="837" y="550"/>
                  </a:cubicBezTo>
                  <a:cubicBezTo>
                    <a:pt x="840" y="542"/>
                    <a:pt x="843" y="535"/>
                    <a:pt x="843" y="527"/>
                  </a:cubicBezTo>
                  <a:cubicBezTo>
                    <a:pt x="844" y="523"/>
                    <a:pt x="844" y="523"/>
                    <a:pt x="844" y="523"/>
                  </a:cubicBezTo>
                  <a:cubicBezTo>
                    <a:pt x="845" y="515"/>
                    <a:pt x="846" y="507"/>
                    <a:pt x="849" y="498"/>
                  </a:cubicBezTo>
                  <a:cubicBezTo>
                    <a:pt x="852" y="491"/>
                    <a:pt x="854" y="484"/>
                    <a:pt x="857" y="478"/>
                  </a:cubicBezTo>
                  <a:cubicBezTo>
                    <a:pt x="858" y="475"/>
                    <a:pt x="860" y="472"/>
                    <a:pt x="861" y="468"/>
                  </a:cubicBezTo>
                  <a:cubicBezTo>
                    <a:pt x="864" y="463"/>
                    <a:pt x="866" y="459"/>
                    <a:pt x="867" y="453"/>
                  </a:cubicBezTo>
                  <a:cubicBezTo>
                    <a:pt x="868" y="450"/>
                    <a:pt x="868" y="446"/>
                    <a:pt x="869" y="443"/>
                  </a:cubicBezTo>
                  <a:cubicBezTo>
                    <a:pt x="870" y="438"/>
                    <a:pt x="871" y="433"/>
                    <a:pt x="872" y="428"/>
                  </a:cubicBezTo>
                  <a:cubicBezTo>
                    <a:pt x="871" y="429"/>
                    <a:pt x="870" y="429"/>
                    <a:pt x="869" y="429"/>
                  </a:cubicBezTo>
                  <a:cubicBezTo>
                    <a:pt x="867" y="428"/>
                    <a:pt x="866" y="427"/>
                    <a:pt x="866" y="425"/>
                  </a:cubicBezTo>
                  <a:cubicBezTo>
                    <a:pt x="862" y="409"/>
                    <a:pt x="861" y="393"/>
                    <a:pt x="862" y="371"/>
                  </a:cubicBezTo>
                  <a:cubicBezTo>
                    <a:pt x="863" y="355"/>
                    <a:pt x="863" y="339"/>
                    <a:pt x="862" y="322"/>
                  </a:cubicBezTo>
                  <a:cubicBezTo>
                    <a:pt x="861" y="313"/>
                    <a:pt x="863" y="308"/>
                    <a:pt x="865" y="301"/>
                  </a:cubicBezTo>
                  <a:cubicBezTo>
                    <a:pt x="866" y="299"/>
                    <a:pt x="866" y="297"/>
                    <a:pt x="867" y="295"/>
                  </a:cubicBezTo>
                  <a:cubicBezTo>
                    <a:pt x="869" y="288"/>
                    <a:pt x="870" y="281"/>
                    <a:pt x="870" y="273"/>
                  </a:cubicBezTo>
                  <a:cubicBezTo>
                    <a:pt x="871" y="263"/>
                    <a:pt x="872" y="253"/>
                    <a:pt x="875" y="244"/>
                  </a:cubicBezTo>
                  <a:cubicBezTo>
                    <a:pt x="878" y="235"/>
                    <a:pt x="882" y="228"/>
                    <a:pt x="886" y="221"/>
                  </a:cubicBezTo>
                  <a:cubicBezTo>
                    <a:pt x="891" y="213"/>
                    <a:pt x="895" y="205"/>
                    <a:pt x="897" y="195"/>
                  </a:cubicBezTo>
                  <a:cubicBezTo>
                    <a:pt x="895" y="195"/>
                    <a:pt x="893" y="196"/>
                    <a:pt x="890" y="196"/>
                  </a:cubicBezTo>
                  <a:cubicBezTo>
                    <a:pt x="882" y="196"/>
                    <a:pt x="873" y="194"/>
                    <a:pt x="867" y="192"/>
                  </a:cubicBezTo>
                  <a:cubicBezTo>
                    <a:pt x="863" y="192"/>
                    <a:pt x="863" y="192"/>
                    <a:pt x="863" y="192"/>
                  </a:cubicBezTo>
                  <a:cubicBezTo>
                    <a:pt x="826" y="184"/>
                    <a:pt x="791" y="181"/>
                    <a:pt x="758" y="181"/>
                  </a:cubicBezTo>
                  <a:cubicBezTo>
                    <a:pt x="730" y="181"/>
                    <a:pt x="702" y="179"/>
                    <a:pt x="675" y="177"/>
                  </a:cubicBezTo>
                  <a:cubicBezTo>
                    <a:pt x="651" y="176"/>
                    <a:pt x="626" y="174"/>
                    <a:pt x="601" y="174"/>
                  </a:cubicBezTo>
                  <a:cubicBezTo>
                    <a:pt x="591" y="174"/>
                    <a:pt x="580" y="173"/>
                    <a:pt x="570" y="172"/>
                  </a:cubicBezTo>
                  <a:cubicBezTo>
                    <a:pt x="562" y="171"/>
                    <a:pt x="562" y="171"/>
                    <a:pt x="562" y="171"/>
                  </a:cubicBezTo>
                  <a:cubicBezTo>
                    <a:pt x="553" y="170"/>
                    <a:pt x="546" y="170"/>
                    <a:pt x="537" y="170"/>
                  </a:cubicBezTo>
                  <a:cubicBezTo>
                    <a:pt x="532" y="170"/>
                    <a:pt x="526" y="170"/>
                    <a:pt x="521" y="170"/>
                  </a:cubicBezTo>
                  <a:cubicBezTo>
                    <a:pt x="508" y="169"/>
                    <a:pt x="496" y="168"/>
                    <a:pt x="481" y="168"/>
                  </a:cubicBezTo>
                  <a:cubicBezTo>
                    <a:pt x="477" y="167"/>
                    <a:pt x="473" y="166"/>
                    <a:pt x="470" y="165"/>
                  </a:cubicBezTo>
                  <a:cubicBezTo>
                    <a:pt x="464" y="164"/>
                    <a:pt x="459" y="163"/>
                    <a:pt x="453" y="163"/>
                  </a:cubicBezTo>
                  <a:cubicBezTo>
                    <a:pt x="447" y="164"/>
                    <a:pt x="440" y="163"/>
                    <a:pt x="433" y="163"/>
                  </a:cubicBezTo>
                  <a:cubicBezTo>
                    <a:pt x="426" y="163"/>
                    <a:pt x="420" y="163"/>
                    <a:pt x="413" y="163"/>
                  </a:cubicBezTo>
                  <a:cubicBezTo>
                    <a:pt x="411" y="163"/>
                    <a:pt x="408" y="164"/>
                    <a:pt x="406" y="164"/>
                  </a:cubicBezTo>
                  <a:cubicBezTo>
                    <a:pt x="399" y="166"/>
                    <a:pt x="391" y="167"/>
                    <a:pt x="385" y="163"/>
                  </a:cubicBezTo>
                  <a:cubicBezTo>
                    <a:pt x="382" y="161"/>
                    <a:pt x="380" y="159"/>
                    <a:pt x="379" y="157"/>
                  </a:cubicBezTo>
                  <a:cubicBezTo>
                    <a:pt x="377" y="155"/>
                    <a:pt x="376" y="154"/>
                    <a:pt x="373" y="153"/>
                  </a:cubicBezTo>
                  <a:cubicBezTo>
                    <a:pt x="371" y="153"/>
                    <a:pt x="370" y="153"/>
                    <a:pt x="368" y="153"/>
                  </a:cubicBezTo>
                  <a:cubicBezTo>
                    <a:pt x="364" y="153"/>
                    <a:pt x="359" y="153"/>
                    <a:pt x="355" y="148"/>
                  </a:cubicBezTo>
                  <a:cubicBezTo>
                    <a:pt x="352" y="145"/>
                    <a:pt x="350" y="141"/>
                    <a:pt x="348" y="138"/>
                  </a:cubicBezTo>
                  <a:cubicBezTo>
                    <a:pt x="347" y="135"/>
                    <a:pt x="345" y="132"/>
                    <a:pt x="344" y="130"/>
                  </a:cubicBezTo>
                  <a:cubicBezTo>
                    <a:pt x="340" y="127"/>
                    <a:pt x="338" y="124"/>
                    <a:pt x="333" y="122"/>
                  </a:cubicBezTo>
                  <a:cubicBezTo>
                    <a:pt x="331" y="120"/>
                    <a:pt x="330" y="118"/>
                    <a:pt x="328" y="117"/>
                  </a:cubicBezTo>
                  <a:cubicBezTo>
                    <a:pt x="324" y="112"/>
                    <a:pt x="320" y="109"/>
                    <a:pt x="317" y="110"/>
                  </a:cubicBezTo>
                  <a:cubicBezTo>
                    <a:pt x="315" y="111"/>
                    <a:pt x="313" y="110"/>
                    <a:pt x="312" y="108"/>
                  </a:cubicBezTo>
                  <a:cubicBezTo>
                    <a:pt x="311" y="107"/>
                    <a:pt x="310" y="106"/>
                    <a:pt x="310" y="105"/>
                  </a:cubicBezTo>
                  <a:cubicBezTo>
                    <a:pt x="310" y="100"/>
                    <a:pt x="309" y="96"/>
                    <a:pt x="309" y="91"/>
                  </a:cubicBezTo>
                  <a:cubicBezTo>
                    <a:pt x="309" y="87"/>
                    <a:pt x="309" y="82"/>
                    <a:pt x="309" y="78"/>
                  </a:cubicBezTo>
                  <a:cubicBezTo>
                    <a:pt x="309" y="71"/>
                    <a:pt x="306" y="64"/>
                    <a:pt x="304" y="58"/>
                  </a:cubicBezTo>
                  <a:cubicBezTo>
                    <a:pt x="302" y="53"/>
                    <a:pt x="302" y="53"/>
                    <a:pt x="302" y="53"/>
                  </a:cubicBezTo>
                  <a:cubicBezTo>
                    <a:pt x="300" y="49"/>
                    <a:pt x="297" y="46"/>
                    <a:pt x="295" y="42"/>
                  </a:cubicBezTo>
                  <a:cubicBezTo>
                    <a:pt x="291" y="37"/>
                    <a:pt x="287" y="32"/>
                    <a:pt x="285" y="26"/>
                  </a:cubicBezTo>
                  <a:cubicBezTo>
                    <a:pt x="284" y="22"/>
                    <a:pt x="284" y="18"/>
                    <a:pt x="284" y="14"/>
                  </a:cubicBezTo>
                  <a:cubicBezTo>
                    <a:pt x="283" y="7"/>
                    <a:pt x="282" y="2"/>
                    <a:pt x="279" y="0"/>
                  </a:cubicBezTo>
                  <a:cubicBezTo>
                    <a:pt x="279" y="1"/>
                    <a:pt x="279" y="1"/>
                    <a:pt x="278" y="2"/>
                  </a:cubicBezTo>
                  <a:cubicBezTo>
                    <a:pt x="278" y="2"/>
                    <a:pt x="277" y="3"/>
                    <a:pt x="276" y="3"/>
                  </a:cubicBezTo>
                  <a:cubicBezTo>
                    <a:pt x="276" y="3"/>
                    <a:pt x="276" y="3"/>
                    <a:pt x="276" y="3"/>
                  </a:cubicBezTo>
                  <a:cubicBezTo>
                    <a:pt x="270" y="16"/>
                    <a:pt x="263" y="28"/>
                    <a:pt x="264" y="42"/>
                  </a:cubicBezTo>
                  <a:cubicBezTo>
                    <a:pt x="264" y="45"/>
                    <a:pt x="264" y="47"/>
                    <a:pt x="264" y="50"/>
                  </a:cubicBezTo>
                  <a:cubicBezTo>
                    <a:pt x="265" y="60"/>
                    <a:pt x="266" y="72"/>
                    <a:pt x="263" y="81"/>
                  </a:cubicBezTo>
                  <a:cubicBezTo>
                    <a:pt x="263" y="84"/>
                    <a:pt x="262" y="87"/>
                    <a:pt x="260" y="89"/>
                  </a:cubicBezTo>
                  <a:cubicBezTo>
                    <a:pt x="259" y="93"/>
                    <a:pt x="258" y="96"/>
                    <a:pt x="259" y="100"/>
                  </a:cubicBezTo>
                  <a:cubicBezTo>
                    <a:pt x="259" y="102"/>
                    <a:pt x="258" y="104"/>
                    <a:pt x="257" y="105"/>
                  </a:cubicBezTo>
                  <a:cubicBezTo>
                    <a:pt x="248" y="111"/>
                    <a:pt x="234" y="110"/>
                    <a:pt x="223" y="109"/>
                  </a:cubicBezTo>
                  <a:cubicBezTo>
                    <a:pt x="220" y="109"/>
                    <a:pt x="217" y="109"/>
                    <a:pt x="214" y="109"/>
                  </a:cubicBezTo>
                  <a:cubicBezTo>
                    <a:pt x="201" y="109"/>
                    <a:pt x="187" y="109"/>
                    <a:pt x="173" y="109"/>
                  </a:cubicBezTo>
                  <a:cubicBezTo>
                    <a:pt x="157" y="109"/>
                    <a:pt x="140" y="109"/>
                    <a:pt x="123" y="110"/>
                  </a:cubicBezTo>
                  <a:cubicBezTo>
                    <a:pt x="122" y="110"/>
                    <a:pt x="122" y="110"/>
                    <a:pt x="122" y="110"/>
                  </a:cubicBezTo>
                  <a:cubicBezTo>
                    <a:pt x="96" y="112"/>
                    <a:pt x="72" y="114"/>
                    <a:pt x="46" y="112"/>
                  </a:cubicBezTo>
                  <a:cubicBezTo>
                    <a:pt x="44" y="112"/>
                    <a:pt x="40" y="112"/>
                    <a:pt x="35" y="112"/>
                  </a:cubicBezTo>
                  <a:cubicBezTo>
                    <a:pt x="23" y="113"/>
                    <a:pt x="15" y="113"/>
                    <a:pt x="8" y="113"/>
                  </a:cubicBezTo>
                  <a:cubicBezTo>
                    <a:pt x="7" y="113"/>
                    <a:pt x="7" y="113"/>
                    <a:pt x="6" y="113"/>
                  </a:cubicBezTo>
                  <a:cubicBezTo>
                    <a:pt x="7" y="118"/>
                    <a:pt x="5" y="124"/>
                    <a:pt x="3" y="128"/>
                  </a:cubicBezTo>
                  <a:cubicBezTo>
                    <a:pt x="2" y="131"/>
                    <a:pt x="1" y="134"/>
                    <a:pt x="1" y="135"/>
                  </a:cubicBezTo>
                  <a:cubicBezTo>
                    <a:pt x="0" y="139"/>
                    <a:pt x="1" y="142"/>
                    <a:pt x="2" y="146"/>
                  </a:cubicBezTo>
                  <a:cubicBezTo>
                    <a:pt x="3" y="148"/>
                    <a:pt x="4" y="151"/>
                    <a:pt x="4" y="154"/>
                  </a:cubicBezTo>
                  <a:cubicBezTo>
                    <a:pt x="6" y="163"/>
                    <a:pt x="5" y="172"/>
                    <a:pt x="4" y="181"/>
                  </a:cubicBezTo>
                  <a:cubicBezTo>
                    <a:pt x="1" y="198"/>
                    <a:pt x="1" y="209"/>
                    <a:pt x="4" y="224"/>
                  </a:cubicBezTo>
                  <a:cubicBezTo>
                    <a:pt x="5" y="230"/>
                    <a:pt x="5" y="230"/>
                    <a:pt x="5" y="230"/>
                  </a:cubicBezTo>
                  <a:cubicBezTo>
                    <a:pt x="7" y="245"/>
                    <a:pt x="9" y="260"/>
                    <a:pt x="10" y="275"/>
                  </a:cubicBezTo>
                  <a:cubicBezTo>
                    <a:pt x="24" y="277"/>
                    <a:pt x="38" y="275"/>
                    <a:pt x="53" y="273"/>
                  </a:cubicBezTo>
                  <a:cubicBezTo>
                    <a:pt x="59" y="273"/>
                    <a:pt x="64" y="272"/>
                    <a:pt x="70" y="272"/>
                  </a:cubicBezTo>
                  <a:cubicBezTo>
                    <a:pt x="80" y="271"/>
                    <a:pt x="85" y="275"/>
                    <a:pt x="90" y="279"/>
                  </a:cubicBezTo>
                  <a:cubicBezTo>
                    <a:pt x="93" y="281"/>
                    <a:pt x="96" y="283"/>
                    <a:pt x="99" y="284"/>
                  </a:cubicBezTo>
                  <a:cubicBezTo>
                    <a:pt x="101" y="284"/>
                    <a:pt x="103" y="284"/>
                    <a:pt x="104" y="283"/>
                  </a:cubicBezTo>
                  <a:cubicBezTo>
                    <a:pt x="106" y="283"/>
                    <a:pt x="109" y="282"/>
                    <a:pt x="111" y="282"/>
                  </a:cubicBezTo>
                  <a:cubicBezTo>
                    <a:pt x="120" y="282"/>
                    <a:pt x="122" y="283"/>
                    <a:pt x="125" y="289"/>
                  </a:cubicBezTo>
                  <a:cubicBezTo>
                    <a:pt x="128" y="294"/>
                    <a:pt x="128" y="294"/>
                    <a:pt x="128" y="294"/>
                  </a:cubicBezTo>
                  <a:cubicBezTo>
                    <a:pt x="131" y="299"/>
                    <a:pt x="135" y="305"/>
                    <a:pt x="133" y="313"/>
                  </a:cubicBezTo>
                  <a:cubicBezTo>
                    <a:pt x="132" y="316"/>
                    <a:pt x="130" y="317"/>
                    <a:pt x="128" y="319"/>
                  </a:cubicBezTo>
                  <a:cubicBezTo>
                    <a:pt x="126" y="320"/>
                    <a:pt x="125" y="321"/>
                    <a:pt x="125" y="322"/>
                  </a:cubicBezTo>
                  <a:cubicBezTo>
                    <a:pt x="122" y="329"/>
                    <a:pt x="124" y="345"/>
                    <a:pt x="128" y="352"/>
                  </a:cubicBezTo>
                  <a:cubicBezTo>
                    <a:pt x="129" y="353"/>
                    <a:pt x="130" y="354"/>
                    <a:pt x="131" y="355"/>
                  </a:cubicBezTo>
                  <a:cubicBezTo>
                    <a:pt x="133" y="358"/>
                    <a:pt x="135" y="360"/>
                    <a:pt x="136" y="367"/>
                  </a:cubicBezTo>
                  <a:cubicBezTo>
                    <a:pt x="137" y="373"/>
                    <a:pt x="137" y="380"/>
                    <a:pt x="137" y="387"/>
                  </a:cubicBezTo>
                  <a:cubicBezTo>
                    <a:pt x="137" y="393"/>
                    <a:pt x="137" y="393"/>
                    <a:pt x="137" y="393"/>
                  </a:cubicBezTo>
                  <a:cubicBezTo>
                    <a:pt x="136" y="406"/>
                    <a:pt x="131" y="419"/>
                    <a:pt x="122" y="431"/>
                  </a:cubicBezTo>
                  <a:cubicBezTo>
                    <a:pt x="120" y="433"/>
                    <a:pt x="118" y="435"/>
                    <a:pt x="116" y="437"/>
                  </a:cubicBezTo>
                  <a:cubicBezTo>
                    <a:pt x="112" y="441"/>
                    <a:pt x="109" y="444"/>
                    <a:pt x="107" y="448"/>
                  </a:cubicBezTo>
                  <a:cubicBezTo>
                    <a:pt x="106" y="450"/>
                    <a:pt x="105" y="452"/>
                    <a:pt x="105" y="453"/>
                  </a:cubicBezTo>
                  <a:cubicBezTo>
                    <a:pt x="103" y="457"/>
                    <a:pt x="102" y="460"/>
                    <a:pt x="99" y="464"/>
                  </a:cubicBezTo>
                  <a:cubicBezTo>
                    <a:pt x="93" y="473"/>
                    <a:pt x="86" y="477"/>
                    <a:pt x="79" y="482"/>
                  </a:cubicBezTo>
                  <a:cubicBezTo>
                    <a:pt x="77" y="483"/>
                    <a:pt x="76" y="484"/>
                    <a:pt x="75" y="484"/>
                  </a:cubicBezTo>
                  <a:cubicBezTo>
                    <a:pt x="75" y="485"/>
                    <a:pt x="75" y="485"/>
                    <a:pt x="75" y="485"/>
                  </a:cubicBezTo>
                  <a:cubicBezTo>
                    <a:pt x="79" y="485"/>
                    <a:pt x="83" y="485"/>
                    <a:pt x="86" y="488"/>
                  </a:cubicBezTo>
                  <a:cubicBezTo>
                    <a:pt x="91" y="491"/>
                    <a:pt x="99" y="505"/>
                    <a:pt x="98" y="513"/>
                  </a:cubicBezTo>
                  <a:cubicBezTo>
                    <a:pt x="98" y="516"/>
                    <a:pt x="96" y="519"/>
                    <a:pt x="94" y="521"/>
                  </a:cubicBezTo>
                  <a:cubicBezTo>
                    <a:pt x="93" y="523"/>
                    <a:pt x="91" y="525"/>
                    <a:pt x="91" y="526"/>
                  </a:cubicBezTo>
                  <a:cubicBezTo>
                    <a:pt x="91" y="529"/>
                    <a:pt x="91" y="538"/>
                    <a:pt x="92" y="542"/>
                  </a:cubicBezTo>
                  <a:cubicBezTo>
                    <a:pt x="93" y="545"/>
                    <a:pt x="94" y="546"/>
                    <a:pt x="96" y="548"/>
                  </a:cubicBezTo>
                  <a:cubicBezTo>
                    <a:pt x="98" y="549"/>
                    <a:pt x="99" y="550"/>
                    <a:pt x="100" y="552"/>
                  </a:cubicBezTo>
                  <a:cubicBezTo>
                    <a:pt x="104" y="557"/>
                    <a:pt x="104" y="560"/>
                    <a:pt x="105" y="565"/>
                  </a:cubicBezTo>
                  <a:cubicBezTo>
                    <a:pt x="106" y="567"/>
                    <a:pt x="106" y="567"/>
                    <a:pt x="106" y="567"/>
                  </a:cubicBezTo>
                  <a:cubicBezTo>
                    <a:pt x="106" y="569"/>
                    <a:pt x="107" y="571"/>
                    <a:pt x="108" y="574"/>
                  </a:cubicBezTo>
                  <a:cubicBezTo>
                    <a:pt x="111" y="583"/>
                    <a:pt x="115" y="594"/>
                    <a:pt x="108" y="600"/>
                  </a:cubicBezTo>
                  <a:cubicBezTo>
                    <a:pt x="104" y="604"/>
                    <a:pt x="98" y="604"/>
                    <a:pt x="94" y="604"/>
                  </a:cubicBezTo>
                  <a:cubicBezTo>
                    <a:pt x="94" y="604"/>
                    <a:pt x="94" y="604"/>
                    <a:pt x="94" y="604"/>
                  </a:cubicBezTo>
                  <a:cubicBezTo>
                    <a:pt x="96" y="607"/>
                    <a:pt x="97" y="609"/>
                    <a:pt x="99" y="611"/>
                  </a:cubicBezTo>
                  <a:cubicBezTo>
                    <a:pt x="101" y="614"/>
                    <a:pt x="104" y="617"/>
                    <a:pt x="106" y="621"/>
                  </a:cubicBezTo>
                  <a:cubicBezTo>
                    <a:pt x="107" y="623"/>
                    <a:pt x="107" y="624"/>
                    <a:pt x="108" y="626"/>
                  </a:cubicBezTo>
                  <a:cubicBezTo>
                    <a:pt x="110" y="631"/>
                    <a:pt x="112" y="636"/>
                    <a:pt x="113" y="643"/>
                  </a:cubicBezTo>
                  <a:cubicBezTo>
                    <a:pt x="114" y="648"/>
                    <a:pt x="114" y="652"/>
                    <a:pt x="114" y="657"/>
                  </a:cubicBezTo>
                  <a:cubicBezTo>
                    <a:pt x="114" y="669"/>
                    <a:pt x="114" y="678"/>
                    <a:pt x="122" y="686"/>
                  </a:cubicBezTo>
                  <a:cubicBezTo>
                    <a:pt x="133" y="696"/>
                    <a:pt x="144" y="693"/>
                    <a:pt x="158" y="690"/>
                  </a:cubicBezTo>
                  <a:cubicBezTo>
                    <a:pt x="162" y="688"/>
                    <a:pt x="167" y="687"/>
                    <a:pt x="172" y="686"/>
                  </a:cubicBezTo>
                  <a:cubicBezTo>
                    <a:pt x="181" y="685"/>
                    <a:pt x="188" y="687"/>
                    <a:pt x="195" y="689"/>
                  </a:cubicBezTo>
                  <a:cubicBezTo>
                    <a:pt x="200" y="690"/>
                    <a:pt x="203" y="691"/>
                    <a:pt x="208" y="691"/>
                  </a:cubicBezTo>
                  <a:cubicBezTo>
                    <a:pt x="216" y="692"/>
                    <a:pt x="226" y="691"/>
                    <a:pt x="235" y="690"/>
                  </a:cubicBezTo>
                  <a:cubicBezTo>
                    <a:pt x="237" y="690"/>
                    <a:pt x="240" y="689"/>
                    <a:pt x="242" y="689"/>
                  </a:cubicBezTo>
                  <a:cubicBezTo>
                    <a:pt x="251" y="689"/>
                    <a:pt x="260" y="689"/>
                    <a:pt x="263" y="695"/>
                  </a:cubicBezTo>
                  <a:cubicBezTo>
                    <a:pt x="266" y="699"/>
                    <a:pt x="265" y="703"/>
                    <a:pt x="262" y="709"/>
                  </a:cubicBezTo>
                  <a:cubicBezTo>
                    <a:pt x="260" y="712"/>
                    <a:pt x="257" y="713"/>
                    <a:pt x="254" y="714"/>
                  </a:cubicBezTo>
                  <a:cubicBezTo>
                    <a:pt x="253" y="715"/>
                    <a:pt x="252" y="715"/>
                    <a:pt x="252" y="716"/>
                  </a:cubicBezTo>
                  <a:cubicBezTo>
                    <a:pt x="250" y="719"/>
                    <a:pt x="250" y="724"/>
                    <a:pt x="251" y="728"/>
                  </a:cubicBezTo>
                  <a:cubicBezTo>
                    <a:pt x="251" y="729"/>
                    <a:pt x="251" y="729"/>
                    <a:pt x="251" y="729"/>
                  </a:cubicBezTo>
                  <a:cubicBezTo>
                    <a:pt x="251" y="731"/>
                    <a:pt x="251" y="733"/>
                    <a:pt x="252" y="736"/>
                  </a:cubicBezTo>
                  <a:cubicBezTo>
                    <a:pt x="252" y="744"/>
                    <a:pt x="254" y="757"/>
                    <a:pt x="258" y="76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lIns="45720" tIns="22860" rIns="45720" bIns="22860"/>
            <a:lstStyle/>
            <a:p>
              <a:pPr defTabSz="685663">
                <a:defRPr/>
              </a:pPr>
              <a:endParaRPr lang="id-ID" sz="90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46" name="Freeform 78">
              <a:extLst>
                <a:ext uri="{FF2B5EF4-FFF2-40B4-BE49-F238E27FC236}">
                  <a16:creationId xmlns:a16="http://schemas.microsoft.com/office/drawing/2014/main" xmlns="" id="{CEF2C008-B943-407C-8027-D2091E7BF1F1}"/>
                </a:ext>
              </a:extLst>
            </p:cNvPr>
            <p:cNvSpPr>
              <a:spLocks/>
            </p:cNvSpPr>
            <p:nvPr/>
          </p:nvSpPr>
          <p:spPr bwMode="auto">
            <a:xfrm>
              <a:off x="902" y="2151"/>
              <a:ext cx="1" cy="0"/>
            </a:xfrm>
            <a:custGeom>
              <a:avLst/>
              <a:gdLst>
                <a:gd name="T0" fmla="*/ 1 w 1"/>
                <a:gd name="T1" fmla="*/ 1 w 1"/>
                <a:gd name="T2" fmla="*/ 0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lIns="45720" tIns="22860" rIns="45720" bIns="22860"/>
            <a:lstStyle/>
            <a:p>
              <a:pPr defTabSz="685663">
                <a:defRPr/>
              </a:pPr>
              <a:endParaRPr lang="id-ID" sz="90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47" name="Freeform 79">
              <a:extLst>
                <a:ext uri="{FF2B5EF4-FFF2-40B4-BE49-F238E27FC236}">
                  <a16:creationId xmlns:a16="http://schemas.microsoft.com/office/drawing/2014/main" xmlns="" id="{21662B71-0B72-4993-A331-59925AE80DC1}"/>
                </a:ext>
              </a:extLst>
            </p:cNvPr>
            <p:cNvSpPr>
              <a:spLocks/>
            </p:cNvSpPr>
            <p:nvPr/>
          </p:nvSpPr>
          <p:spPr bwMode="auto">
            <a:xfrm>
              <a:off x="1571" y="2717"/>
              <a:ext cx="560" cy="533"/>
            </a:xfrm>
            <a:custGeom>
              <a:avLst/>
              <a:gdLst>
                <a:gd name="T0" fmla="*/ 51 w 564"/>
                <a:gd name="T1" fmla="*/ 389 h 537"/>
                <a:gd name="T2" fmla="*/ 74 w 564"/>
                <a:gd name="T3" fmla="*/ 395 h 537"/>
                <a:gd name="T4" fmla="*/ 122 w 564"/>
                <a:gd name="T5" fmla="*/ 391 h 537"/>
                <a:gd name="T6" fmla="*/ 125 w 564"/>
                <a:gd name="T7" fmla="*/ 384 h 537"/>
                <a:gd name="T8" fmla="*/ 160 w 564"/>
                <a:gd name="T9" fmla="*/ 395 h 537"/>
                <a:gd name="T10" fmla="*/ 191 w 564"/>
                <a:gd name="T11" fmla="*/ 418 h 537"/>
                <a:gd name="T12" fmla="*/ 204 w 564"/>
                <a:gd name="T13" fmla="*/ 454 h 537"/>
                <a:gd name="T14" fmla="*/ 217 w 564"/>
                <a:gd name="T15" fmla="*/ 508 h 537"/>
                <a:gd name="T16" fmla="*/ 232 w 564"/>
                <a:gd name="T17" fmla="*/ 531 h 537"/>
                <a:gd name="T18" fmla="*/ 245 w 564"/>
                <a:gd name="T19" fmla="*/ 525 h 537"/>
                <a:gd name="T20" fmla="*/ 317 w 564"/>
                <a:gd name="T21" fmla="*/ 516 h 537"/>
                <a:gd name="T22" fmla="*/ 330 w 564"/>
                <a:gd name="T23" fmla="*/ 485 h 537"/>
                <a:gd name="T24" fmla="*/ 352 w 564"/>
                <a:gd name="T25" fmla="*/ 445 h 537"/>
                <a:gd name="T26" fmla="*/ 374 w 564"/>
                <a:gd name="T27" fmla="*/ 433 h 537"/>
                <a:gd name="T28" fmla="*/ 405 w 564"/>
                <a:gd name="T29" fmla="*/ 412 h 537"/>
                <a:gd name="T30" fmla="*/ 456 w 564"/>
                <a:gd name="T31" fmla="*/ 375 h 537"/>
                <a:gd name="T32" fmla="*/ 470 w 564"/>
                <a:gd name="T33" fmla="*/ 359 h 537"/>
                <a:gd name="T34" fmla="*/ 474 w 564"/>
                <a:gd name="T35" fmla="*/ 343 h 537"/>
                <a:gd name="T36" fmla="*/ 484 w 564"/>
                <a:gd name="T37" fmla="*/ 321 h 537"/>
                <a:gd name="T38" fmla="*/ 504 w 564"/>
                <a:gd name="T39" fmla="*/ 288 h 537"/>
                <a:gd name="T40" fmla="*/ 518 w 564"/>
                <a:gd name="T41" fmla="*/ 265 h 537"/>
                <a:gd name="T42" fmla="*/ 540 w 564"/>
                <a:gd name="T43" fmla="*/ 242 h 537"/>
                <a:gd name="T44" fmla="*/ 560 w 564"/>
                <a:gd name="T45" fmla="*/ 228 h 537"/>
                <a:gd name="T46" fmla="*/ 557 w 564"/>
                <a:gd name="T47" fmla="*/ 197 h 537"/>
                <a:gd name="T48" fmla="*/ 561 w 564"/>
                <a:gd name="T49" fmla="*/ 180 h 537"/>
                <a:gd name="T50" fmla="*/ 540 w 564"/>
                <a:gd name="T51" fmla="*/ 164 h 537"/>
                <a:gd name="T52" fmla="*/ 499 w 564"/>
                <a:gd name="T53" fmla="*/ 147 h 537"/>
                <a:gd name="T54" fmla="*/ 462 w 564"/>
                <a:gd name="T55" fmla="*/ 130 h 537"/>
                <a:gd name="T56" fmla="*/ 414 w 564"/>
                <a:gd name="T57" fmla="*/ 107 h 537"/>
                <a:gd name="T58" fmla="*/ 417 w 564"/>
                <a:gd name="T59" fmla="*/ 93 h 537"/>
                <a:gd name="T60" fmla="*/ 401 w 564"/>
                <a:gd name="T61" fmla="*/ 84 h 537"/>
                <a:gd name="T62" fmla="*/ 388 w 564"/>
                <a:gd name="T63" fmla="*/ 74 h 537"/>
                <a:gd name="T64" fmla="*/ 371 w 564"/>
                <a:gd name="T65" fmla="*/ 66 h 537"/>
                <a:gd name="T66" fmla="*/ 341 w 564"/>
                <a:gd name="T67" fmla="*/ 58 h 537"/>
                <a:gd name="T68" fmla="*/ 342 w 564"/>
                <a:gd name="T69" fmla="*/ 14 h 537"/>
                <a:gd name="T70" fmla="*/ 285 w 564"/>
                <a:gd name="T71" fmla="*/ 27 h 537"/>
                <a:gd name="T72" fmla="*/ 257 w 564"/>
                <a:gd name="T73" fmla="*/ 32 h 537"/>
                <a:gd name="T74" fmla="*/ 214 w 564"/>
                <a:gd name="T75" fmla="*/ 25 h 537"/>
                <a:gd name="T76" fmla="*/ 159 w 564"/>
                <a:gd name="T77" fmla="*/ 0 h 537"/>
                <a:gd name="T78" fmla="*/ 109 w 564"/>
                <a:gd name="T79" fmla="*/ 14 h 537"/>
                <a:gd name="T80" fmla="*/ 77 w 564"/>
                <a:gd name="T81" fmla="*/ 42 h 537"/>
                <a:gd name="T82" fmla="*/ 41 w 564"/>
                <a:gd name="T83" fmla="*/ 32 h 537"/>
                <a:gd name="T84" fmla="*/ 31 w 564"/>
                <a:gd name="T85" fmla="*/ 23 h 537"/>
                <a:gd name="T86" fmla="*/ 28 w 564"/>
                <a:gd name="T87" fmla="*/ 37 h 537"/>
                <a:gd name="T88" fmla="*/ 46 w 564"/>
                <a:gd name="T89" fmla="*/ 79 h 537"/>
                <a:gd name="T90" fmla="*/ 42 w 564"/>
                <a:gd name="T91" fmla="*/ 91 h 537"/>
                <a:gd name="T92" fmla="*/ 33 w 564"/>
                <a:gd name="T93" fmla="*/ 113 h 537"/>
                <a:gd name="T94" fmla="*/ 26 w 564"/>
                <a:gd name="T95" fmla="*/ 159 h 537"/>
                <a:gd name="T96" fmla="*/ 9 w 564"/>
                <a:gd name="T97" fmla="*/ 177 h 537"/>
                <a:gd name="T98" fmla="*/ 4 w 564"/>
                <a:gd name="T99" fmla="*/ 206 h 537"/>
                <a:gd name="T100" fmla="*/ 7 w 564"/>
                <a:gd name="T101" fmla="*/ 233 h 537"/>
                <a:gd name="T102" fmla="*/ 10 w 564"/>
                <a:gd name="T103" fmla="*/ 264 h 537"/>
                <a:gd name="T104" fmla="*/ 18 w 564"/>
                <a:gd name="T105" fmla="*/ 286 h 537"/>
                <a:gd name="T106" fmla="*/ 23 w 564"/>
                <a:gd name="T107" fmla="*/ 323 h 537"/>
                <a:gd name="T108" fmla="*/ 19 w 564"/>
                <a:gd name="T109" fmla="*/ 359 h 537"/>
                <a:gd name="T110" fmla="*/ 30 w 564"/>
                <a:gd name="T111" fmla="*/ 381 h 5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564" h="537">
                  <a:moveTo>
                    <a:pt x="36" y="382"/>
                  </a:moveTo>
                  <a:cubicBezTo>
                    <a:pt x="38" y="383"/>
                    <a:pt x="39" y="384"/>
                    <a:pt x="41" y="384"/>
                  </a:cubicBezTo>
                  <a:cubicBezTo>
                    <a:pt x="44" y="386"/>
                    <a:pt x="47" y="387"/>
                    <a:pt x="51" y="389"/>
                  </a:cubicBezTo>
                  <a:cubicBezTo>
                    <a:pt x="52" y="391"/>
                    <a:pt x="53" y="392"/>
                    <a:pt x="54" y="394"/>
                  </a:cubicBezTo>
                  <a:cubicBezTo>
                    <a:pt x="55" y="395"/>
                    <a:pt x="56" y="396"/>
                    <a:pt x="57" y="397"/>
                  </a:cubicBezTo>
                  <a:cubicBezTo>
                    <a:pt x="61" y="398"/>
                    <a:pt x="68" y="396"/>
                    <a:pt x="74" y="395"/>
                  </a:cubicBezTo>
                  <a:cubicBezTo>
                    <a:pt x="81" y="393"/>
                    <a:pt x="87" y="391"/>
                    <a:pt x="93" y="391"/>
                  </a:cubicBezTo>
                  <a:cubicBezTo>
                    <a:pt x="95" y="392"/>
                    <a:pt x="95" y="392"/>
                    <a:pt x="95" y="392"/>
                  </a:cubicBezTo>
                  <a:cubicBezTo>
                    <a:pt x="118" y="394"/>
                    <a:pt x="122" y="392"/>
                    <a:pt x="122" y="391"/>
                  </a:cubicBezTo>
                  <a:cubicBezTo>
                    <a:pt x="122" y="391"/>
                    <a:pt x="122" y="391"/>
                    <a:pt x="122" y="390"/>
                  </a:cubicBezTo>
                  <a:cubicBezTo>
                    <a:pt x="122" y="389"/>
                    <a:pt x="122" y="388"/>
                    <a:pt x="122" y="387"/>
                  </a:cubicBezTo>
                  <a:cubicBezTo>
                    <a:pt x="123" y="385"/>
                    <a:pt x="123" y="384"/>
                    <a:pt x="125" y="384"/>
                  </a:cubicBezTo>
                  <a:cubicBezTo>
                    <a:pt x="132" y="381"/>
                    <a:pt x="139" y="386"/>
                    <a:pt x="144" y="390"/>
                  </a:cubicBezTo>
                  <a:cubicBezTo>
                    <a:pt x="147" y="392"/>
                    <a:pt x="149" y="394"/>
                    <a:pt x="151" y="395"/>
                  </a:cubicBezTo>
                  <a:cubicBezTo>
                    <a:pt x="153" y="395"/>
                    <a:pt x="157" y="395"/>
                    <a:pt x="160" y="395"/>
                  </a:cubicBezTo>
                  <a:cubicBezTo>
                    <a:pt x="168" y="395"/>
                    <a:pt x="177" y="395"/>
                    <a:pt x="184" y="403"/>
                  </a:cubicBezTo>
                  <a:cubicBezTo>
                    <a:pt x="186" y="405"/>
                    <a:pt x="187" y="408"/>
                    <a:pt x="188" y="411"/>
                  </a:cubicBezTo>
                  <a:cubicBezTo>
                    <a:pt x="189" y="414"/>
                    <a:pt x="190" y="416"/>
                    <a:pt x="191" y="418"/>
                  </a:cubicBezTo>
                  <a:cubicBezTo>
                    <a:pt x="193" y="421"/>
                    <a:pt x="193" y="421"/>
                    <a:pt x="193" y="421"/>
                  </a:cubicBezTo>
                  <a:cubicBezTo>
                    <a:pt x="200" y="429"/>
                    <a:pt x="205" y="438"/>
                    <a:pt x="205" y="450"/>
                  </a:cubicBezTo>
                  <a:cubicBezTo>
                    <a:pt x="204" y="454"/>
                    <a:pt x="204" y="454"/>
                    <a:pt x="204" y="454"/>
                  </a:cubicBezTo>
                  <a:cubicBezTo>
                    <a:pt x="204" y="464"/>
                    <a:pt x="204" y="470"/>
                    <a:pt x="207" y="479"/>
                  </a:cubicBezTo>
                  <a:cubicBezTo>
                    <a:pt x="208" y="482"/>
                    <a:pt x="209" y="484"/>
                    <a:pt x="210" y="486"/>
                  </a:cubicBezTo>
                  <a:cubicBezTo>
                    <a:pt x="214" y="492"/>
                    <a:pt x="217" y="498"/>
                    <a:pt x="217" y="508"/>
                  </a:cubicBezTo>
                  <a:cubicBezTo>
                    <a:pt x="217" y="510"/>
                    <a:pt x="217" y="512"/>
                    <a:pt x="216" y="514"/>
                  </a:cubicBezTo>
                  <a:cubicBezTo>
                    <a:pt x="216" y="521"/>
                    <a:pt x="215" y="527"/>
                    <a:pt x="219" y="530"/>
                  </a:cubicBezTo>
                  <a:cubicBezTo>
                    <a:pt x="221" y="532"/>
                    <a:pt x="227" y="531"/>
                    <a:pt x="232" y="531"/>
                  </a:cubicBezTo>
                  <a:cubicBezTo>
                    <a:pt x="233" y="531"/>
                    <a:pt x="234" y="531"/>
                    <a:pt x="236" y="531"/>
                  </a:cubicBezTo>
                  <a:cubicBezTo>
                    <a:pt x="236" y="531"/>
                    <a:pt x="236" y="531"/>
                    <a:pt x="236" y="531"/>
                  </a:cubicBezTo>
                  <a:cubicBezTo>
                    <a:pt x="239" y="529"/>
                    <a:pt x="243" y="528"/>
                    <a:pt x="245" y="525"/>
                  </a:cubicBezTo>
                  <a:cubicBezTo>
                    <a:pt x="256" y="517"/>
                    <a:pt x="260" y="517"/>
                    <a:pt x="273" y="520"/>
                  </a:cubicBezTo>
                  <a:cubicBezTo>
                    <a:pt x="285" y="522"/>
                    <a:pt x="297" y="526"/>
                    <a:pt x="304" y="537"/>
                  </a:cubicBezTo>
                  <a:cubicBezTo>
                    <a:pt x="309" y="531"/>
                    <a:pt x="314" y="524"/>
                    <a:pt x="317" y="516"/>
                  </a:cubicBezTo>
                  <a:cubicBezTo>
                    <a:pt x="318" y="514"/>
                    <a:pt x="319" y="510"/>
                    <a:pt x="319" y="506"/>
                  </a:cubicBezTo>
                  <a:cubicBezTo>
                    <a:pt x="320" y="502"/>
                    <a:pt x="321" y="498"/>
                    <a:pt x="323" y="494"/>
                  </a:cubicBezTo>
                  <a:cubicBezTo>
                    <a:pt x="324" y="491"/>
                    <a:pt x="327" y="488"/>
                    <a:pt x="330" y="485"/>
                  </a:cubicBezTo>
                  <a:cubicBezTo>
                    <a:pt x="332" y="483"/>
                    <a:pt x="334" y="480"/>
                    <a:pt x="335" y="478"/>
                  </a:cubicBezTo>
                  <a:cubicBezTo>
                    <a:pt x="338" y="475"/>
                    <a:pt x="339" y="471"/>
                    <a:pt x="340" y="466"/>
                  </a:cubicBezTo>
                  <a:cubicBezTo>
                    <a:pt x="341" y="459"/>
                    <a:pt x="344" y="450"/>
                    <a:pt x="352" y="445"/>
                  </a:cubicBezTo>
                  <a:cubicBezTo>
                    <a:pt x="355" y="443"/>
                    <a:pt x="358" y="443"/>
                    <a:pt x="361" y="442"/>
                  </a:cubicBezTo>
                  <a:cubicBezTo>
                    <a:pt x="364" y="441"/>
                    <a:pt x="367" y="440"/>
                    <a:pt x="369" y="438"/>
                  </a:cubicBezTo>
                  <a:cubicBezTo>
                    <a:pt x="371" y="436"/>
                    <a:pt x="372" y="435"/>
                    <a:pt x="374" y="433"/>
                  </a:cubicBezTo>
                  <a:cubicBezTo>
                    <a:pt x="378" y="429"/>
                    <a:pt x="382" y="426"/>
                    <a:pt x="386" y="422"/>
                  </a:cubicBezTo>
                  <a:cubicBezTo>
                    <a:pt x="391" y="420"/>
                    <a:pt x="395" y="419"/>
                    <a:pt x="399" y="418"/>
                  </a:cubicBezTo>
                  <a:cubicBezTo>
                    <a:pt x="401" y="416"/>
                    <a:pt x="403" y="414"/>
                    <a:pt x="405" y="412"/>
                  </a:cubicBezTo>
                  <a:cubicBezTo>
                    <a:pt x="411" y="408"/>
                    <a:pt x="416" y="403"/>
                    <a:pt x="421" y="399"/>
                  </a:cubicBezTo>
                  <a:cubicBezTo>
                    <a:pt x="426" y="395"/>
                    <a:pt x="432" y="392"/>
                    <a:pt x="437" y="389"/>
                  </a:cubicBezTo>
                  <a:cubicBezTo>
                    <a:pt x="444" y="384"/>
                    <a:pt x="451" y="380"/>
                    <a:pt x="456" y="375"/>
                  </a:cubicBezTo>
                  <a:cubicBezTo>
                    <a:pt x="457" y="374"/>
                    <a:pt x="459" y="371"/>
                    <a:pt x="460" y="369"/>
                  </a:cubicBezTo>
                  <a:cubicBezTo>
                    <a:pt x="462" y="367"/>
                    <a:pt x="463" y="365"/>
                    <a:pt x="465" y="363"/>
                  </a:cubicBezTo>
                  <a:cubicBezTo>
                    <a:pt x="466" y="362"/>
                    <a:pt x="468" y="360"/>
                    <a:pt x="470" y="359"/>
                  </a:cubicBezTo>
                  <a:cubicBezTo>
                    <a:pt x="472" y="357"/>
                    <a:pt x="475" y="355"/>
                    <a:pt x="475" y="354"/>
                  </a:cubicBezTo>
                  <a:cubicBezTo>
                    <a:pt x="476" y="352"/>
                    <a:pt x="476" y="352"/>
                    <a:pt x="475" y="351"/>
                  </a:cubicBezTo>
                  <a:cubicBezTo>
                    <a:pt x="475" y="349"/>
                    <a:pt x="473" y="346"/>
                    <a:pt x="474" y="343"/>
                  </a:cubicBezTo>
                  <a:cubicBezTo>
                    <a:pt x="476" y="337"/>
                    <a:pt x="479" y="336"/>
                    <a:pt x="482" y="335"/>
                  </a:cubicBezTo>
                  <a:cubicBezTo>
                    <a:pt x="483" y="334"/>
                    <a:pt x="483" y="334"/>
                    <a:pt x="484" y="334"/>
                  </a:cubicBezTo>
                  <a:cubicBezTo>
                    <a:pt x="486" y="331"/>
                    <a:pt x="485" y="326"/>
                    <a:pt x="484" y="321"/>
                  </a:cubicBezTo>
                  <a:cubicBezTo>
                    <a:pt x="483" y="315"/>
                    <a:pt x="482" y="308"/>
                    <a:pt x="485" y="303"/>
                  </a:cubicBezTo>
                  <a:cubicBezTo>
                    <a:pt x="488" y="299"/>
                    <a:pt x="492" y="297"/>
                    <a:pt x="495" y="295"/>
                  </a:cubicBezTo>
                  <a:cubicBezTo>
                    <a:pt x="499" y="293"/>
                    <a:pt x="502" y="292"/>
                    <a:pt x="504" y="288"/>
                  </a:cubicBezTo>
                  <a:cubicBezTo>
                    <a:pt x="504" y="286"/>
                    <a:pt x="504" y="285"/>
                    <a:pt x="505" y="283"/>
                  </a:cubicBezTo>
                  <a:cubicBezTo>
                    <a:pt x="505" y="280"/>
                    <a:pt x="506" y="276"/>
                    <a:pt x="508" y="273"/>
                  </a:cubicBezTo>
                  <a:cubicBezTo>
                    <a:pt x="511" y="269"/>
                    <a:pt x="515" y="267"/>
                    <a:pt x="518" y="265"/>
                  </a:cubicBezTo>
                  <a:cubicBezTo>
                    <a:pt x="521" y="263"/>
                    <a:pt x="523" y="262"/>
                    <a:pt x="525" y="260"/>
                  </a:cubicBezTo>
                  <a:cubicBezTo>
                    <a:pt x="527" y="257"/>
                    <a:pt x="528" y="255"/>
                    <a:pt x="530" y="253"/>
                  </a:cubicBezTo>
                  <a:cubicBezTo>
                    <a:pt x="532" y="249"/>
                    <a:pt x="535" y="245"/>
                    <a:pt x="540" y="242"/>
                  </a:cubicBezTo>
                  <a:cubicBezTo>
                    <a:pt x="542" y="240"/>
                    <a:pt x="545" y="239"/>
                    <a:pt x="549" y="237"/>
                  </a:cubicBezTo>
                  <a:cubicBezTo>
                    <a:pt x="553" y="236"/>
                    <a:pt x="559" y="234"/>
                    <a:pt x="561" y="232"/>
                  </a:cubicBezTo>
                  <a:cubicBezTo>
                    <a:pt x="561" y="231"/>
                    <a:pt x="560" y="229"/>
                    <a:pt x="560" y="228"/>
                  </a:cubicBezTo>
                  <a:cubicBezTo>
                    <a:pt x="559" y="227"/>
                    <a:pt x="558" y="225"/>
                    <a:pt x="558" y="224"/>
                  </a:cubicBezTo>
                  <a:cubicBezTo>
                    <a:pt x="559" y="220"/>
                    <a:pt x="558" y="216"/>
                    <a:pt x="558" y="211"/>
                  </a:cubicBezTo>
                  <a:cubicBezTo>
                    <a:pt x="557" y="207"/>
                    <a:pt x="556" y="202"/>
                    <a:pt x="557" y="197"/>
                  </a:cubicBezTo>
                  <a:cubicBezTo>
                    <a:pt x="557" y="193"/>
                    <a:pt x="560" y="189"/>
                    <a:pt x="562" y="187"/>
                  </a:cubicBezTo>
                  <a:cubicBezTo>
                    <a:pt x="563" y="185"/>
                    <a:pt x="564" y="184"/>
                    <a:pt x="564" y="183"/>
                  </a:cubicBezTo>
                  <a:cubicBezTo>
                    <a:pt x="563" y="183"/>
                    <a:pt x="561" y="181"/>
                    <a:pt x="561" y="180"/>
                  </a:cubicBezTo>
                  <a:cubicBezTo>
                    <a:pt x="560" y="178"/>
                    <a:pt x="561" y="177"/>
                    <a:pt x="562" y="175"/>
                  </a:cubicBezTo>
                  <a:cubicBezTo>
                    <a:pt x="560" y="173"/>
                    <a:pt x="559" y="171"/>
                    <a:pt x="558" y="170"/>
                  </a:cubicBezTo>
                  <a:cubicBezTo>
                    <a:pt x="555" y="167"/>
                    <a:pt x="547" y="166"/>
                    <a:pt x="540" y="164"/>
                  </a:cubicBezTo>
                  <a:cubicBezTo>
                    <a:pt x="534" y="163"/>
                    <a:pt x="530" y="162"/>
                    <a:pt x="526" y="160"/>
                  </a:cubicBezTo>
                  <a:cubicBezTo>
                    <a:pt x="522" y="159"/>
                    <a:pt x="518" y="156"/>
                    <a:pt x="514" y="154"/>
                  </a:cubicBezTo>
                  <a:cubicBezTo>
                    <a:pt x="509" y="151"/>
                    <a:pt x="504" y="148"/>
                    <a:pt x="499" y="147"/>
                  </a:cubicBezTo>
                  <a:cubicBezTo>
                    <a:pt x="493" y="145"/>
                    <a:pt x="493" y="145"/>
                    <a:pt x="493" y="145"/>
                  </a:cubicBezTo>
                  <a:cubicBezTo>
                    <a:pt x="483" y="142"/>
                    <a:pt x="476" y="140"/>
                    <a:pt x="465" y="132"/>
                  </a:cubicBezTo>
                  <a:cubicBezTo>
                    <a:pt x="462" y="130"/>
                    <a:pt x="462" y="130"/>
                    <a:pt x="462" y="130"/>
                  </a:cubicBezTo>
                  <a:cubicBezTo>
                    <a:pt x="456" y="125"/>
                    <a:pt x="450" y="120"/>
                    <a:pt x="442" y="117"/>
                  </a:cubicBezTo>
                  <a:cubicBezTo>
                    <a:pt x="439" y="116"/>
                    <a:pt x="436" y="115"/>
                    <a:pt x="432" y="114"/>
                  </a:cubicBezTo>
                  <a:cubicBezTo>
                    <a:pt x="426" y="113"/>
                    <a:pt x="419" y="112"/>
                    <a:pt x="414" y="107"/>
                  </a:cubicBezTo>
                  <a:cubicBezTo>
                    <a:pt x="412" y="106"/>
                    <a:pt x="412" y="104"/>
                    <a:pt x="412" y="102"/>
                  </a:cubicBezTo>
                  <a:cubicBezTo>
                    <a:pt x="413" y="99"/>
                    <a:pt x="415" y="97"/>
                    <a:pt x="416" y="95"/>
                  </a:cubicBezTo>
                  <a:cubicBezTo>
                    <a:pt x="417" y="94"/>
                    <a:pt x="417" y="94"/>
                    <a:pt x="417" y="93"/>
                  </a:cubicBezTo>
                  <a:cubicBezTo>
                    <a:pt x="417" y="93"/>
                    <a:pt x="417" y="92"/>
                    <a:pt x="417" y="92"/>
                  </a:cubicBezTo>
                  <a:cubicBezTo>
                    <a:pt x="416" y="89"/>
                    <a:pt x="407" y="86"/>
                    <a:pt x="403" y="85"/>
                  </a:cubicBezTo>
                  <a:cubicBezTo>
                    <a:pt x="401" y="84"/>
                    <a:pt x="401" y="84"/>
                    <a:pt x="401" y="84"/>
                  </a:cubicBezTo>
                  <a:cubicBezTo>
                    <a:pt x="394" y="82"/>
                    <a:pt x="391" y="79"/>
                    <a:pt x="389" y="76"/>
                  </a:cubicBezTo>
                  <a:cubicBezTo>
                    <a:pt x="389" y="76"/>
                    <a:pt x="389" y="75"/>
                    <a:pt x="388" y="75"/>
                  </a:cubicBezTo>
                  <a:cubicBezTo>
                    <a:pt x="388" y="75"/>
                    <a:pt x="388" y="74"/>
                    <a:pt x="388" y="74"/>
                  </a:cubicBezTo>
                  <a:cubicBezTo>
                    <a:pt x="387" y="73"/>
                    <a:pt x="386" y="73"/>
                    <a:pt x="385" y="72"/>
                  </a:cubicBezTo>
                  <a:cubicBezTo>
                    <a:pt x="384" y="71"/>
                    <a:pt x="379" y="69"/>
                    <a:pt x="376" y="68"/>
                  </a:cubicBezTo>
                  <a:cubicBezTo>
                    <a:pt x="371" y="66"/>
                    <a:pt x="371" y="66"/>
                    <a:pt x="371" y="66"/>
                  </a:cubicBezTo>
                  <a:cubicBezTo>
                    <a:pt x="369" y="66"/>
                    <a:pt x="366" y="66"/>
                    <a:pt x="363" y="66"/>
                  </a:cubicBezTo>
                  <a:cubicBezTo>
                    <a:pt x="358" y="66"/>
                    <a:pt x="354" y="66"/>
                    <a:pt x="349" y="64"/>
                  </a:cubicBezTo>
                  <a:cubicBezTo>
                    <a:pt x="346" y="63"/>
                    <a:pt x="342" y="61"/>
                    <a:pt x="341" y="58"/>
                  </a:cubicBezTo>
                  <a:cubicBezTo>
                    <a:pt x="339" y="54"/>
                    <a:pt x="341" y="51"/>
                    <a:pt x="342" y="47"/>
                  </a:cubicBezTo>
                  <a:cubicBezTo>
                    <a:pt x="343" y="46"/>
                    <a:pt x="343" y="45"/>
                    <a:pt x="344" y="43"/>
                  </a:cubicBezTo>
                  <a:cubicBezTo>
                    <a:pt x="347" y="33"/>
                    <a:pt x="346" y="24"/>
                    <a:pt x="342" y="14"/>
                  </a:cubicBezTo>
                  <a:cubicBezTo>
                    <a:pt x="326" y="24"/>
                    <a:pt x="312" y="29"/>
                    <a:pt x="299" y="29"/>
                  </a:cubicBezTo>
                  <a:cubicBezTo>
                    <a:pt x="296" y="29"/>
                    <a:pt x="293" y="28"/>
                    <a:pt x="291" y="28"/>
                  </a:cubicBezTo>
                  <a:cubicBezTo>
                    <a:pt x="289" y="27"/>
                    <a:pt x="286" y="27"/>
                    <a:pt x="285" y="27"/>
                  </a:cubicBezTo>
                  <a:cubicBezTo>
                    <a:pt x="283" y="27"/>
                    <a:pt x="282" y="27"/>
                    <a:pt x="281" y="28"/>
                  </a:cubicBezTo>
                  <a:cubicBezTo>
                    <a:pt x="280" y="28"/>
                    <a:pt x="279" y="29"/>
                    <a:pt x="277" y="29"/>
                  </a:cubicBezTo>
                  <a:cubicBezTo>
                    <a:pt x="270" y="31"/>
                    <a:pt x="264" y="31"/>
                    <a:pt x="257" y="32"/>
                  </a:cubicBezTo>
                  <a:cubicBezTo>
                    <a:pt x="254" y="32"/>
                    <a:pt x="250" y="32"/>
                    <a:pt x="246" y="33"/>
                  </a:cubicBezTo>
                  <a:cubicBezTo>
                    <a:pt x="234" y="34"/>
                    <a:pt x="228" y="35"/>
                    <a:pt x="217" y="27"/>
                  </a:cubicBezTo>
                  <a:cubicBezTo>
                    <a:pt x="214" y="25"/>
                    <a:pt x="214" y="25"/>
                    <a:pt x="214" y="25"/>
                  </a:cubicBezTo>
                  <a:cubicBezTo>
                    <a:pt x="207" y="19"/>
                    <a:pt x="203" y="16"/>
                    <a:pt x="194" y="13"/>
                  </a:cubicBezTo>
                  <a:cubicBezTo>
                    <a:pt x="192" y="12"/>
                    <a:pt x="189" y="11"/>
                    <a:pt x="186" y="9"/>
                  </a:cubicBezTo>
                  <a:cubicBezTo>
                    <a:pt x="179" y="6"/>
                    <a:pt x="165" y="0"/>
                    <a:pt x="159" y="0"/>
                  </a:cubicBezTo>
                  <a:cubicBezTo>
                    <a:pt x="158" y="0"/>
                    <a:pt x="158" y="0"/>
                    <a:pt x="158" y="0"/>
                  </a:cubicBezTo>
                  <a:cubicBezTo>
                    <a:pt x="153" y="8"/>
                    <a:pt x="136" y="10"/>
                    <a:pt x="130" y="11"/>
                  </a:cubicBezTo>
                  <a:cubicBezTo>
                    <a:pt x="119" y="12"/>
                    <a:pt x="116" y="10"/>
                    <a:pt x="109" y="14"/>
                  </a:cubicBezTo>
                  <a:cubicBezTo>
                    <a:pt x="105" y="18"/>
                    <a:pt x="102" y="21"/>
                    <a:pt x="99" y="25"/>
                  </a:cubicBezTo>
                  <a:cubicBezTo>
                    <a:pt x="95" y="30"/>
                    <a:pt x="91" y="36"/>
                    <a:pt x="83" y="40"/>
                  </a:cubicBezTo>
                  <a:cubicBezTo>
                    <a:pt x="81" y="40"/>
                    <a:pt x="79" y="41"/>
                    <a:pt x="77" y="42"/>
                  </a:cubicBezTo>
                  <a:cubicBezTo>
                    <a:pt x="72" y="45"/>
                    <a:pt x="66" y="48"/>
                    <a:pt x="58" y="46"/>
                  </a:cubicBezTo>
                  <a:cubicBezTo>
                    <a:pt x="50" y="45"/>
                    <a:pt x="47" y="39"/>
                    <a:pt x="44" y="35"/>
                  </a:cubicBezTo>
                  <a:cubicBezTo>
                    <a:pt x="43" y="34"/>
                    <a:pt x="42" y="33"/>
                    <a:pt x="41" y="32"/>
                  </a:cubicBezTo>
                  <a:cubicBezTo>
                    <a:pt x="39" y="29"/>
                    <a:pt x="39" y="29"/>
                    <a:pt x="39" y="29"/>
                  </a:cubicBezTo>
                  <a:cubicBezTo>
                    <a:pt x="37" y="27"/>
                    <a:pt x="34" y="23"/>
                    <a:pt x="32" y="21"/>
                  </a:cubicBezTo>
                  <a:cubicBezTo>
                    <a:pt x="31" y="22"/>
                    <a:pt x="31" y="22"/>
                    <a:pt x="31" y="23"/>
                  </a:cubicBezTo>
                  <a:cubicBezTo>
                    <a:pt x="30" y="25"/>
                    <a:pt x="29" y="27"/>
                    <a:pt x="27" y="28"/>
                  </a:cubicBezTo>
                  <a:cubicBezTo>
                    <a:pt x="28" y="30"/>
                    <a:pt x="28" y="33"/>
                    <a:pt x="28" y="35"/>
                  </a:cubicBezTo>
                  <a:cubicBezTo>
                    <a:pt x="28" y="37"/>
                    <a:pt x="28" y="37"/>
                    <a:pt x="28" y="37"/>
                  </a:cubicBezTo>
                  <a:cubicBezTo>
                    <a:pt x="30" y="43"/>
                    <a:pt x="30" y="45"/>
                    <a:pt x="34" y="51"/>
                  </a:cubicBezTo>
                  <a:cubicBezTo>
                    <a:pt x="36" y="54"/>
                    <a:pt x="38" y="59"/>
                    <a:pt x="40" y="65"/>
                  </a:cubicBezTo>
                  <a:cubicBezTo>
                    <a:pt x="41" y="70"/>
                    <a:pt x="44" y="78"/>
                    <a:pt x="46" y="79"/>
                  </a:cubicBezTo>
                  <a:cubicBezTo>
                    <a:pt x="47" y="80"/>
                    <a:pt x="48" y="81"/>
                    <a:pt x="49" y="82"/>
                  </a:cubicBezTo>
                  <a:cubicBezTo>
                    <a:pt x="49" y="84"/>
                    <a:pt x="49" y="85"/>
                    <a:pt x="48" y="86"/>
                  </a:cubicBezTo>
                  <a:cubicBezTo>
                    <a:pt x="46" y="89"/>
                    <a:pt x="44" y="90"/>
                    <a:pt x="42" y="91"/>
                  </a:cubicBezTo>
                  <a:cubicBezTo>
                    <a:pt x="40" y="93"/>
                    <a:pt x="38" y="94"/>
                    <a:pt x="38" y="95"/>
                  </a:cubicBezTo>
                  <a:cubicBezTo>
                    <a:pt x="37" y="97"/>
                    <a:pt x="36" y="100"/>
                    <a:pt x="36" y="103"/>
                  </a:cubicBezTo>
                  <a:cubicBezTo>
                    <a:pt x="35" y="106"/>
                    <a:pt x="34" y="109"/>
                    <a:pt x="33" y="113"/>
                  </a:cubicBezTo>
                  <a:cubicBezTo>
                    <a:pt x="29" y="121"/>
                    <a:pt x="29" y="124"/>
                    <a:pt x="31" y="134"/>
                  </a:cubicBezTo>
                  <a:cubicBezTo>
                    <a:pt x="31" y="135"/>
                    <a:pt x="31" y="135"/>
                    <a:pt x="31" y="135"/>
                  </a:cubicBezTo>
                  <a:cubicBezTo>
                    <a:pt x="32" y="143"/>
                    <a:pt x="34" y="152"/>
                    <a:pt x="26" y="159"/>
                  </a:cubicBezTo>
                  <a:cubicBezTo>
                    <a:pt x="23" y="161"/>
                    <a:pt x="21" y="162"/>
                    <a:pt x="18" y="163"/>
                  </a:cubicBezTo>
                  <a:cubicBezTo>
                    <a:pt x="16" y="164"/>
                    <a:pt x="14" y="164"/>
                    <a:pt x="13" y="165"/>
                  </a:cubicBezTo>
                  <a:cubicBezTo>
                    <a:pt x="11" y="168"/>
                    <a:pt x="10" y="172"/>
                    <a:pt x="9" y="177"/>
                  </a:cubicBezTo>
                  <a:cubicBezTo>
                    <a:pt x="9" y="180"/>
                    <a:pt x="8" y="183"/>
                    <a:pt x="7" y="185"/>
                  </a:cubicBezTo>
                  <a:cubicBezTo>
                    <a:pt x="7" y="187"/>
                    <a:pt x="6" y="189"/>
                    <a:pt x="5" y="190"/>
                  </a:cubicBezTo>
                  <a:cubicBezTo>
                    <a:pt x="3" y="197"/>
                    <a:pt x="1" y="202"/>
                    <a:pt x="4" y="206"/>
                  </a:cubicBezTo>
                  <a:cubicBezTo>
                    <a:pt x="4" y="207"/>
                    <a:pt x="6" y="207"/>
                    <a:pt x="7" y="207"/>
                  </a:cubicBezTo>
                  <a:cubicBezTo>
                    <a:pt x="10" y="209"/>
                    <a:pt x="15" y="211"/>
                    <a:pt x="16" y="218"/>
                  </a:cubicBezTo>
                  <a:cubicBezTo>
                    <a:pt x="16" y="225"/>
                    <a:pt x="11" y="229"/>
                    <a:pt x="7" y="233"/>
                  </a:cubicBezTo>
                  <a:cubicBezTo>
                    <a:pt x="6" y="233"/>
                    <a:pt x="5" y="234"/>
                    <a:pt x="4" y="235"/>
                  </a:cubicBezTo>
                  <a:cubicBezTo>
                    <a:pt x="0" y="240"/>
                    <a:pt x="2" y="243"/>
                    <a:pt x="5" y="250"/>
                  </a:cubicBezTo>
                  <a:cubicBezTo>
                    <a:pt x="7" y="254"/>
                    <a:pt x="9" y="259"/>
                    <a:pt x="10" y="264"/>
                  </a:cubicBezTo>
                  <a:cubicBezTo>
                    <a:pt x="11" y="266"/>
                    <a:pt x="11" y="268"/>
                    <a:pt x="11" y="270"/>
                  </a:cubicBezTo>
                  <a:cubicBezTo>
                    <a:pt x="12" y="275"/>
                    <a:pt x="12" y="281"/>
                    <a:pt x="15" y="284"/>
                  </a:cubicBezTo>
                  <a:cubicBezTo>
                    <a:pt x="16" y="285"/>
                    <a:pt x="17" y="286"/>
                    <a:pt x="18" y="286"/>
                  </a:cubicBezTo>
                  <a:cubicBezTo>
                    <a:pt x="21" y="287"/>
                    <a:pt x="24" y="289"/>
                    <a:pt x="26" y="293"/>
                  </a:cubicBezTo>
                  <a:cubicBezTo>
                    <a:pt x="27" y="295"/>
                    <a:pt x="28" y="299"/>
                    <a:pt x="28" y="310"/>
                  </a:cubicBezTo>
                  <a:cubicBezTo>
                    <a:pt x="28" y="317"/>
                    <a:pt x="28" y="319"/>
                    <a:pt x="23" y="323"/>
                  </a:cubicBezTo>
                  <a:cubicBezTo>
                    <a:pt x="22" y="323"/>
                    <a:pt x="21" y="324"/>
                    <a:pt x="19" y="326"/>
                  </a:cubicBezTo>
                  <a:cubicBezTo>
                    <a:pt x="15" y="331"/>
                    <a:pt x="16" y="337"/>
                    <a:pt x="18" y="346"/>
                  </a:cubicBezTo>
                  <a:cubicBezTo>
                    <a:pt x="18" y="350"/>
                    <a:pt x="19" y="354"/>
                    <a:pt x="19" y="359"/>
                  </a:cubicBezTo>
                  <a:cubicBezTo>
                    <a:pt x="19" y="361"/>
                    <a:pt x="19" y="363"/>
                    <a:pt x="19" y="365"/>
                  </a:cubicBezTo>
                  <a:cubicBezTo>
                    <a:pt x="18" y="369"/>
                    <a:pt x="18" y="375"/>
                    <a:pt x="19" y="377"/>
                  </a:cubicBezTo>
                  <a:cubicBezTo>
                    <a:pt x="20" y="378"/>
                    <a:pt x="27" y="380"/>
                    <a:pt x="30" y="381"/>
                  </a:cubicBezTo>
                  <a:cubicBezTo>
                    <a:pt x="33" y="381"/>
                    <a:pt x="34" y="382"/>
                    <a:pt x="36" y="382"/>
                  </a:cubicBezTo>
                  <a:close/>
                </a:path>
              </a:pathLst>
            </a:custGeom>
            <a:solidFill>
              <a:srgbClr val="7030A0"/>
            </a:solidFill>
            <a:ln w="9525">
              <a:noFill/>
              <a:round/>
              <a:headEnd/>
              <a:tailEnd/>
            </a:ln>
          </p:spPr>
          <p:txBody>
            <a:bodyPr lIns="45720" tIns="22860" rIns="45720" bIns="22860"/>
            <a:lstStyle/>
            <a:p>
              <a:pPr defTabSz="685663">
                <a:defRPr/>
              </a:pPr>
              <a:endParaRPr lang="id-ID" sz="90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48" name="Freeform 80">
              <a:extLst>
                <a:ext uri="{FF2B5EF4-FFF2-40B4-BE49-F238E27FC236}">
                  <a16:creationId xmlns:a16="http://schemas.microsoft.com/office/drawing/2014/main" xmlns="" id="{0C8CAFD1-6CBA-432C-BC5B-9CC74938344C}"/>
                </a:ext>
              </a:extLst>
            </p:cNvPr>
            <p:cNvSpPr>
              <a:spLocks/>
            </p:cNvSpPr>
            <p:nvPr/>
          </p:nvSpPr>
          <p:spPr bwMode="auto">
            <a:xfrm>
              <a:off x="992" y="2156"/>
              <a:ext cx="1" cy="1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1 h 1"/>
                <a:gd name="T4" fmla="*/ 1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0"/>
                    <a:pt x="1" y="0"/>
                    <a:pt x="0" y="1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lIns="45720" tIns="22860" rIns="45720" bIns="22860"/>
            <a:lstStyle/>
            <a:p>
              <a:pPr defTabSz="685663">
                <a:defRPr/>
              </a:pPr>
              <a:endParaRPr lang="id-ID" sz="90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49" name="Oval 188">
              <a:extLst>
                <a:ext uri="{FF2B5EF4-FFF2-40B4-BE49-F238E27FC236}">
                  <a16:creationId xmlns:a16="http://schemas.microsoft.com/office/drawing/2014/main" xmlns="" id="{AED3E049-58C0-4632-98C0-99214CCB31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94" y="2154"/>
              <a:ext cx="1" cy="1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</p:spPr>
          <p:txBody>
            <a:bodyPr lIns="45720" tIns="22860" rIns="45720" bIns="22860"/>
            <a:lstStyle/>
            <a:p>
              <a:pPr defTabSz="685663">
                <a:defRPr/>
              </a:pPr>
              <a:endParaRPr lang="id-ID" sz="90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50" name="Freeform 82">
              <a:extLst>
                <a:ext uri="{FF2B5EF4-FFF2-40B4-BE49-F238E27FC236}">
                  <a16:creationId xmlns:a16="http://schemas.microsoft.com/office/drawing/2014/main" xmlns="" id="{1BC82695-8F6C-4D6E-8BA7-A49E30FEB5A3}"/>
                </a:ext>
              </a:extLst>
            </p:cNvPr>
            <p:cNvSpPr>
              <a:spLocks/>
            </p:cNvSpPr>
            <p:nvPr/>
          </p:nvSpPr>
          <p:spPr bwMode="auto">
            <a:xfrm>
              <a:off x="2621" y="3004"/>
              <a:ext cx="290" cy="165"/>
            </a:xfrm>
            <a:custGeom>
              <a:avLst/>
              <a:gdLst>
                <a:gd name="T0" fmla="*/ 284 w 292"/>
                <a:gd name="T1" fmla="*/ 43 h 166"/>
                <a:gd name="T2" fmla="*/ 290 w 292"/>
                <a:gd name="T3" fmla="*/ 29 h 166"/>
                <a:gd name="T4" fmla="*/ 249 w 292"/>
                <a:gd name="T5" fmla="*/ 28 h 166"/>
                <a:gd name="T6" fmla="*/ 244 w 292"/>
                <a:gd name="T7" fmla="*/ 22 h 166"/>
                <a:gd name="T8" fmla="*/ 231 w 292"/>
                <a:gd name="T9" fmla="*/ 19 h 166"/>
                <a:gd name="T10" fmla="*/ 223 w 292"/>
                <a:gd name="T11" fmla="*/ 4 h 166"/>
                <a:gd name="T12" fmla="*/ 211 w 292"/>
                <a:gd name="T13" fmla="*/ 11 h 166"/>
                <a:gd name="T14" fmla="*/ 209 w 292"/>
                <a:gd name="T15" fmla="*/ 28 h 166"/>
                <a:gd name="T16" fmla="*/ 198 w 292"/>
                <a:gd name="T17" fmla="*/ 42 h 166"/>
                <a:gd name="T18" fmla="*/ 196 w 292"/>
                <a:gd name="T19" fmla="*/ 59 h 166"/>
                <a:gd name="T20" fmla="*/ 173 w 292"/>
                <a:gd name="T21" fmla="*/ 81 h 166"/>
                <a:gd name="T22" fmla="*/ 125 w 292"/>
                <a:gd name="T23" fmla="*/ 100 h 166"/>
                <a:gd name="T24" fmla="*/ 108 w 292"/>
                <a:gd name="T25" fmla="*/ 95 h 166"/>
                <a:gd name="T26" fmla="*/ 90 w 292"/>
                <a:gd name="T27" fmla="*/ 100 h 166"/>
                <a:gd name="T28" fmla="*/ 64 w 292"/>
                <a:gd name="T29" fmla="*/ 105 h 166"/>
                <a:gd name="T30" fmla="*/ 43 w 292"/>
                <a:gd name="T31" fmla="*/ 115 h 166"/>
                <a:gd name="T32" fmla="*/ 0 w 292"/>
                <a:gd name="T33" fmla="*/ 126 h 166"/>
                <a:gd name="T34" fmla="*/ 6 w 292"/>
                <a:gd name="T35" fmla="*/ 130 h 166"/>
                <a:gd name="T36" fmla="*/ 47 w 292"/>
                <a:gd name="T37" fmla="*/ 139 h 166"/>
                <a:gd name="T38" fmla="*/ 34 w 292"/>
                <a:gd name="T39" fmla="*/ 157 h 166"/>
                <a:gd name="T40" fmla="*/ 52 w 292"/>
                <a:gd name="T41" fmla="*/ 158 h 166"/>
                <a:gd name="T42" fmla="*/ 51 w 292"/>
                <a:gd name="T43" fmla="*/ 166 h 166"/>
                <a:gd name="T44" fmla="*/ 79 w 292"/>
                <a:gd name="T45" fmla="*/ 152 h 166"/>
                <a:gd name="T46" fmla="*/ 82 w 292"/>
                <a:gd name="T47" fmla="*/ 164 h 166"/>
                <a:gd name="T48" fmla="*/ 105 w 292"/>
                <a:gd name="T49" fmla="*/ 158 h 166"/>
                <a:gd name="T50" fmla="*/ 124 w 292"/>
                <a:gd name="T51" fmla="*/ 155 h 166"/>
                <a:gd name="T52" fmla="*/ 141 w 292"/>
                <a:gd name="T53" fmla="*/ 156 h 166"/>
                <a:gd name="T54" fmla="*/ 177 w 292"/>
                <a:gd name="T55" fmla="*/ 156 h 166"/>
                <a:gd name="T56" fmla="*/ 218 w 292"/>
                <a:gd name="T57" fmla="*/ 151 h 166"/>
                <a:gd name="T58" fmla="*/ 222 w 292"/>
                <a:gd name="T59" fmla="*/ 138 h 166"/>
                <a:gd name="T60" fmla="*/ 233 w 292"/>
                <a:gd name="T61" fmla="*/ 117 h 166"/>
                <a:gd name="T62" fmla="*/ 242 w 292"/>
                <a:gd name="T63" fmla="*/ 102 h 166"/>
                <a:gd name="T64" fmla="*/ 270 w 292"/>
                <a:gd name="T65" fmla="*/ 89 h 166"/>
                <a:gd name="T66" fmla="*/ 291 w 292"/>
                <a:gd name="T67" fmla="*/ 78 h 166"/>
                <a:gd name="T68" fmla="*/ 290 w 292"/>
                <a:gd name="T69" fmla="*/ 56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92" h="166">
                  <a:moveTo>
                    <a:pt x="287" y="50"/>
                  </a:moveTo>
                  <a:cubicBezTo>
                    <a:pt x="286" y="47"/>
                    <a:pt x="285" y="45"/>
                    <a:pt x="284" y="43"/>
                  </a:cubicBezTo>
                  <a:cubicBezTo>
                    <a:pt x="284" y="36"/>
                    <a:pt x="287" y="33"/>
                    <a:pt x="289" y="30"/>
                  </a:cubicBezTo>
                  <a:cubicBezTo>
                    <a:pt x="290" y="30"/>
                    <a:pt x="290" y="29"/>
                    <a:pt x="290" y="29"/>
                  </a:cubicBezTo>
                  <a:cubicBezTo>
                    <a:pt x="286" y="28"/>
                    <a:pt x="281" y="29"/>
                    <a:pt x="276" y="30"/>
                  </a:cubicBezTo>
                  <a:cubicBezTo>
                    <a:pt x="267" y="32"/>
                    <a:pt x="257" y="33"/>
                    <a:pt x="249" y="28"/>
                  </a:cubicBezTo>
                  <a:cubicBezTo>
                    <a:pt x="247" y="27"/>
                    <a:pt x="246" y="25"/>
                    <a:pt x="245" y="23"/>
                  </a:cubicBezTo>
                  <a:cubicBezTo>
                    <a:pt x="245" y="23"/>
                    <a:pt x="244" y="22"/>
                    <a:pt x="244" y="22"/>
                  </a:cubicBezTo>
                  <a:cubicBezTo>
                    <a:pt x="243" y="22"/>
                    <a:pt x="241" y="21"/>
                    <a:pt x="240" y="21"/>
                  </a:cubicBezTo>
                  <a:cubicBezTo>
                    <a:pt x="237" y="21"/>
                    <a:pt x="233" y="21"/>
                    <a:pt x="231" y="19"/>
                  </a:cubicBezTo>
                  <a:cubicBezTo>
                    <a:pt x="227" y="15"/>
                    <a:pt x="227" y="7"/>
                    <a:pt x="227" y="0"/>
                  </a:cubicBezTo>
                  <a:cubicBezTo>
                    <a:pt x="226" y="1"/>
                    <a:pt x="225" y="3"/>
                    <a:pt x="223" y="4"/>
                  </a:cubicBezTo>
                  <a:cubicBezTo>
                    <a:pt x="221" y="5"/>
                    <a:pt x="219" y="6"/>
                    <a:pt x="217" y="7"/>
                  </a:cubicBezTo>
                  <a:cubicBezTo>
                    <a:pt x="214" y="8"/>
                    <a:pt x="212" y="9"/>
                    <a:pt x="211" y="11"/>
                  </a:cubicBezTo>
                  <a:cubicBezTo>
                    <a:pt x="210" y="13"/>
                    <a:pt x="210" y="15"/>
                    <a:pt x="210" y="18"/>
                  </a:cubicBezTo>
                  <a:cubicBezTo>
                    <a:pt x="210" y="21"/>
                    <a:pt x="210" y="24"/>
                    <a:pt x="209" y="28"/>
                  </a:cubicBezTo>
                  <a:cubicBezTo>
                    <a:pt x="207" y="32"/>
                    <a:pt x="205" y="35"/>
                    <a:pt x="202" y="37"/>
                  </a:cubicBezTo>
                  <a:cubicBezTo>
                    <a:pt x="201" y="39"/>
                    <a:pt x="199" y="40"/>
                    <a:pt x="198" y="42"/>
                  </a:cubicBezTo>
                  <a:cubicBezTo>
                    <a:pt x="196" y="46"/>
                    <a:pt x="196" y="51"/>
                    <a:pt x="196" y="57"/>
                  </a:cubicBezTo>
                  <a:cubicBezTo>
                    <a:pt x="196" y="59"/>
                    <a:pt x="196" y="59"/>
                    <a:pt x="196" y="59"/>
                  </a:cubicBezTo>
                  <a:cubicBezTo>
                    <a:pt x="196" y="75"/>
                    <a:pt x="192" y="78"/>
                    <a:pt x="182" y="79"/>
                  </a:cubicBezTo>
                  <a:cubicBezTo>
                    <a:pt x="179" y="79"/>
                    <a:pt x="176" y="80"/>
                    <a:pt x="173" y="81"/>
                  </a:cubicBezTo>
                  <a:cubicBezTo>
                    <a:pt x="168" y="82"/>
                    <a:pt x="162" y="86"/>
                    <a:pt x="157" y="89"/>
                  </a:cubicBezTo>
                  <a:cubicBezTo>
                    <a:pt x="147" y="95"/>
                    <a:pt x="137" y="101"/>
                    <a:pt x="125" y="100"/>
                  </a:cubicBezTo>
                  <a:cubicBezTo>
                    <a:pt x="121" y="100"/>
                    <a:pt x="118" y="99"/>
                    <a:pt x="115" y="97"/>
                  </a:cubicBezTo>
                  <a:cubicBezTo>
                    <a:pt x="113" y="96"/>
                    <a:pt x="110" y="95"/>
                    <a:pt x="108" y="95"/>
                  </a:cubicBezTo>
                  <a:cubicBezTo>
                    <a:pt x="104" y="96"/>
                    <a:pt x="101" y="97"/>
                    <a:pt x="98" y="98"/>
                  </a:cubicBezTo>
                  <a:cubicBezTo>
                    <a:pt x="95" y="99"/>
                    <a:pt x="93" y="100"/>
                    <a:pt x="90" y="100"/>
                  </a:cubicBezTo>
                  <a:cubicBezTo>
                    <a:pt x="86" y="101"/>
                    <a:pt x="82" y="101"/>
                    <a:pt x="78" y="102"/>
                  </a:cubicBezTo>
                  <a:cubicBezTo>
                    <a:pt x="73" y="102"/>
                    <a:pt x="68" y="103"/>
                    <a:pt x="64" y="105"/>
                  </a:cubicBezTo>
                  <a:cubicBezTo>
                    <a:pt x="60" y="107"/>
                    <a:pt x="60" y="107"/>
                    <a:pt x="60" y="107"/>
                  </a:cubicBezTo>
                  <a:cubicBezTo>
                    <a:pt x="55" y="110"/>
                    <a:pt x="50" y="113"/>
                    <a:pt x="43" y="115"/>
                  </a:cubicBezTo>
                  <a:cubicBezTo>
                    <a:pt x="37" y="116"/>
                    <a:pt x="32" y="117"/>
                    <a:pt x="27" y="118"/>
                  </a:cubicBezTo>
                  <a:cubicBezTo>
                    <a:pt x="17" y="119"/>
                    <a:pt x="8" y="120"/>
                    <a:pt x="0" y="126"/>
                  </a:cubicBezTo>
                  <a:cubicBezTo>
                    <a:pt x="1" y="126"/>
                    <a:pt x="1" y="127"/>
                    <a:pt x="2" y="127"/>
                  </a:cubicBezTo>
                  <a:cubicBezTo>
                    <a:pt x="3" y="128"/>
                    <a:pt x="5" y="129"/>
                    <a:pt x="6" y="130"/>
                  </a:cubicBezTo>
                  <a:cubicBezTo>
                    <a:pt x="9" y="131"/>
                    <a:pt x="14" y="130"/>
                    <a:pt x="19" y="129"/>
                  </a:cubicBezTo>
                  <a:cubicBezTo>
                    <a:pt x="29" y="128"/>
                    <a:pt x="45" y="126"/>
                    <a:pt x="47" y="139"/>
                  </a:cubicBezTo>
                  <a:cubicBezTo>
                    <a:pt x="48" y="151"/>
                    <a:pt x="36" y="155"/>
                    <a:pt x="27" y="157"/>
                  </a:cubicBezTo>
                  <a:cubicBezTo>
                    <a:pt x="29" y="157"/>
                    <a:pt x="32" y="157"/>
                    <a:pt x="34" y="157"/>
                  </a:cubicBezTo>
                  <a:cubicBezTo>
                    <a:pt x="39" y="157"/>
                    <a:pt x="43" y="157"/>
                    <a:pt x="48" y="156"/>
                  </a:cubicBezTo>
                  <a:cubicBezTo>
                    <a:pt x="49" y="156"/>
                    <a:pt x="51" y="157"/>
                    <a:pt x="52" y="158"/>
                  </a:cubicBezTo>
                  <a:cubicBezTo>
                    <a:pt x="53" y="159"/>
                    <a:pt x="53" y="161"/>
                    <a:pt x="53" y="162"/>
                  </a:cubicBezTo>
                  <a:cubicBezTo>
                    <a:pt x="52" y="163"/>
                    <a:pt x="52" y="165"/>
                    <a:pt x="51" y="166"/>
                  </a:cubicBezTo>
                  <a:cubicBezTo>
                    <a:pt x="53" y="164"/>
                    <a:pt x="54" y="163"/>
                    <a:pt x="56" y="162"/>
                  </a:cubicBezTo>
                  <a:cubicBezTo>
                    <a:pt x="62" y="157"/>
                    <a:pt x="69" y="152"/>
                    <a:pt x="79" y="152"/>
                  </a:cubicBezTo>
                  <a:cubicBezTo>
                    <a:pt x="82" y="152"/>
                    <a:pt x="84" y="154"/>
                    <a:pt x="84" y="156"/>
                  </a:cubicBezTo>
                  <a:cubicBezTo>
                    <a:pt x="85" y="159"/>
                    <a:pt x="84" y="162"/>
                    <a:pt x="82" y="164"/>
                  </a:cubicBezTo>
                  <a:cubicBezTo>
                    <a:pt x="87" y="164"/>
                    <a:pt x="94" y="163"/>
                    <a:pt x="99" y="161"/>
                  </a:cubicBezTo>
                  <a:cubicBezTo>
                    <a:pt x="101" y="161"/>
                    <a:pt x="103" y="159"/>
                    <a:pt x="105" y="158"/>
                  </a:cubicBezTo>
                  <a:cubicBezTo>
                    <a:pt x="107" y="156"/>
                    <a:pt x="110" y="154"/>
                    <a:pt x="114" y="153"/>
                  </a:cubicBezTo>
                  <a:cubicBezTo>
                    <a:pt x="117" y="152"/>
                    <a:pt x="120" y="153"/>
                    <a:pt x="124" y="155"/>
                  </a:cubicBezTo>
                  <a:cubicBezTo>
                    <a:pt x="125" y="155"/>
                    <a:pt x="128" y="156"/>
                    <a:pt x="128" y="156"/>
                  </a:cubicBezTo>
                  <a:cubicBezTo>
                    <a:pt x="133" y="157"/>
                    <a:pt x="137" y="156"/>
                    <a:pt x="141" y="156"/>
                  </a:cubicBezTo>
                  <a:cubicBezTo>
                    <a:pt x="142" y="155"/>
                    <a:pt x="143" y="155"/>
                    <a:pt x="145" y="155"/>
                  </a:cubicBezTo>
                  <a:cubicBezTo>
                    <a:pt x="156" y="154"/>
                    <a:pt x="167" y="155"/>
                    <a:pt x="177" y="156"/>
                  </a:cubicBezTo>
                  <a:cubicBezTo>
                    <a:pt x="180" y="156"/>
                    <a:pt x="180" y="156"/>
                    <a:pt x="180" y="156"/>
                  </a:cubicBezTo>
                  <a:cubicBezTo>
                    <a:pt x="191" y="156"/>
                    <a:pt x="211" y="158"/>
                    <a:pt x="218" y="151"/>
                  </a:cubicBezTo>
                  <a:cubicBezTo>
                    <a:pt x="221" y="149"/>
                    <a:pt x="221" y="148"/>
                    <a:pt x="221" y="144"/>
                  </a:cubicBezTo>
                  <a:cubicBezTo>
                    <a:pt x="221" y="142"/>
                    <a:pt x="221" y="140"/>
                    <a:pt x="222" y="138"/>
                  </a:cubicBezTo>
                  <a:cubicBezTo>
                    <a:pt x="223" y="130"/>
                    <a:pt x="227" y="124"/>
                    <a:pt x="231" y="119"/>
                  </a:cubicBezTo>
                  <a:cubicBezTo>
                    <a:pt x="233" y="117"/>
                    <a:pt x="233" y="117"/>
                    <a:pt x="233" y="117"/>
                  </a:cubicBezTo>
                  <a:cubicBezTo>
                    <a:pt x="235" y="115"/>
                    <a:pt x="236" y="112"/>
                    <a:pt x="237" y="110"/>
                  </a:cubicBezTo>
                  <a:cubicBezTo>
                    <a:pt x="239" y="107"/>
                    <a:pt x="240" y="104"/>
                    <a:pt x="242" y="102"/>
                  </a:cubicBezTo>
                  <a:cubicBezTo>
                    <a:pt x="249" y="96"/>
                    <a:pt x="254" y="99"/>
                    <a:pt x="257" y="97"/>
                  </a:cubicBezTo>
                  <a:cubicBezTo>
                    <a:pt x="262" y="96"/>
                    <a:pt x="266" y="93"/>
                    <a:pt x="270" y="89"/>
                  </a:cubicBezTo>
                  <a:cubicBezTo>
                    <a:pt x="274" y="86"/>
                    <a:pt x="278" y="82"/>
                    <a:pt x="284" y="80"/>
                  </a:cubicBezTo>
                  <a:cubicBezTo>
                    <a:pt x="287" y="79"/>
                    <a:pt x="289" y="78"/>
                    <a:pt x="291" y="78"/>
                  </a:cubicBezTo>
                  <a:cubicBezTo>
                    <a:pt x="291" y="78"/>
                    <a:pt x="291" y="78"/>
                    <a:pt x="292" y="76"/>
                  </a:cubicBezTo>
                  <a:cubicBezTo>
                    <a:pt x="292" y="73"/>
                    <a:pt x="291" y="60"/>
                    <a:pt x="290" y="56"/>
                  </a:cubicBezTo>
                  <a:cubicBezTo>
                    <a:pt x="289" y="54"/>
                    <a:pt x="288" y="52"/>
                    <a:pt x="287" y="50"/>
                  </a:cubicBezTo>
                  <a:close/>
                </a:path>
              </a:pathLst>
            </a:custGeom>
            <a:solidFill>
              <a:srgbClr val="7030A0"/>
            </a:solidFill>
            <a:ln w="9525">
              <a:noFill/>
              <a:round/>
              <a:headEnd/>
              <a:tailEnd/>
            </a:ln>
          </p:spPr>
          <p:txBody>
            <a:bodyPr lIns="45720" tIns="22860" rIns="45720" bIns="22860"/>
            <a:lstStyle/>
            <a:p>
              <a:pPr defTabSz="685663">
                <a:defRPr/>
              </a:pPr>
              <a:endParaRPr lang="id-ID" sz="90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51" name="Freeform 83">
              <a:extLst>
                <a:ext uri="{FF2B5EF4-FFF2-40B4-BE49-F238E27FC236}">
                  <a16:creationId xmlns:a16="http://schemas.microsoft.com/office/drawing/2014/main" xmlns="" id="{AE5672BB-C340-4AE5-AF99-9C53211C2DD8}"/>
                </a:ext>
              </a:extLst>
            </p:cNvPr>
            <p:cNvSpPr>
              <a:spLocks/>
            </p:cNvSpPr>
            <p:nvPr/>
          </p:nvSpPr>
          <p:spPr bwMode="auto">
            <a:xfrm>
              <a:off x="888" y="1997"/>
              <a:ext cx="540" cy="431"/>
            </a:xfrm>
            <a:custGeom>
              <a:avLst/>
              <a:gdLst>
                <a:gd name="T0" fmla="*/ 479 w 543"/>
                <a:gd name="T1" fmla="*/ 434 h 434"/>
                <a:gd name="T2" fmla="*/ 506 w 543"/>
                <a:gd name="T3" fmla="*/ 414 h 434"/>
                <a:gd name="T4" fmla="*/ 524 w 543"/>
                <a:gd name="T5" fmla="*/ 386 h 434"/>
                <a:gd name="T6" fmla="*/ 543 w 543"/>
                <a:gd name="T7" fmla="*/ 341 h 434"/>
                <a:gd name="T8" fmla="*/ 535 w 543"/>
                <a:gd name="T9" fmla="*/ 311 h 434"/>
                <a:gd name="T10" fmla="*/ 539 w 543"/>
                <a:gd name="T11" fmla="*/ 265 h 434"/>
                <a:gd name="T12" fmla="*/ 531 w 543"/>
                <a:gd name="T13" fmla="*/ 247 h 434"/>
                <a:gd name="T14" fmla="*/ 511 w 543"/>
                <a:gd name="T15" fmla="*/ 248 h 434"/>
                <a:gd name="T16" fmla="*/ 469 w 543"/>
                <a:gd name="T17" fmla="*/ 238 h 434"/>
                <a:gd name="T18" fmla="*/ 416 w 543"/>
                <a:gd name="T19" fmla="*/ 238 h 434"/>
                <a:gd name="T20" fmla="*/ 409 w 543"/>
                <a:gd name="T21" fmla="*/ 135 h 434"/>
                <a:gd name="T22" fmla="*/ 406 w 543"/>
                <a:gd name="T23" fmla="*/ 89 h 434"/>
                <a:gd name="T24" fmla="*/ 409 w 543"/>
                <a:gd name="T25" fmla="*/ 69 h 434"/>
                <a:gd name="T26" fmla="*/ 404 w 543"/>
                <a:gd name="T27" fmla="*/ 65 h 434"/>
                <a:gd name="T28" fmla="*/ 392 w 543"/>
                <a:gd name="T29" fmla="*/ 64 h 434"/>
                <a:gd name="T30" fmla="*/ 372 w 543"/>
                <a:gd name="T31" fmla="*/ 64 h 434"/>
                <a:gd name="T32" fmla="*/ 338 w 543"/>
                <a:gd name="T33" fmla="*/ 37 h 434"/>
                <a:gd name="T34" fmla="*/ 329 w 543"/>
                <a:gd name="T35" fmla="*/ 30 h 434"/>
                <a:gd name="T36" fmla="*/ 311 w 543"/>
                <a:gd name="T37" fmla="*/ 13 h 434"/>
                <a:gd name="T38" fmla="*/ 297 w 543"/>
                <a:gd name="T39" fmla="*/ 3 h 434"/>
                <a:gd name="T40" fmla="*/ 276 w 543"/>
                <a:gd name="T41" fmla="*/ 2 h 434"/>
                <a:gd name="T42" fmla="*/ 261 w 543"/>
                <a:gd name="T43" fmla="*/ 8 h 434"/>
                <a:gd name="T44" fmla="*/ 244 w 543"/>
                <a:gd name="T45" fmla="*/ 23 h 434"/>
                <a:gd name="T46" fmla="*/ 227 w 543"/>
                <a:gd name="T47" fmla="*/ 38 h 434"/>
                <a:gd name="T48" fmla="*/ 215 w 543"/>
                <a:gd name="T49" fmla="*/ 56 h 434"/>
                <a:gd name="T50" fmla="*/ 197 w 543"/>
                <a:gd name="T51" fmla="*/ 74 h 434"/>
                <a:gd name="T52" fmla="*/ 149 w 543"/>
                <a:gd name="T53" fmla="*/ 95 h 434"/>
                <a:gd name="T54" fmla="*/ 118 w 543"/>
                <a:gd name="T55" fmla="*/ 108 h 434"/>
                <a:gd name="T56" fmla="*/ 92 w 543"/>
                <a:gd name="T57" fmla="*/ 120 h 434"/>
                <a:gd name="T58" fmla="*/ 67 w 543"/>
                <a:gd name="T59" fmla="*/ 118 h 434"/>
                <a:gd name="T60" fmla="*/ 26 w 543"/>
                <a:gd name="T61" fmla="*/ 124 h 434"/>
                <a:gd name="T62" fmla="*/ 14 w 543"/>
                <a:gd name="T63" fmla="*/ 136 h 434"/>
                <a:gd name="T64" fmla="*/ 10 w 543"/>
                <a:gd name="T65" fmla="*/ 140 h 434"/>
                <a:gd name="T66" fmla="*/ 16 w 543"/>
                <a:gd name="T67" fmla="*/ 146 h 434"/>
                <a:gd name="T68" fmla="*/ 28 w 543"/>
                <a:gd name="T69" fmla="*/ 146 h 434"/>
                <a:gd name="T70" fmla="*/ 52 w 543"/>
                <a:gd name="T71" fmla="*/ 136 h 434"/>
                <a:gd name="T72" fmla="*/ 83 w 543"/>
                <a:gd name="T73" fmla="*/ 132 h 434"/>
                <a:gd name="T74" fmla="*/ 93 w 543"/>
                <a:gd name="T75" fmla="*/ 135 h 434"/>
                <a:gd name="T76" fmla="*/ 115 w 543"/>
                <a:gd name="T77" fmla="*/ 140 h 434"/>
                <a:gd name="T78" fmla="*/ 115 w 543"/>
                <a:gd name="T79" fmla="*/ 166 h 434"/>
                <a:gd name="T80" fmla="*/ 111 w 543"/>
                <a:gd name="T81" fmla="*/ 186 h 434"/>
                <a:gd name="T82" fmla="*/ 119 w 543"/>
                <a:gd name="T83" fmla="*/ 239 h 434"/>
                <a:gd name="T84" fmla="*/ 120 w 543"/>
                <a:gd name="T85" fmla="*/ 271 h 434"/>
                <a:gd name="T86" fmla="*/ 157 w 543"/>
                <a:gd name="T87" fmla="*/ 313 h 434"/>
                <a:gd name="T88" fmla="*/ 183 w 543"/>
                <a:gd name="T89" fmla="*/ 339 h 434"/>
                <a:gd name="T90" fmla="*/ 245 w 543"/>
                <a:gd name="T91" fmla="*/ 348 h 434"/>
                <a:gd name="T92" fmla="*/ 273 w 543"/>
                <a:gd name="T93" fmla="*/ 364 h 434"/>
                <a:gd name="T94" fmla="*/ 309 w 543"/>
                <a:gd name="T95" fmla="*/ 384 h 434"/>
                <a:gd name="T96" fmla="*/ 349 w 543"/>
                <a:gd name="T97" fmla="*/ 398 h 434"/>
                <a:gd name="T98" fmla="*/ 373 w 543"/>
                <a:gd name="T99" fmla="*/ 415 h 434"/>
                <a:gd name="T100" fmla="*/ 400 w 543"/>
                <a:gd name="T101" fmla="*/ 422 h 434"/>
                <a:gd name="T102" fmla="*/ 424 w 543"/>
                <a:gd name="T103" fmla="*/ 424 h 4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543" h="434">
                  <a:moveTo>
                    <a:pt x="472" y="432"/>
                  </a:moveTo>
                  <a:cubicBezTo>
                    <a:pt x="474" y="433"/>
                    <a:pt x="476" y="433"/>
                    <a:pt x="477" y="434"/>
                  </a:cubicBezTo>
                  <a:cubicBezTo>
                    <a:pt x="478" y="434"/>
                    <a:pt x="479" y="434"/>
                    <a:pt x="479" y="434"/>
                  </a:cubicBezTo>
                  <a:cubicBezTo>
                    <a:pt x="480" y="434"/>
                    <a:pt x="481" y="433"/>
                    <a:pt x="482" y="433"/>
                  </a:cubicBezTo>
                  <a:cubicBezTo>
                    <a:pt x="484" y="432"/>
                    <a:pt x="486" y="430"/>
                    <a:pt x="489" y="429"/>
                  </a:cubicBezTo>
                  <a:cubicBezTo>
                    <a:pt x="496" y="425"/>
                    <a:pt x="501" y="421"/>
                    <a:pt x="506" y="414"/>
                  </a:cubicBezTo>
                  <a:cubicBezTo>
                    <a:pt x="509" y="411"/>
                    <a:pt x="510" y="408"/>
                    <a:pt x="511" y="405"/>
                  </a:cubicBezTo>
                  <a:cubicBezTo>
                    <a:pt x="512" y="403"/>
                    <a:pt x="512" y="401"/>
                    <a:pt x="514" y="399"/>
                  </a:cubicBezTo>
                  <a:cubicBezTo>
                    <a:pt x="516" y="393"/>
                    <a:pt x="520" y="389"/>
                    <a:pt x="524" y="386"/>
                  </a:cubicBezTo>
                  <a:cubicBezTo>
                    <a:pt x="526" y="384"/>
                    <a:pt x="528" y="382"/>
                    <a:pt x="529" y="380"/>
                  </a:cubicBezTo>
                  <a:cubicBezTo>
                    <a:pt x="538" y="370"/>
                    <a:pt x="542" y="359"/>
                    <a:pt x="543" y="347"/>
                  </a:cubicBezTo>
                  <a:cubicBezTo>
                    <a:pt x="543" y="341"/>
                    <a:pt x="543" y="341"/>
                    <a:pt x="543" y="341"/>
                  </a:cubicBezTo>
                  <a:cubicBezTo>
                    <a:pt x="543" y="335"/>
                    <a:pt x="543" y="329"/>
                    <a:pt x="542" y="323"/>
                  </a:cubicBezTo>
                  <a:cubicBezTo>
                    <a:pt x="542" y="320"/>
                    <a:pt x="541" y="319"/>
                    <a:pt x="539" y="317"/>
                  </a:cubicBezTo>
                  <a:cubicBezTo>
                    <a:pt x="538" y="315"/>
                    <a:pt x="536" y="314"/>
                    <a:pt x="535" y="311"/>
                  </a:cubicBezTo>
                  <a:cubicBezTo>
                    <a:pt x="529" y="303"/>
                    <a:pt x="527" y="284"/>
                    <a:pt x="531" y="274"/>
                  </a:cubicBezTo>
                  <a:cubicBezTo>
                    <a:pt x="532" y="271"/>
                    <a:pt x="535" y="269"/>
                    <a:pt x="536" y="267"/>
                  </a:cubicBezTo>
                  <a:cubicBezTo>
                    <a:pt x="537" y="266"/>
                    <a:pt x="539" y="265"/>
                    <a:pt x="539" y="265"/>
                  </a:cubicBezTo>
                  <a:cubicBezTo>
                    <a:pt x="540" y="261"/>
                    <a:pt x="538" y="259"/>
                    <a:pt x="535" y="254"/>
                  </a:cubicBezTo>
                  <a:cubicBezTo>
                    <a:pt x="532" y="249"/>
                    <a:pt x="532" y="249"/>
                    <a:pt x="532" y="249"/>
                  </a:cubicBezTo>
                  <a:cubicBezTo>
                    <a:pt x="532" y="248"/>
                    <a:pt x="531" y="247"/>
                    <a:pt x="531" y="247"/>
                  </a:cubicBezTo>
                  <a:cubicBezTo>
                    <a:pt x="530" y="247"/>
                    <a:pt x="527" y="247"/>
                    <a:pt x="526" y="247"/>
                  </a:cubicBezTo>
                  <a:cubicBezTo>
                    <a:pt x="524" y="247"/>
                    <a:pt x="523" y="247"/>
                    <a:pt x="521" y="247"/>
                  </a:cubicBezTo>
                  <a:cubicBezTo>
                    <a:pt x="518" y="248"/>
                    <a:pt x="515" y="249"/>
                    <a:pt x="511" y="248"/>
                  </a:cubicBezTo>
                  <a:cubicBezTo>
                    <a:pt x="506" y="246"/>
                    <a:pt x="503" y="244"/>
                    <a:pt x="500" y="241"/>
                  </a:cubicBezTo>
                  <a:cubicBezTo>
                    <a:pt x="495" y="238"/>
                    <a:pt x="492" y="235"/>
                    <a:pt x="485" y="236"/>
                  </a:cubicBezTo>
                  <a:cubicBezTo>
                    <a:pt x="480" y="236"/>
                    <a:pt x="475" y="237"/>
                    <a:pt x="469" y="238"/>
                  </a:cubicBezTo>
                  <a:cubicBezTo>
                    <a:pt x="455" y="239"/>
                    <a:pt x="440" y="241"/>
                    <a:pt x="425" y="240"/>
                  </a:cubicBezTo>
                  <a:cubicBezTo>
                    <a:pt x="424" y="241"/>
                    <a:pt x="423" y="243"/>
                    <a:pt x="421" y="243"/>
                  </a:cubicBezTo>
                  <a:cubicBezTo>
                    <a:pt x="418" y="243"/>
                    <a:pt x="416" y="241"/>
                    <a:pt x="416" y="238"/>
                  </a:cubicBezTo>
                  <a:cubicBezTo>
                    <a:pt x="416" y="221"/>
                    <a:pt x="413" y="204"/>
                    <a:pt x="410" y="187"/>
                  </a:cubicBezTo>
                  <a:cubicBezTo>
                    <a:pt x="409" y="181"/>
                    <a:pt x="409" y="181"/>
                    <a:pt x="409" y="181"/>
                  </a:cubicBezTo>
                  <a:cubicBezTo>
                    <a:pt x="407" y="165"/>
                    <a:pt x="407" y="153"/>
                    <a:pt x="409" y="135"/>
                  </a:cubicBezTo>
                  <a:cubicBezTo>
                    <a:pt x="411" y="126"/>
                    <a:pt x="412" y="118"/>
                    <a:pt x="410" y="110"/>
                  </a:cubicBezTo>
                  <a:cubicBezTo>
                    <a:pt x="410" y="108"/>
                    <a:pt x="409" y="106"/>
                    <a:pt x="408" y="103"/>
                  </a:cubicBezTo>
                  <a:cubicBezTo>
                    <a:pt x="407" y="99"/>
                    <a:pt x="405" y="95"/>
                    <a:pt x="406" y="89"/>
                  </a:cubicBezTo>
                  <a:cubicBezTo>
                    <a:pt x="407" y="87"/>
                    <a:pt x="408" y="83"/>
                    <a:pt x="409" y="80"/>
                  </a:cubicBezTo>
                  <a:cubicBezTo>
                    <a:pt x="411" y="77"/>
                    <a:pt x="413" y="72"/>
                    <a:pt x="412" y="70"/>
                  </a:cubicBezTo>
                  <a:cubicBezTo>
                    <a:pt x="412" y="69"/>
                    <a:pt x="411" y="69"/>
                    <a:pt x="409" y="69"/>
                  </a:cubicBezTo>
                  <a:cubicBezTo>
                    <a:pt x="408" y="68"/>
                    <a:pt x="407" y="68"/>
                    <a:pt x="406" y="67"/>
                  </a:cubicBezTo>
                  <a:cubicBezTo>
                    <a:pt x="405" y="66"/>
                    <a:pt x="404" y="65"/>
                    <a:pt x="404" y="65"/>
                  </a:cubicBezTo>
                  <a:cubicBezTo>
                    <a:pt x="404" y="65"/>
                    <a:pt x="404" y="65"/>
                    <a:pt x="404" y="65"/>
                  </a:cubicBezTo>
                  <a:cubicBezTo>
                    <a:pt x="402" y="64"/>
                    <a:pt x="399" y="63"/>
                    <a:pt x="397" y="63"/>
                  </a:cubicBezTo>
                  <a:cubicBezTo>
                    <a:pt x="394" y="63"/>
                    <a:pt x="393" y="63"/>
                    <a:pt x="392" y="63"/>
                  </a:cubicBezTo>
                  <a:cubicBezTo>
                    <a:pt x="393" y="63"/>
                    <a:pt x="392" y="64"/>
                    <a:pt x="392" y="64"/>
                  </a:cubicBezTo>
                  <a:cubicBezTo>
                    <a:pt x="392" y="66"/>
                    <a:pt x="391" y="69"/>
                    <a:pt x="388" y="73"/>
                  </a:cubicBezTo>
                  <a:cubicBezTo>
                    <a:pt x="386" y="75"/>
                    <a:pt x="384" y="75"/>
                    <a:pt x="382" y="74"/>
                  </a:cubicBezTo>
                  <a:cubicBezTo>
                    <a:pt x="378" y="71"/>
                    <a:pt x="375" y="67"/>
                    <a:pt x="372" y="64"/>
                  </a:cubicBezTo>
                  <a:cubicBezTo>
                    <a:pt x="370" y="61"/>
                    <a:pt x="367" y="58"/>
                    <a:pt x="364" y="55"/>
                  </a:cubicBezTo>
                  <a:cubicBezTo>
                    <a:pt x="361" y="53"/>
                    <a:pt x="358" y="52"/>
                    <a:pt x="355" y="50"/>
                  </a:cubicBezTo>
                  <a:cubicBezTo>
                    <a:pt x="349" y="47"/>
                    <a:pt x="343" y="44"/>
                    <a:pt x="338" y="37"/>
                  </a:cubicBezTo>
                  <a:cubicBezTo>
                    <a:pt x="336" y="34"/>
                    <a:pt x="336" y="33"/>
                    <a:pt x="335" y="31"/>
                  </a:cubicBezTo>
                  <a:cubicBezTo>
                    <a:pt x="335" y="31"/>
                    <a:pt x="335" y="31"/>
                    <a:pt x="334" y="30"/>
                  </a:cubicBezTo>
                  <a:cubicBezTo>
                    <a:pt x="333" y="29"/>
                    <a:pt x="331" y="30"/>
                    <a:pt x="329" y="30"/>
                  </a:cubicBezTo>
                  <a:cubicBezTo>
                    <a:pt x="326" y="30"/>
                    <a:pt x="323" y="30"/>
                    <a:pt x="321" y="28"/>
                  </a:cubicBezTo>
                  <a:cubicBezTo>
                    <a:pt x="315" y="25"/>
                    <a:pt x="314" y="21"/>
                    <a:pt x="313" y="18"/>
                  </a:cubicBezTo>
                  <a:cubicBezTo>
                    <a:pt x="313" y="16"/>
                    <a:pt x="312" y="15"/>
                    <a:pt x="311" y="13"/>
                  </a:cubicBezTo>
                  <a:cubicBezTo>
                    <a:pt x="310" y="12"/>
                    <a:pt x="309" y="11"/>
                    <a:pt x="307" y="10"/>
                  </a:cubicBezTo>
                  <a:cubicBezTo>
                    <a:pt x="305" y="10"/>
                    <a:pt x="303" y="8"/>
                    <a:pt x="301" y="7"/>
                  </a:cubicBezTo>
                  <a:cubicBezTo>
                    <a:pt x="300" y="6"/>
                    <a:pt x="298" y="4"/>
                    <a:pt x="297" y="3"/>
                  </a:cubicBezTo>
                  <a:cubicBezTo>
                    <a:pt x="296" y="2"/>
                    <a:pt x="296" y="1"/>
                    <a:pt x="294" y="1"/>
                  </a:cubicBezTo>
                  <a:cubicBezTo>
                    <a:pt x="291" y="0"/>
                    <a:pt x="287" y="1"/>
                    <a:pt x="283" y="1"/>
                  </a:cubicBezTo>
                  <a:cubicBezTo>
                    <a:pt x="281" y="2"/>
                    <a:pt x="278" y="2"/>
                    <a:pt x="276" y="2"/>
                  </a:cubicBezTo>
                  <a:cubicBezTo>
                    <a:pt x="274" y="3"/>
                    <a:pt x="272" y="2"/>
                    <a:pt x="269" y="2"/>
                  </a:cubicBezTo>
                  <a:cubicBezTo>
                    <a:pt x="268" y="2"/>
                    <a:pt x="265" y="2"/>
                    <a:pt x="263" y="2"/>
                  </a:cubicBezTo>
                  <a:cubicBezTo>
                    <a:pt x="263" y="4"/>
                    <a:pt x="263" y="6"/>
                    <a:pt x="261" y="8"/>
                  </a:cubicBezTo>
                  <a:cubicBezTo>
                    <a:pt x="259" y="9"/>
                    <a:pt x="257" y="11"/>
                    <a:pt x="255" y="12"/>
                  </a:cubicBezTo>
                  <a:cubicBezTo>
                    <a:pt x="252" y="14"/>
                    <a:pt x="248" y="16"/>
                    <a:pt x="247" y="18"/>
                  </a:cubicBezTo>
                  <a:cubicBezTo>
                    <a:pt x="245" y="20"/>
                    <a:pt x="245" y="22"/>
                    <a:pt x="244" y="23"/>
                  </a:cubicBezTo>
                  <a:cubicBezTo>
                    <a:pt x="243" y="26"/>
                    <a:pt x="241" y="28"/>
                    <a:pt x="238" y="31"/>
                  </a:cubicBezTo>
                  <a:cubicBezTo>
                    <a:pt x="236" y="33"/>
                    <a:pt x="234" y="34"/>
                    <a:pt x="232" y="34"/>
                  </a:cubicBezTo>
                  <a:cubicBezTo>
                    <a:pt x="230" y="35"/>
                    <a:pt x="229" y="36"/>
                    <a:pt x="227" y="38"/>
                  </a:cubicBezTo>
                  <a:cubicBezTo>
                    <a:pt x="226" y="40"/>
                    <a:pt x="224" y="41"/>
                    <a:pt x="223" y="43"/>
                  </a:cubicBezTo>
                  <a:cubicBezTo>
                    <a:pt x="220" y="46"/>
                    <a:pt x="218" y="48"/>
                    <a:pt x="217" y="50"/>
                  </a:cubicBezTo>
                  <a:cubicBezTo>
                    <a:pt x="216" y="52"/>
                    <a:pt x="215" y="54"/>
                    <a:pt x="215" y="56"/>
                  </a:cubicBezTo>
                  <a:cubicBezTo>
                    <a:pt x="214" y="60"/>
                    <a:pt x="213" y="64"/>
                    <a:pt x="210" y="67"/>
                  </a:cubicBezTo>
                  <a:cubicBezTo>
                    <a:pt x="207" y="71"/>
                    <a:pt x="202" y="72"/>
                    <a:pt x="198" y="74"/>
                  </a:cubicBezTo>
                  <a:cubicBezTo>
                    <a:pt x="197" y="74"/>
                    <a:pt x="197" y="74"/>
                    <a:pt x="197" y="74"/>
                  </a:cubicBezTo>
                  <a:cubicBezTo>
                    <a:pt x="192" y="76"/>
                    <a:pt x="185" y="77"/>
                    <a:pt x="179" y="78"/>
                  </a:cubicBezTo>
                  <a:cubicBezTo>
                    <a:pt x="169" y="80"/>
                    <a:pt x="160" y="81"/>
                    <a:pt x="155" y="86"/>
                  </a:cubicBezTo>
                  <a:cubicBezTo>
                    <a:pt x="153" y="89"/>
                    <a:pt x="151" y="92"/>
                    <a:pt x="149" y="95"/>
                  </a:cubicBezTo>
                  <a:cubicBezTo>
                    <a:pt x="148" y="99"/>
                    <a:pt x="146" y="103"/>
                    <a:pt x="143" y="106"/>
                  </a:cubicBezTo>
                  <a:cubicBezTo>
                    <a:pt x="139" y="109"/>
                    <a:pt x="130" y="117"/>
                    <a:pt x="123" y="113"/>
                  </a:cubicBezTo>
                  <a:cubicBezTo>
                    <a:pt x="121" y="113"/>
                    <a:pt x="119" y="111"/>
                    <a:pt x="118" y="108"/>
                  </a:cubicBezTo>
                  <a:cubicBezTo>
                    <a:pt x="116" y="109"/>
                    <a:pt x="115" y="110"/>
                    <a:pt x="113" y="112"/>
                  </a:cubicBezTo>
                  <a:cubicBezTo>
                    <a:pt x="111" y="114"/>
                    <a:pt x="108" y="117"/>
                    <a:pt x="103" y="119"/>
                  </a:cubicBezTo>
                  <a:cubicBezTo>
                    <a:pt x="99" y="121"/>
                    <a:pt x="95" y="121"/>
                    <a:pt x="92" y="120"/>
                  </a:cubicBezTo>
                  <a:cubicBezTo>
                    <a:pt x="88" y="120"/>
                    <a:pt x="86" y="120"/>
                    <a:pt x="84" y="123"/>
                  </a:cubicBezTo>
                  <a:cubicBezTo>
                    <a:pt x="83" y="125"/>
                    <a:pt x="81" y="126"/>
                    <a:pt x="79" y="125"/>
                  </a:cubicBezTo>
                  <a:cubicBezTo>
                    <a:pt x="73" y="124"/>
                    <a:pt x="70" y="121"/>
                    <a:pt x="67" y="118"/>
                  </a:cubicBezTo>
                  <a:cubicBezTo>
                    <a:pt x="64" y="116"/>
                    <a:pt x="62" y="114"/>
                    <a:pt x="58" y="113"/>
                  </a:cubicBezTo>
                  <a:cubicBezTo>
                    <a:pt x="48" y="113"/>
                    <a:pt x="40" y="115"/>
                    <a:pt x="30" y="122"/>
                  </a:cubicBezTo>
                  <a:cubicBezTo>
                    <a:pt x="30" y="123"/>
                    <a:pt x="28" y="123"/>
                    <a:pt x="26" y="124"/>
                  </a:cubicBezTo>
                  <a:cubicBezTo>
                    <a:pt x="27" y="125"/>
                    <a:pt x="27" y="127"/>
                    <a:pt x="25" y="129"/>
                  </a:cubicBezTo>
                  <a:cubicBezTo>
                    <a:pt x="24" y="130"/>
                    <a:pt x="24" y="130"/>
                    <a:pt x="24" y="131"/>
                  </a:cubicBezTo>
                  <a:cubicBezTo>
                    <a:pt x="22" y="135"/>
                    <a:pt x="19" y="136"/>
                    <a:pt x="14" y="136"/>
                  </a:cubicBezTo>
                  <a:cubicBezTo>
                    <a:pt x="11" y="137"/>
                    <a:pt x="8" y="137"/>
                    <a:pt x="6" y="137"/>
                  </a:cubicBezTo>
                  <a:cubicBezTo>
                    <a:pt x="4" y="137"/>
                    <a:pt x="2" y="137"/>
                    <a:pt x="0" y="137"/>
                  </a:cubicBezTo>
                  <a:cubicBezTo>
                    <a:pt x="3" y="138"/>
                    <a:pt x="7" y="138"/>
                    <a:pt x="10" y="140"/>
                  </a:cubicBezTo>
                  <a:cubicBezTo>
                    <a:pt x="12" y="141"/>
                    <a:pt x="12" y="143"/>
                    <a:pt x="13" y="145"/>
                  </a:cubicBezTo>
                  <a:cubicBezTo>
                    <a:pt x="13" y="145"/>
                    <a:pt x="14" y="145"/>
                    <a:pt x="14" y="145"/>
                  </a:cubicBezTo>
                  <a:cubicBezTo>
                    <a:pt x="15" y="145"/>
                    <a:pt x="15" y="145"/>
                    <a:pt x="16" y="146"/>
                  </a:cubicBezTo>
                  <a:cubicBezTo>
                    <a:pt x="17" y="145"/>
                    <a:pt x="18" y="145"/>
                    <a:pt x="20" y="145"/>
                  </a:cubicBezTo>
                  <a:cubicBezTo>
                    <a:pt x="21" y="145"/>
                    <a:pt x="24" y="145"/>
                    <a:pt x="26" y="146"/>
                  </a:cubicBezTo>
                  <a:cubicBezTo>
                    <a:pt x="27" y="146"/>
                    <a:pt x="28" y="146"/>
                    <a:pt x="28" y="146"/>
                  </a:cubicBezTo>
                  <a:cubicBezTo>
                    <a:pt x="28" y="146"/>
                    <a:pt x="29" y="145"/>
                    <a:pt x="30" y="144"/>
                  </a:cubicBezTo>
                  <a:cubicBezTo>
                    <a:pt x="31" y="143"/>
                    <a:pt x="31" y="141"/>
                    <a:pt x="33" y="140"/>
                  </a:cubicBezTo>
                  <a:cubicBezTo>
                    <a:pt x="39" y="137"/>
                    <a:pt x="46" y="137"/>
                    <a:pt x="52" y="136"/>
                  </a:cubicBezTo>
                  <a:cubicBezTo>
                    <a:pt x="57" y="136"/>
                    <a:pt x="61" y="136"/>
                    <a:pt x="64" y="135"/>
                  </a:cubicBezTo>
                  <a:cubicBezTo>
                    <a:pt x="66" y="135"/>
                    <a:pt x="67" y="134"/>
                    <a:pt x="68" y="134"/>
                  </a:cubicBezTo>
                  <a:cubicBezTo>
                    <a:pt x="73" y="133"/>
                    <a:pt x="77" y="132"/>
                    <a:pt x="83" y="132"/>
                  </a:cubicBezTo>
                  <a:cubicBezTo>
                    <a:pt x="85" y="132"/>
                    <a:pt x="87" y="134"/>
                    <a:pt x="89" y="134"/>
                  </a:cubicBezTo>
                  <a:cubicBezTo>
                    <a:pt x="90" y="135"/>
                    <a:pt x="91" y="136"/>
                    <a:pt x="92" y="136"/>
                  </a:cubicBezTo>
                  <a:cubicBezTo>
                    <a:pt x="91" y="136"/>
                    <a:pt x="92" y="135"/>
                    <a:pt x="93" y="135"/>
                  </a:cubicBezTo>
                  <a:cubicBezTo>
                    <a:pt x="95" y="134"/>
                    <a:pt x="96" y="133"/>
                    <a:pt x="99" y="133"/>
                  </a:cubicBezTo>
                  <a:cubicBezTo>
                    <a:pt x="99" y="133"/>
                    <a:pt x="99" y="132"/>
                    <a:pt x="100" y="132"/>
                  </a:cubicBezTo>
                  <a:cubicBezTo>
                    <a:pt x="104" y="131"/>
                    <a:pt x="111" y="129"/>
                    <a:pt x="115" y="140"/>
                  </a:cubicBezTo>
                  <a:cubicBezTo>
                    <a:pt x="117" y="144"/>
                    <a:pt x="117" y="148"/>
                    <a:pt x="117" y="152"/>
                  </a:cubicBezTo>
                  <a:cubicBezTo>
                    <a:pt x="117" y="155"/>
                    <a:pt x="116" y="158"/>
                    <a:pt x="117" y="161"/>
                  </a:cubicBezTo>
                  <a:cubicBezTo>
                    <a:pt x="118" y="163"/>
                    <a:pt x="117" y="165"/>
                    <a:pt x="115" y="166"/>
                  </a:cubicBezTo>
                  <a:cubicBezTo>
                    <a:pt x="115" y="169"/>
                    <a:pt x="115" y="172"/>
                    <a:pt x="115" y="175"/>
                  </a:cubicBezTo>
                  <a:cubicBezTo>
                    <a:pt x="115" y="178"/>
                    <a:pt x="113" y="181"/>
                    <a:pt x="112" y="183"/>
                  </a:cubicBezTo>
                  <a:cubicBezTo>
                    <a:pt x="111" y="184"/>
                    <a:pt x="111" y="185"/>
                    <a:pt x="111" y="186"/>
                  </a:cubicBezTo>
                  <a:cubicBezTo>
                    <a:pt x="109" y="193"/>
                    <a:pt x="111" y="208"/>
                    <a:pt x="114" y="216"/>
                  </a:cubicBezTo>
                  <a:cubicBezTo>
                    <a:pt x="116" y="220"/>
                    <a:pt x="116" y="220"/>
                    <a:pt x="116" y="220"/>
                  </a:cubicBezTo>
                  <a:cubicBezTo>
                    <a:pt x="118" y="226"/>
                    <a:pt x="120" y="232"/>
                    <a:pt x="119" y="239"/>
                  </a:cubicBezTo>
                  <a:cubicBezTo>
                    <a:pt x="119" y="242"/>
                    <a:pt x="118" y="244"/>
                    <a:pt x="117" y="246"/>
                  </a:cubicBezTo>
                  <a:cubicBezTo>
                    <a:pt x="117" y="248"/>
                    <a:pt x="116" y="249"/>
                    <a:pt x="116" y="251"/>
                  </a:cubicBezTo>
                  <a:cubicBezTo>
                    <a:pt x="116" y="257"/>
                    <a:pt x="118" y="265"/>
                    <a:pt x="120" y="271"/>
                  </a:cubicBezTo>
                  <a:cubicBezTo>
                    <a:pt x="126" y="284"/>
                    <a:pt x="133" y="290"/>
                    <a:pt x="145" y="299"/>
                  </a:cubicBezTo>
                  <a:cubicBezTo>
                    <a:pt x="150" y="303"/>
                    <a:pt x="152" y="306"/>
                    <a:pt x="154" y="310"/>
                  </a:cubicBezTo>
                  <a:cubicBezTo>
                    <a:pt x="155" y="311"/>
                    <a:pt x="156" y="312"/>
                    <a:pt x="157" y="313"/>
                  </a:cubicBezTo>
                  <a:cubicBezTo>
                    <a:pt x="159" y="317"/>
                    <a:pt x="161" y="318"/>
                    <a:pt x="164" y="319"/>
                  </a:cubicBezTo>
                  <a:cubicBezTo>
                    <a:pt x="167" y="321"/>
                    <a:pt x="171" y="322"/>
                    <a:pt x="174" y="325"/>
                  </a:cubicBezTo>
                  <a:cubicBezTo>
                    <a:pt x="179" y="330"/>
                    <a:pt x="181" y="335"/>
                    <a:pt x="183" y="339"/>
                  </a:cubicBezTo>
                  <a:cubicBezTo>
                    <a:pt x="185" y="344"/>
                    <a:pt x="186" y="347"/>
                    <a:pt x="195" y="348"/>
                  </a:cubicBezTo>
                  <a:cubicBezTo>
                    <a:pt x="200" y="349"/>
                    <a:pt x="207" y="348"/>
                    <a:pt x="213" y="347"/>
                  </a:cubicBezTo>
                  <a:cubicBezTo>
                    <a:pt x="224" y="345"/>
                    <a:pt x="235" y="343"/>
                    <a:pt x="245" y="348"/>
                  </a:cubicBezTo>
                  <a:cubicBezTo>
                    <a:pt x="249" y="350"/>
                    <a:pt x="252" y="354"/>
                    <a:pt x="255" y="357"/>
                  </a:cubicBezTo>
                  <a:cubicBezTo>
                    <a:pt x="258" y="360"/>
                    <a:pt x="260" y="362"/>
                    <a:pt x="263" y="363"/>
                  </a:cubicBezTo>
                  <a:cubicBezTo>
                    <a:pt x="265" y="364"/>
                    <a:pt x="269" y="364"/>
                    <a:pt x="273" y="364"/>
                  </a:cubicBezTo>
                  <a:cubicBezTo>
                    <a:pt x="276" y="364"/>
                    <a:pt x="279" y="363"/>
                    <a:pt x="282" y="364"/>
                  </a:cubicBezTo>
                  <a:cubicBezTo>
                    <a:pt x="294" y="365"/>
                    <a:pt x="298" y="371"/>
                    <a:pt x="302" y="376"/>
                  </a:cubicBezTo>
                  <a:cubicBezTo>
                    <a:pt x="304" y="379"/>
                    <a:pt x="306" y="382"/>
                    <a:pt x="309" y="384"/>
                  </a:cubicBezTo>
                  <a:cubicBezTo>
                    <a:pt x="314" y="388"/>
                    <a:pt x="321" y="390"/>
                    <a:pt x="328" y="391"/>
                  </a:cubicBezTo>
                  <a:cubicBezTo>
                    <a:pt x="333" y="393"/>
                    <a:pt x="339" y="394"/>
                    <a:pt x="344" y="396"/>
                  </a:cubicBezTo>
                  <a:cubicBezTo>
                    <a:pt x="346" y="397"/>
                    <a:pt x="347" y="397"/>
                    <a:pt x="349" y="398"/>
                  </a:cubicBezTo>
                  <a:cubicBezTo>
                    <a:pt x="352" y="399"/>
                    <a:pt x="355" y="399"/>
                    <a:pt x="358" y="401"/>
                  </a:cubicBezTo>
                  <a:cubicBezTo>
                    <a:pt x="362" y="403"/>
                    <a:pt x="366" y="407"/>
                    <a:pt x="368" y="410"/>
                  </a:cubicBezTo>
                  <a:cubicBezTo>
                    <a:pt x="370" y="412"/>
                    <a:pt x="371" y="414"/>
                    <a:pt x="373" y="415"/>
                  </a:cubicBezTo>
                  <a:cubicBezTo>
                    <a:pt x="376" y="418"/>
                    <a:pt x="382" y="423"/>
                    <a:pt x="385" y="424"/>
                  </a:cubicBezTo>
                  <a:cubicBezTo>
                    <a:pt x="388" y="425"/>
                    <a:pt x="389" y="424"/>
                    <a:pt x="391" y="424"/>
                  </a:cubicBezTo>
                  <a:cubicBezTo>
                    <a:pt x="393" y="423"/>
                    <a:pt x="395" y="422"/>
                    <a:pt x="400" y="422"/>
                  </a:cubicBezTo>
                  <a:cubicBezTo>
                    <a:pt x="404" y="422"/>
                    <a:pt x="407" y="423"/>
                    <a:pt x="410" y="424"/>
                  </a:cubicBezTo>
                  <a:cubicBezTo>
                    <a:pt x="412" y="425"/>
                    <a:pt x="414" y="426"/>
                    <a:pt x="416" y="426"/>
                  </a:cubicBezTo>
                  <a:cubicBezTo>
                    <a:pt x="418" y="426"/>
                    <a:pt x="421" y="425"/>
                    <a:pt x="424" y="424"/>
                  </a:cubicBezTo>
                  <a:cubicBezTo>
                    <a:pt x="427" y="423"/>
                    <a:pt x="430" y="422"/>
                    <a:pt x="434" y="422"/>
                  </a:cubicBezTo>
                  <a:cubicBezTo>
                    <a:pt x="447" y="423"/>
                    <a:pt x="463" y="428"/>
                    <a:pt x="472" y="432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lIns="45720" tIns="22860" rIns="45720" bIns="22860"/>
            <a:lstStyle/>
            <a:p>
              <a:pPr defTabSz="685663">
                <a:defRPr/>
              </a:pPr>
              <a:endParaRPr lang="id-ID" sz="90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52" name="Freeform 84">
              <a:extLst>
                <a:ext uri="{FF2B5EF4-FFF2-40B4-BE49-F238E27FC236}">
                  <a16:creationId xmlns:a16="http://schemas.microsoft.com/office/drawing/2014/main" xmlns="" id="{28578B7F-393B-4CF4-A31A-BCCF4A50C4F0}"/>
                </a:ext>
              </a:extLst>
            </p:cNvPr>
            <p:cNvSpPr>
              <a:spLocks/>
            </p:cNvSpPr>
            <p:nvPr/>
          </p:nvSpPr>
          <p:spPr bwMode="auto">
            <a:xfrm>
              <a:off x="992" y="2157"/>
              <a:ext cx="0" cy="2"/>
            </a:xfrm>
            <a:custGeom>
              <a:avLst/>
              <a:gdLst>
                <a:gd name="T0" fmla="*/ 2 h 2"/>
                <a:gd name="T1" fmla="*/ 0 h 2"/>
                <a:gd name="T2" fmla="*/ 2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">
                  <a:moveTo>
                    <a:pt x="0" y="2"/>
                  </a:moveTo>
                  <a:cubicBezTo>
                    <a:pt x="0" y="1"/>
                    <a:pt x="0" y="1"/>
                    <a:pt x="0" y="0"/>
                  </a:cubicBezTo>
                  <a:cubicBezTo>
                    <a:pt x="0" y="1"/>
                    <a:pt x="0" y="1"/>
                    <a:pt x="0" y="2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lIns="45720" tIns="22860" rIns="45720" bIns="22860"/>
            <a:lstStyle/>
            <a:p>
              <a:pPr defTabSz="685663">
                <a:defRPr/>
              </a:pPr>
              <a:endParaRPr lang="id-ID" sz="90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53" name="Freeform 85">
              <a:extLst>
                <a:ext uri="{FF2B5EF4-FFF2-40B4-BE49-F238E27FC236}">
                  <a16:creationId xmlns:a16="http://schemas.microsoft.com/office/drawing/2014/main" xmlns="" id="{708D1C9C-1EEB-4265-B08A-FE8C1A5AD392}"/>
                </a:ext>
              </a:extLst>
            </p:cNvPr>
            <p:cNvSpPr>
              <a:spLocks/>
            </p:cNvSpPr>
            <p:nvPr/>
          </p:nvSpPr>
          <p:spPr bwMode="auto">
            <a:xfrm>
              <a:off x="993" y="2154"/>
              <a:ext cx="1" cy="1"/>
            </a:xfrm>
            <a:custGeom>
              <a:avLst/>
              <a:gdLst>
                <a:gd name="T0" fmla="*/ 0 w 1"/>
                <a:gd name="T1" fmla="*/ 1 h 1"/>
                <a:gd name="T2" fmla="*/ 1 w 1"/>
                <a:gd name="T3" fmla="*/ 0 h 1"/>
                <a:gd name="T4" fmla="*/ 0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cubicBezTo>
                    <a:pt x="0" y="1"/>
                    <a:pt x="1" y="0"/>
                    <a:pt x="1" y="0"/>
                  </a:cubicBezTo>
                  <a:cubicBezTo>
                    <a:pt x="1" y="0"/>
                    <a:pt x="0" y="1"/>
                    <a:pt x="0" y="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lIns="45720" tIns="22860" rIns="45720" bIns="22860"/>
            <a:lstStyle/>
            <a:p>
              <a:pPr defTabSz="685663">
                <a:defRPr/>
              </a:pPr>
              <a:endParaRPr lang="id-ID" sz="90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54" name="Freeform 86">
              <a:extLst>
                <a:ext uri="{FF2B5EF4-FFF2-40B4-BE49-F238E27FC236}">
                  <a16:creationId xmlns:a16="http://schemas.microsoft.com/office/drawing/2014/main" xmlns="" id="{B62DAD90-AA38-4F7C-A1C1-22CD3C2FE598}"/>
                </a:ext>
              </a:extLst>
            </p:cNvPr>
            <p:cNvSpPr>
              <a:spLocks/>
            </p:cNvSpPr>
            <p:nvPr/>
          </p:nvSpPr>
          <p:spPr bwMode="auto">
            <a:xfrm>
              <a:off x="2922" y="3034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lIns="45720" tIns="22860" rIns="45720" bIns="22860"/>
            <a:lstStyle/>
            <a:p>
              <a:pPr defTabSz="685663">
                <a:defRPr/>
              </a:pPr>
              <a:endParaRPr lang="id-ID" sz="90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55" name="Freeform 87">
              <a:extLst>
                <a:ext uri="{FF2B5EF4-FFF2-40B4-BE49-F238E27FC236}">
                  <a16:creationId xmlns:a16="http://schemas.microsoft.com/office/drawing/2014/main" xmlns="" id="{C0EE4013-4D02-4F86-9FF3-45989664FA72}"/>
                </a:ext>
              </a:extLst>
            </p:cNvPr>
            <p:cNvSpPr>
              <a:spLocks/>
            </p:cNvSpPr>
            <p:nvPr/>
          </p:nvSpPr>
          <p:spPr bwMode="auto">
            <a:xfrm>
              <a:off x="3201" y="2267"/>
              <a:ext cx="0" cy="1"/>
            </a:xfrm>
            <a:custGeom>
              <a:avLst/>
              <a:gdLst>
                <a:gd name="T0" fmla="*/ 1 h 1"/>
                <a:gd name="T1" fmla="*/ 0 h 1"/>
                <a:gd name="T2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lIns="45720" tIns="22860" rIns="45720" bIns="22860"/>
            <a:lstStyle/>
            <a:p>
              <a:pPr defTabSz="685663">
                <a:defRPr/>
              </a:pPr>
              <a:endParaRPr lang="id-ID" sz="90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56" name="Freeform 88">
              <a:extLst>
                <a:ext uri="{FF2B5EF4-FFF2-40B4-BE49-F238E27FC236}">
                  <a16:creationId xmlns:a16="http://schemas.microsoft.com/office/drawing/2014/main" xmlns="" id="{989A7FA1-DFC6-4BFD-9DE7-CB650A6C6278}"/>
                </a:ext>
              </a:extLst>
            </p:cNvPr>
            <p:cNvSpPr>
              <a:spLocks/>
            </p:cNvSpPr>
            <p:nvPr/>
          </p:nvSpPr>
          <p:spPr bwMode="auto">
            <a:xfrm>
              <a:off x="3088" y="2391"/>
              <a:ext cx="1" cy="1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1 h 1"/>
                <a:gd name="T4" fmla="*/ 1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0"/>
                    <a:pt x="0" y="1"/>
                    <a:pt x="0" y="1"/>
                  </a:cubicBezTo>
                  <a:cubicBezTo>
                    <a:pt x="0" y="1"/>
                    <a:pt x="1" y="0"/>
                    <a:pt x="1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lIns="45720" tIns="22860" rIns="45720" bIns="22860"/>
            <a:lstStyle/>
            <a:p>
              <a:pPr defTabSz="685663">
                <a:defRPr/>
              </a:pPr>
              <a:endParaRPr lang="id-ID" sz="90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57" name="Freeform 89">
              <a:extLst>
                <a:ext uri="{FF2B5EF4-FFF2-40B4-BE49-F238E27FC236}">
                  <a16:creationId xmlns:a16="http://schemas.microsoft.com/office/drawing/2014/main" xmlns="" id="{3945B8E0-E0A3-4A54-8911-BF236C7EE0AA}"/>
                </a:ext>
              </a:extLst>
            </p:cNvPr>
            <p:cNvSpPr>
              <a:spLocks/>
            </p:cNvSpPr>
            <p:nvPr/>
          </p:nvSpPr>
          <p:spPr bwMode="auto">
            <a:xfrm>
              <a:off x="3143" y="2115"/>
              <a:ext cx="119" cy="152"/>
            </a:xfrm>
            <a:custGeom>
              <a:avLst/>
              <a:gdLst>
                <a:gd name="T0" fmla="*/ 114 w 120"/>
                <a:gd name="T1" fmla="*/ 77 h 153"/>
                <a:gd name="T2" fmla="*/ 117 w 120"/>
                <a:gd name="T3" fmla="*/ 75 h 153"/>
                <a:gd name="T4" fmla="*/ 119 w 120"/>
                <a:gd name="T5" fmla="*/ 73 h 153"/>
                <a:gd name="T6" fmla="*/ 120 w 120"/>
                <a:gd name="T7" fmla="*/ 70 h 153"/>
                <a:gd name="T8" fmla="*/ 97 w 120"/>
                <a:gd name="T9" fmla="*/ 54 h 153"/>
                <a:gd name="T10" fmla="*/ 86 w 120"/>
                <a:gd name="T11" fmla="*/ 47 h 153"/>
                <a:gd name="T12" fmla="*/ 77 w 120"/>
                <a:gd name="T13" fmla="*/ 37 h 153"/>
                <a:gd name="T14" fmla="*/ 65 w 120"/>
                <a:gd name="T15" fmla="*/ 26 h 153"/>
                <a:gd name="T16" fmla="*/ 58 w 120"/>
                <a:gd name="T17" fmla="*/ 26 h 153"/>
                <a:gd name="T18" fmla="*/ 48 w 120"/>
                <a:gd name="T19" fmla="*/ 26 h 153"/>
                <a:gd name="T20" fmla="*/ 36 w 120"/>
                <a:gd name="T21" fmla="*/ 18 h 153"/>
                <a:gd name="T22" fmla="*/ 26 w 120"/>
                <a:gd name="T23" fmla="*/ 12 h 153"/>
                <a:gd name="T24" fmla="*/ 13 w 120"/>
                <a:gd name="T25" fmla="*/ 4 h 153"/>
                <a:gd name="T26" fmla="*/ 7 w 120"/>
                <a:gd name="T27" fmla="*/ 0 h 153"/>
                <a:gd name="T28" fmla="*/ 7 w 120"/>
                <a:gd name="T29" fmla="*/ 0 h 153"/>
                <a:gd name="T30" fmla="*/ 10 w 120"/>
                <a:gd name="T31" fmla="*/ 16 h 153"/>
                <a:gd name="T32" fmla="*/ 11 w 120"/>
                <a:gd name="T33" fmla="*/ 27 h 153"/>
                <a:gd name="T34" fmla="*/ 18 w 120"/>
                <a:gd name="T35" fmla="*/ 30 h 153"/>
                <a:gd name="T36" fmla="*/ 29 w 120"/>
                <a:gd name="T37" fmla="*/ 38 h 153"/>
                <a:gd name="T38" fmla="*/ 30 w 120"/>
                <a:gd name="T39" fmla="*/ 74 h 153"/>
                <a:gd name="T40" fmla="*/ 29 w 120"/>
                <a:gd name="T41" fmla="*/ 82 h 153"/>
                <a:gd name="T42" fmla="*/ 28 w 120"/>
                <a:gd name="T43" fmla="*/ 90 h 153"/>
                <a:gd name="T44" fmla="*/ 18 w 120"/>
                <a:gd name="T45" fmla="*/ 106 h 153"/>
                <a:gd name="T46" fmla="*/ 6 w 120"/>
                <a:gd name="T47" fmla="*/ 104 h 153"/>
                <a:gd name="T48" fmla="*/ 0 w 120"/>
                <a:gd name="T49" fmla="*/ 103 h 153"/>
                <a:gd name="T50" fmla="*/ 13 w 120"/>
                <a:gd name="T51" fmla="*/ 134 h 153"/>
                <a:gd name="T52" fmla="*/ 16 w 120"/>
                <a:gd name="T53" fmla="*/ 139 h 153"/>
                <a:gd name="T54" fmla="*/ 31 w 120"/>
                <a:gd name="T55" fmla="*/ 153 h 153"/>
                <a:gd name="T56" fmla="*/ 33 w 120"/>
                <a:gd name="T57" fmla="*/ 153 h 153"/>
                <a:gd name="T58" fmla="*/ 76 w 120"/>
                <a:gd name="T59" fmla="*/ 119 h 153"/>
                <a:gd name="T60" fmla="*/ 81 w 120"/>
                <a:gd name="T61" fmla="*/ 113 h 153"/>
                <a:gd name="T62" fmla="*/ 92 w 120"/>
                <a:gd name="T63" fmla="*/ 101 h 153"/>
                <a:gd name="T64" fmla="*/ 97 w 120"/>
                <a:gd name="T65" fmla="*/ 98 h 153"/>
                <a:gd name="T66" fmla="*/ 104 w 120"/>
                <a:gd name="T67" fmla="*/ 92 h 153"/>
                <a:gd name="T68" fmla="*/ 106 w 120"/>
                <a:gd name="T69" fmla="*/ 87 h 153"/>
                <a:gd name="T70" fmla="*/ 114 w 120"/>
                <a:gd name="T71" fmla="*/ 77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20" h="153">
                  <a:moveTo>
                    <a:pt x="114" y="77"/>
                  </a:moveTo>
                  <a:cubicBezTo>
                    <a:pt x="115" y="77"/>
                    <a:pt x="116" y="76"/>
                    <a:pt x="117" y="75"/>
                  </a:cubicBezTo>
                  <a:cubicBezTo>
                    <a:pt x="118" y="74"/>
                    <a:pt x="118" y="74"/>
                    <a:pt x="119" y="73"/>
                  </a:cubicBezTo>
                  <a:cubicBezTo>
                    <a:pt x="119" y="72"/>
                    <a:pt x="119" y="71"/>
                    <a:pt x="120" y="70"/>
                  </a:cubicBezTo>
                  <a:cubicBezTo>
                    <a:pt x="118" y="66"/>
                    <a:pt x="104" y="58"/>
                    <a:pt x="97" y="54"/>
                  </a:cubicBezTo>
                  <a:cubicBezTo>
                    <a:pt x="93" y="51"/>
                    <a:pt x="89" y="49"/>
                    <a:pt x="86" y="47"/>
                  </a:cubicBezTo>
                  <a:cubicBezTo>
                    <a:pt x="82" y="44"/>
                    <a:pt x="79" y="40"/>
                    <a:pt x="77" y="37"/>
                  </a:cubicBezTo>
                  <a:cubicBezTo>
                    <a:pt x="73" y="32"/>
                    <a:pt x="70" y="27"/>
                    <a:pt x="65" y="26"/>
                  </a:cubicBezTo>
                  <a:cubicBezTo>
                    <a:pt x="63" y="26"/>
                    <a:pt x="61" y="26"/>
                    <a:pt x="58" y="26"/>
                  </a:cubicBezTo>
                  <a:cubicBezTo>
                    <a:pt x="55" y="26"/>
                    <a:pt x="52" y="27"/>
                    <a:pt x="48" y="26"/>
                  </a:cubicBezTo>
                  <a:cubicBezTo>
                    <a:pt x="44" y="24"/>
                    <a:pt x="40" y="21"/>
                    <a:pt x="36" y="18"/>
                  </a:cubicBezTo>
                  <a:cubicBezTo>
                    <a:pt x="32" y="16"/>
                    <a:pt x="29" y="13"/>
                    <a:pt x="26" y="12"/>
                  </a:cubicBezTo>
                  <a:cubicBezTo>
                    <a:pt x="22" y="10"/>
                    <a:pt x="18" y="7"/>
                    <a:pt x="13" y="4"/>
                  </a:cubicBezTo>
                  <a:cubicBezTo>
                    <a:pt x="11" y="3"/>
                    <a:pt x="9" y="1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11" y="4"/>
                    <a:pt x="11" y="10"/>
                    <a:pt x="10" y="16"/>
                  </a:cubicBezTo>
                  <a:cubicBezTo>
                    <a:pt x="10" y="20"/>
                    <a:pt x="10" y="25"/>
                    <a:pt x="11" y="27"/>
                  </a:cubicBezTo>
                  <a:cubicBezTo>
                    <a:pt x="13" y="28"/>
                    <a:pt x="15" y="29"/>
                    <a:pt x="18" y="30"/>
                  </a:cubicBezTo>
                  <a:cubicBezTo>
                    <a:pt x="21" y="31"/>
                    <a:pt x="26" y="32"/>
                    <a:pt x="29" y="38"/>
                  </a:cubicBezTo>
                  <a:cubicBezTo>
                    <a:pt x="34" y="47"/>
                    <a:pt x="32" y="62"/>
                    <a:pt x="30" y="74"/>
                  </a:cubicBezTo>
                  <a:cubicBezTo>
                    <a:pt x="29" y="77"/>
                    <a:pt x="29" y="80"/>
                    <a:pt x="29" y="82"/>
                  </a:cubicBezTo>
                  <a:cubicBezTo>
                    <a:pt x="28" y="85"/>
                    <a:pt x="28" y="88"/>
                    <a:pt x="28" y="90"/>
                  </a:cubicBezTo>
                  <a:cubicBezTo>
                    <a:pt x="28" y="96"/>
                    <a:pt x="28" y="103"/>
                    <a:pt x="18" y="106"/>
                  </a:cubicBezTo>
                  <a:cubicBezTo>
                    <a:pt x="14" y="107"/>
                    <a:pt x="11" y="106"/>
                    <a:pt x="6" y="104"/>
                  </a:cubicBezTo>
                  <a:cubicBezTo>
                    <a:pt x="5" y="104"/>
                    <a:pt x="2" y="103"/>
                    <a:pt x="0" y="103"/>
                  </a:cubicBezTo>
                  <a:cubicBezTo>
                    <a:pt x="1" y="109"/>
                    <a:pt x="10" y="127"/>
                    <a:pt x="13" y="134"/>
                  </a:cubicBezTo>
                  <a:cubicBezTo>
                    <a:pt x="14" y="136"/>
                    <a:pt x="15" y="138"/>
                    <a:pt x="16" y="139"/>
                  </a:cubicBezTo>
                  <a:cubicBezTo>
                    <a:pt x="20" y="148"/>
                    <a:pt x="25" y="152"/>
                    <a:pt x="31" y="153"/>
                  </a:cubicBezTo>
                  <a:cubicBezTo>
                    <a:pt x="32" y="153"/>
                    <a:pt x="32" y="153"/>
                    <a:pt x="33" y="153"/>
                  </a:cubicBezTo>
                  <a:cubicBezTo>
                    <a:pt x="44" y="153"/>
                    <a:pt x="58" y="141"/>
                    <a:pt x="76" y="119"/>
                  </a:cubicBezTo>
                  <a:cubicBezTo>
                    <a:pt x="78" y="117"/>
                    <a:pt x="79" y="115"/>
                    <a:pt x="81" y="113"/>
                  </a:cubicBezTo>
                  <a:cubicBezTo>
                    <a:pt x="84" y="109"/>
                    <a:pt x="88" y="105"/>
                    <a:pt x="92" y="101"/>
                  </a:cubicBezTo>
                  <a:cubicBezTo>
                    <a:pt x="94" y="100"/>
                    <a:pt x="95" y="99"/>
                    <a:pt x="97" y="98"/>
                  </a:cubicBezTo>
                  <a:cubicBezTo>
                    <a:pt x="100" y="97"/>
                    <a:pt x="103" y="95"/>
                    <a:pt x="104" y="92"/>
                  </a:cubicBezTo>
                  <a:cubicBezTo>
                    <a:pt x="105" y="90"/>
                    <a:pt x="106" y="89"/>
                    <a:pt x="106" y="87"/>
                  </a:cubicBezTo>
                  <a:cubicBezTo>
                    <a:pt x="108" y="84"/>
                    <a:pt x="109" y="81"/>
                    <a:pt x="114" y="77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lIns="45720" tIns="22860" rIns="45720" bIns="22860"/>
            <a:lstStyle/>
            <a:p>
              <a:pPr defTabSz="685663">
                <a:defRPr/>
              </a:pPr>
              <a:endParaRPr lang="id-ID" sz="90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58" name="Freeform 90">
              <a:extLst>
                <a:ext uri="{FF2B5EF4-FFF2-40B4-BE49-F238E27FC236}">
                  <a16:creationId xmlns:a16="http://schemas.microsoft.com/office/drawing/2014/main" xmlns="" id="{F73AA058-2146-4967-AB68-D760FAB6FFB4}"/>
                </a:ext>
              </a:extLst>
            </p:cNvPr>
            <p:cNvSpPr>
              <a:spLocks/>
            </p:cNvSpPr>
            <p:nvPr/>
          </p:nvSpPr>
          <p:spPr bwMode="auto">
            <a:xfrm>
              <a:off x="2902" y="1948"/>
              <a:ext cx="483" cy="153"/>
            </a:xfrm>
            <a:custGeom>
              <a:avLst/>
              <a:gdLst>
                <a:gd name="T0" fmla="*/ 452 w 486"/>
                <a:gd name="T1" fmla="*/ 9 h 154"/>
                <a:gd name="T2" fmla="*/ 444 w 486"/>
                <a:gd name="T3" fmla="*/ 22 h 154"/>
                <a:gd name="T4" fmla="*/ 427 w 486"/>
                <a:gd name="T5" fmla="*/ 25 h 154"/>
                <a:gd name="T6" fmla="*/ 414 w 486"/>
                <a:gd name="T7" fmla="*/ 33 h 154"/>
                <a:gd name="T8" fmla="*/ 401 w 486"/>
                <a:gd name="T9" fmla="*/ 34 h 154"/>
                <a:gd name="T10" fmla="*/ 370 w 486"/>
                <a:gd name="T11" fmla="*/ 49 h 154"/>
                <a:gd name="T12" fmla="*/ 354 w 486"/>
                <a:gd name="T13" fmla="*/ 60 h 154"/>
                <a:gd name="T14" fmla="*/ 343 w 486"/>
                <a:gd name="T15" fmla="*/ 66 h 154"/>
                <a:gd name="T16" fmla="*/ 319 w 486"/>
                <a:gd name="T17" fmla="*/ 76 h 154"/>
                <a:gd name="T18" fmla="*/ 316 w 486"/>
                <a:gd name="T19" fmla="*/ 57 h 154"/>
                <a:gd name="T20" fmla="*/ 306 w 486"/>
                <a:gd name="T21" fmla="*/ 52 h 154"/>
                <a:gd name="T22" fmla="*/ 300 w 486"/>
                <a:gd name="T23" fmla="*/ 48 h 154"/>
                <a:gd name="T24" fmla="*/ 298 w 486"/>
                <a:gd name="T25" fmla="*/ 45 h 154"/>
                <a:gd name="T26" fmla="*/ 303 w 486"/>
                <a:gd name="T27" fmla="*/ 37 h 154"/>
                <a:gd name="T28" fmla="*/ 308 w 486"/>
                <a:gd name="T29" fmla="*/ 31 h 154"/>
                <a:gd name="T30" fmla="*/ 304 w 486"/>
                <a:gd name="T31" fmla="*/ 11 h 154"/>
                <a:gd name="T32" fmla="*/ 309 w 486"/>
                <a:gd name="T33" fmla="*/ 1 h 154"/>
                <a:gd name="T34" fmla="*/ 284 w 486"/>
                <a:gd name="T35" fmla="*/ 11 h 154"/>
                <a:gd name="T36" fmla="*/ 246 w 486"/>
                <a:gd name="T37" fmla="*/ 25 h 154"/>
                <a:gd name="T38" fmla="*/ 241 w 486"/>
                <a:gd name="T39" fmla="*/ 33 h 154"/>
                <a:gd name="T40" fmla="*/ 195 w 486"/>
                <a:gd name="T41" fmla="*/ 27 h 154"/>
                <a:gd name="T42" fmla="*/ 184 w 486"/>
                <a:gd name="T43" fmla="*/ 30 h 154"/>
                <a:gd name="T44" fmla="*/ 174 w 486"/>
                <a:gd name="T45" fmla="*/ 47 h 154"/>
                <a:gd name="T46" fmla="*/ 168 w 486"/>
                <a:gd name="T47" fmla="*/ 46 h 154"/>
                <a:gd name="T48" fmla="*/ 159 w 486"/>
                <a:gd name="T49" fmla="*/ 31 h 154"/>
                <a:gd name="T50" fmla="*/ 142 w 486"/>
                <a:gd name="T51" fmla="*/ 23 h 154"/>
                <a:gd name="T52" fmla="*/ 116 w 486"/>
                <a:gd name="T53" fmla="*/ 4 h 154"/>
                <a:gd name="T54" fmla="*/ 83 w 486"/>
                <a:gd name="T55" fmla="*/ 6 h 154"/>
                <a:gd name="T56" fmla="*/ 55 w 486"/>
                <a:gd name="T57" fmla="*/ 5 h 154"/>
                <a:gd name="T58" fmla="*/ 50 w 486"/>
                <a:gd name="T59" fmla="*/ 22 h 154"/>
                <a:gd name="T60" fmla="*/ 28 w 486"/>
                <a:gd name="T61" fmla="*/ 81 h 154"/>
                <a:gd name="T62" fmla="*/ 8 w 486"/>
                <a:gd name="T63" fmla="*/ 96 h 154"/>
                <a:gd name="T64" fmla="*/ 0 w 486"/>
                <a:gd name="T65" fmla="*/ 99 h 154"/>
                <a:gd name="T66" fmla="*/ 31 w 486"/>
                <a:gd name="T67" fmla="*/ 107 h 154"/>
                <a:gd name="T68" fmla="*/ 37 w 486"/>
                <a:gd name="T69" fmla="*/ 129 h 154"/>
                <a:gd name="T70" fmla="*/ 37 w 486"/>
                <a:gd name="T71" fmla="*/ 133 h 154"/>
                <a:gd name="T72" fmla="*/ 43 w 486"/>
                <a:gd name="T73" fmla="*/ 138 h 154"/>
                <a:gd name="T74" fmla="*/ 56 w 486"/>
                <a:gd name="T75" fmla="*/ 153 h 154"/>
                <a:gd name="T76" fmla="*/ 60 w 486"/>
                <a:gd name="T77" fmla="*/ 144 h 154"/>
                <a:gd name="T78" fmla="*/ 89 w 486"/>
                <a:gd name="T79" fmla="*/ 129 h 154"/>
                <a:gd name="T80" fmla="*/ 91 w 486"/>
                <a:gd name="T81" fmla="*/ 129 h 154"/>
                <a:gd name="T82" fmla="*/ 101 w 486"/>
                <a:gd name="T83" fmla="*/ 113 h 154"/>
                <a:gd name="T84" fmla="*/ 169 w 486"/>
                <a:gd name="T85" fmla="*/ 97 h 154"/>
                <a:gd name="T86" fmla="*/ 216 w 486"/>
                <a:gd name="T87" fmla="*/ 123 h 154"/>
                <a:gd name="T88" fmla="*/ 240 w 486"/>
                <a:gd name="T89" fmla="*/ 134 h 154"/>
                <a:gd name="T90" fmla="*/ 254 w 486"/>
                <a:gd name="T91" fmla="*/ 124 h 154"/>
                <a:gd name="T92" fmla="*/ 298 w 486"/>
                <a:gd name="T93" fmla="*/ 128 h 154"/>
                <a:gd name="T94" fmla="*/ 330 w 486"/>
                <a:gd name="T95" fmla="*/ 140 h 154"/>
                <a:gd name="T96" fmla="*/ 347 w 486"/>
                <a:gd name="T97" fmla="*/ 141 h 154"/>
                <a:gd name="T98" fmla="*/ 394 w 486"/>
                <a:gd name="T99" fmla="*/ 118 h 154"/>
                <a:gd name="T100" fmla="*/ 393 w 486"/>
                <a:gd name="T101" fmla="*/ 111 h 154"/>
                <a:gd name="T102" fmla="*/ 402 w 486"/>
                <a:gd name="T103" fmla="*/ 105 h 154"/>
                <a:gd name="T104" fmla="*/ 426 w 486"/>
                <a:gd name="T105" fmla="*/ 105 h 154"/>
                <a:gd name="T106" fmla="*/ 443 w 486"/>
                <a:gd name="T107" fmla="*/ 107 h 154"/>
                <a:gd name="T108" fmla="*/ 462 w 486"/>
                <a:gd name="T109" fmla="*/ 107 h 154"/>
                <a:gd name="T110" fmla="*/ 479 w 486"/>
                <a:gd name="T111" fmla="*/ 69 h 154"/>
                <a:gd name="T112" fmla="*/ 477 w 486"/>
                <a:gd name="T113" fmla="*/ 9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486" h="154">
                  <a:moveTo>
                    <a:pt x="469" y="4"/>
                  </a:moveTo>
                  <a:cubicBezTo>
                    <a:pt x="462" y="3"/>
                    <a:pt x="454" y="6"/>
                    <a:pt x="452" y="9"/>
                  </a:cubicBezTo>
                  <a:cubicBezTo>
                    <a:pt x="451" y="10"/>
                    <a:pt x="451" y="10"/>
                    <a:pt x="451" y="12"/>
                  </a:cubicBezTo>
                  <a:cubicBezTo>
                    <a:pt x="452" y="16"/>
                    <a:pt x="451" y="19"/>
                    <a:pt x="444" y="22"/>
                  </a:cubicBezTo>
                  <a:cubicBezTo>
                    <a:pt x="441" y="25"/>
                    <a:pt x="436" y="25"/>
                    <a:pt x="433" y="24"/>
                  </a:cubicBezTo>
                  <a:cubicBezTo>
                    <a:pt x="431" y="24"/>
                    <a:pt x="429" y="24"/>
                    <a:pt x="427" y="25"/>
                  </a:cubicBezTo>
                  <a:cubicBezTo>
                    <a:pt x="425" y="25"/>
                    <a:pt x="423" y="27"/>
                    <a:pt x="420" y="29"/>
                  </a:cubicBezTo>
                  <a:cubicBezTo>
                    <a:pt x="418" y="30"/>
                    <a:pt x="416" y="32"/>
                    <a:pt x="414" y="33"/>
                  </a:cubicBezTo>
                  <a:cubicBezTo>
                    <a:pt x="409" y="35"/>
                    <a:pt x="407" y="35"/>
                    <a:pt x="404" y="34"/>
                  </a:cubicBezTo>
                  <a:cubicBezTo>
                    <a:pt x="403" y="34"/>
                    <a:pt x="402" y="34"/>
                    <a:pt x="401" y="34"/>
                  </a:cubicBezTo>
                  <a:cubicBezTo>
                    <a:pt x="386" y="35"/>
                    <a:pt x="375" y="38"/>
                    <a:pt x="372" y="43"/>
                  </a:cubicBezTo>
                  <a:cubicBezTo>
                    <a:pt x="371" y="46"/>
                    <a:pt x="370" y="48"/>
                    <a:pt x="370" y="49"/>
                  </a:cubicBezTo>
                  <a:cubicBezTo>
                    <a:pt x="370" y="55"/>
                    <a:pt x="367" y="56"/>
                    <a:pt x="360" y="58"/>
                  </a:cubicBezTo>
                  <a:cubicBezTo>
                    <a:pt x="358" y="59"/>
                    <a:pt x="356" y="59"/>
                    <a:pt x="354" y="60"/>
                  </a:cubicBezTo>
                  <a:cubicBezTo>
                    <a:pt x="351" y="60"/>
                    <a:pt x="350" y="60"/>
                    <a:pt x="347" y="62"/>
                  </a:cubicBezTo>
                  <a:cubicBezTo>
                    <a:pt x="346" y="63"/>
                    <a:pt x="344" y="64"/>
                    <a:pt x="343" y="66"/>
                  </a:cubicBezTo>
                  <a:cubicBezTo>
                    <a:pt x="338" y="71"/>
                    <a:pt x="332" y="78"/>
                    <a:pt x="325" y="78"/>
                  </a:cubicBezTo>
                  <a:cubicBezTo>
                    <a:pt x="323" y="78"/>
                    <a:pt x="321" y="77"/>
                    <a:pt x="319" y="76"/>
                  </a:cubicBezTo>
                  <a:cubicBezTo>
                    <a:pt x="311" y="72"/>
                    <a:pt x="314" y="65"/>
                    <a:pt x="315" y="62"/>
                  </a:cubicBezTo>
                  <a:cubicBezTo>
                    <a:pt x="316" y="60"/>
                    <a:pt x="316" y="59"/>
                    <a:pt x="316" y="57"/>
                  </a:cubicBezTo>
                  <a:cubicBezTo>
                    <a:pt x="317" y="54"/>
                    <a:pt x="315" y="52"/>
                    <a:pt x="309" y="50"/>
                  </a:cubicBezTo>
                  <a:cubicBezTo>
                    <a:pt x="308" y="51"/>
                    <a:pt x="307" y="52"/>
                    <a:pt x="306" y="52"/>
                  </a:cubicBezTo>
                  <a:cubicBezTo>
                    <a:pt x="305" y="52"/>
                    <a:pt x="305" y="52"/>
                    <a:pt x="305" y="52"/>
                  </a:cubicBezTo>
                  <a:cubicBezTo>
                    <a:pt x="303" y="52"/>
                    <a:pt x="301" y="51"/>
                    <a:pt x="300" y="48"/>
                  </a:cubicBezTo>
                  <a:cubicBezTo>
                    <a:pt x="300" y="48"/>
                    <a:pt x="300" y="47"/>
                    <a:pt x="300" y="46"/>
                  </a:cubicBezTo>
                  <a:cubicBezTo>
                    <a:pt x="299" y="46"/>
                    <a:pt x="299" y="45"/>
                    <a:pt x="298" y="45"/>
                  </a:cubicBezTo>
                  <a:cubicBezTo>
                    <a:pt x="298" y="43"/>
                    <a:pt x="297" y="41"/>
                    <a:pt x="298" y="40"/>
                  </a:cubicBezTo>
                  <a:cubicBezTo>
                    <a:pt x="299" y="38"/>
                    <a:pt x="301" y="37"/>
                    <a:pt x="303" y="37"/>
                  </a:cubicBezTo>
                  <a:cubicBezTo>
                    <a:pt x="304" y="36"/>
                    <a:pt x="305" y="35"/>
                    <a:pt x="305" y="34"/>
                  </a:cubicBezTo>
                  <a:cubicBezTo>
                    <a:pt x="306" y="33"/>
                    <a:pt x="308" y="32"/>
                    <a:pt x="308" y="31"/>
                  </a:cubicBezTo>
                  <a:cubicBezTo>
                    <a:pt x="308" y="29"/>
                    <a:pt x="307" y="27"/>
                    <a:pt x="306" y="25"/>
                  </a:cubicBezTo>
                  <a:cubicBezTo>
                    <a:pt x="304" y="22"/>
                    <a:pt x="301" y="17"/>
                    <a:pt x="304" y="11"/>
                  </a:cubicBezTo>
                  <a:cubicBezTo>
                    <a:pt x="307" y="8"/>
                    <a:pt x="311" y="7"/>
                    <a:pt x="315" y="6"/>
                  </a:cubicBezTo>
                  <a:cubicBezTo>
                    <a:pt x="313" y="5"/>
                    <a:pt x="311" y="4"/>
                    <a:pt x="309" y="1"/>
                  </a:cubicBezTo>
                  <a:cubicBezTo>
                    <a:pt x="301" y="0"/>
                    <a:pt x="297" y="2"/>
                    <a:pt x="290" y="7"/>
                  </a:cubicBezTo>
                  <a:cubicBezTo>
                    <a:pt x="288" y="8"/>
                    <a:pt x="286" y="10"/>
                    <a:pt x="284" y="11"/>
                  </a:cubicBezTo>
                  <a:cubicBezTo>
                    <a:pt x="278" y="14"/>
                    <a:pt x="271" y="16"/>
                    <a:pt x="265" y="17"/>
                  </a:cubicBezTo>
                  <a:cubicBezTo>
                    <a:pt x="258" y="18"/>
                    <a:pt x="251" y="20"/>
                    <a:pt x="246" y="25"/>
                  </a:cubicBezTo>
                  <a:cubicBezTo>
                    <a:pt x="246" y="25"/>
                    <a:pt x="245" y="26"/>
                    <a:pt x="245" y="26"/>
                  </a:cubicBezTo>
                  <a:cubicBezTo>
                    <a:pt x="245" y="28"/>
                    <a:pt x="244" y="31"/>
                    <a:pt x="241" y="33"/>
                  </a:cubicBezTo>
                  <a:cubicBezTo>
                    <a:pt x="234" y="38"/>
                    <a:pt x="223" y="36"/>
                    <a:pt x="216" y="35"/>
                  </a:cubicBezTo>
                  <a:cubicBezTo>
                    <a:pt x="206" y="33"/>
                    <a:pt x="201" y="31"/>
                    <a:pt x="195" y="27"/>
                  </a:cubicBezTo>
                  <a:cubicBezTo>
                    <a:pt x="195" y="27"/>
                    <a:pt x="195" y="27"/>
                    <a:pt x="195" y="27"/>
                  </a:cubicBezTo>
                  <a:cubicBezTo>
                    <a:pt x="191" y="27"/>
                    <a:pt x="187" y="27"/>
                    <a:pt x="184" y="30"/>
                  </a:cubicBezTo>
                  <a:cubicBezTo>
                    <a:pt x="182" y="31"/>
                    <a:pt x="182" y="34"/>
                    <a:pt x="181" y="37"/>
                  </a:cubicBezTo>
                  <a:cubicBezTo>
                    <a:pt x="179" y="40"/>
                    <a:pt x="178" y="44"/>
                    <a:pt x="174" y="47"/>
                  </a:cubicBezTo>
                  <a:cubicBezTo>
                    <a:pt x="173" y="48"/>
                    <a:pt x="172" y="48"/>
                    <a:pt x="171" y="48"/>
                  </a:cubicBezTo>
                  <a:cubicBezTo>
                    <a:pt x="170" y="48"/>
                    <a:pt x="169" y="47"/>
                    <a:pt x="168" y="46"/>
                  </a:cubicBezTo>
                  <a:cubicBezTo>
                    <a:pt x="166" y="44"/>
                    <a:pt x="165" y="41"/>
                    <a:pt x="163" y="38"/>
                  </a:cubicBezTo>
                  <a:cubicBezTo>
                    <a:pt x="162" y="35"/>
                    <a:pt x="161" y="32"/>
                    <a:pt x="159" y="31"/>
                  </a:cubicBezTo>
                  <a:cubicBezTo>
                    <a:pt x="158" y="30"/>
                    <a:pt x="156" y="30"/>
                    <a:pt x="154" y="30"/>
                  </a:cubicBezTo>
                  <a:cubicBezTo>
                    <a:pt x="151" y="29"/>
                    <a:pt x="147" y="29"/>
                    <a:pt x="142" y="23"/>
                  </a:cubicBezTo>
                  <a:cubicBezTo>
                    <a:pt x="141" y="21"/>
                    <a:pt x="139" y="19"/>
                    <a:pt x="138" y="18"/>
                  </a:cubicBezTo>
                  <a:cubicBezTo>
                    <a:pt x="132" y="8"/>
                    <a:pt x="130" y="6"/>
                    <a:pt x="116" y="4"/>
                  </a:cubicBezTo>
                  <a:cubicBezTo>
                    <a:pt x="107" y="2"/>
                    <a:pt x="101" y="2"/>
                    <a:pt x="92" y="3"/>
                  </a:cubicBezTo>
                  <a:cubicBezTo>
                    <a:pt x="90" y="4"/>
                    <a:pt x="86" y="5"/>
                    <a:pt x="83" y="6"/>
                  </a:cubicBezTo>
                  <a:cubicBezTo>
                    <a:pt x="78" y="7"/>
                    <a:pt x="73" y="9"/>
                    <a:pt x="69" y="9"/>
                  </a:cubicBezTo>
                  <a:cubicBezTo>
                    <a:pt x="62" y="8"/>
                    <a:pt x="58" y="6"/>
                    <a:pt x="55" y="5"/>
                  </a:cubicBezTo>
                  <a:cubicBezTo>
                    <a:pt x="51" y="3"/>
                    <a:pt x="50" y="2"/>
                    <a:pt x="46" y="6"/>
                  </a:cubicBezTo>
                  <a:cubicBezTo>
                    <a:pt x="49" y="10"/>
                    <a:pt x="50" y="16"/>
                    <a:pt x="50" y="22"/>
                  </a:cubicBezTo>
                  <a:cubicBezTo>
                    <a:pt x="51" y="26"/>
                    <a:pt x="51" y="29"/>
                    <a:pt x="52" y="31"/>
                  </a:cubicBezTo>
                  <a:cubicBezTo>
                    <a:pt x="59" y="54"/>
                    <a:pt x="43" y="69"/>
                    <a:pt x="28" y="81"/>
                  </a:cubicBezTo>
                  <a:cubicBezTo>
                    <a:pt x="26" y="83"/>
                    <a:pt x="23" y="85"/>
                    <a:pt x="21" y="87"/>
                  </a:cubicBezTo>
                  <a:cubicBezTo>
                    <a:pt x="17" y="90"/>
                    <a:pt x="13" y="93"/>
                    <a:pt x="8" y="96"/>
                  </a:cubicBezTo>
                  <a:cubicBezTo>
                    <a:pt x="6" y="97"/>
                    <a:pt x="4" y="98"/>
                    <a:pt x="2" y="99"/>
                  </a:cubicBezTo>
                  <a:cubicBezTo>
                    <a:pt x="1" y="99"/>
                    <a:pt x="1" y="99"/>
                    <a:pt x="0" y="99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12" y="100"/>
                    <a:pt x="25" y="102"/>
                    <a:pt x="31" y="107"/>
                  </a:cubicBezTo>
                  <a:cubicBezTo>
                    <a:pt x="38" y="112"/>
                    <a:pt x="38" y="118"/>
                    <a:pt x="37" y="123"/>
                  </a:cubicBezTo>
                  <a:cubicBezTo>
                    <a:pt x="37" y="125"/>
                    <a:pt x="37" y="127"/>
                    <a:pt x="37" y="129"/>
                  </a:cubicBezTo>
                  <a:cubicBezTo>
                    <a:pt x="37" y="130"/>
                    <a:pt x="37" y="131"/>
                    <a:pt x="37" y="132"/>
                  </a:cubicBezTo>
                  <a:cubicBezTo>
                    <a:pt x="37" y="132"/>
                    <a:pt x="37" y="132"/>
                    <a:pt x="37" y="133"/>
                  </a:cubicBezTo>
                  <a:cubicBezTo>
                    <a:pt x="37" y="133"/>
                    <a:pt x="37" y="133"/>
                    <a:pt x="38" y="134"/>
                  </a:cubicBezTo>
                  <a:cubicBezTo>
                    <a:pt x="39" y="134"/>
                    <a:pt x="42" y="135"/>
                    <a:pt x="43" y="138"/>
                  </a:cubicBezTo>
                  <a:cubicBezTo>
                    <a:pt x="47" y="145"/>
                    <a:pt x="45" y="150"/>
                    <a:pt x="42" y="154"/>
                  </a:cubicBezTo>
                  <a:cubicBezTo>
                    <a:pt x="47" y="154"/>
                    <a:pt x="53" y="154"/>
                    <a:pt x="56" y="153"/>
                  </a:cubicBezTo>
                  <a:cubicBezTo>
                    <a:pt x="56" y="153"/>
                    <a:pt x="58" y="152"/>
                    <a:pt x="59" y="152"/>
                  </a:cubicBezTo>
                  <a:cubicBezTo>
                    <a:pt x="59" y="149"/>
                    <a:pt x="59" y="147"/>
                    <a:pt x="60" y="144"/>
                  </a:cubicBezTo>
                  <a:cubicBezTo>
                    <a:pt x="63" y="132"/>
                    <a:pt x="70" y="126"/>
                    <a:pt x="82" y="127"/>
                  </a:cubicBezTo>
                  <a:cubicBezTo>
                    <a:pt x="85" y="128"/>
                    <a:pt x="87" y="129"/>
                    <a:pt x="89" y="129"/>
                  </a:cubicBezTo>
                  <a:cubicBezTo>
                    <a:pt x="89" y="130"/>
                    <a:pt x="90" y="130"/>
                    <a:pt x="90" y="130"/>
                  </a:cubicBezTo>
                  <a:cubicBezTo>
                    <a:pt x="90" y="130"/>
                    <a:pt x="90" y="130"/>
                    <a:pt x="91" y="129"/>
                  </a:cubicBezTo>
                  <a:cubicBezTo>
                    <a:pt x="93" y="128"/>
                    <a:pt x="94" y="125"/>
                    <a:pt x="95" y="122"/>
                  </a:cubicBezTo>
                  <a:cubicBezTo>
                    <a:pt x="97" y="119"/>
                    <a:pt x="99" y="115"/>
                    <a:pt x="101" y="113"/>
                  </a:cubicBezTo>
                  <a:cubicBezTo>
                    <a:pt x="107" y="107"/>
                    <a:pt x="119" y="99"/>
                    <a:pt x="125" y="96"/>
                  </a:cubicBezTo>
                  <a:cubicBezTo>
                    <a:pt x="136" y="92"/>
                    <a:pt x="158" y="93"/>
                    <a:pt x="169" y="97"/>
                  </a:cubicBezTo>
                  <a:cubicBezTo>
                    <a:pt x="183" y="101"/>
                    <a:pt x="198" y="111"/>
                    <a:pt x="211" y="119"/>
                  </a:cubicBezTo>
                  <a:cubicBezTo>
                    <a:pt x="216" y="123"/>
                    <a:pt x="216" y="123"/>
                    <a:pt x="216" y="123"/>
                  </a:cubicBezTo>
                  <a:cubicBezTo>
                    <a:pt x="223" y="127"/>
                    <a:pt x="228" y="130"/>
                    <a:pt x="233" y="137"/>
                  </a:cubicBezTo>
                  <a:cubicBezTo>
                    <a:pt x="235" y="136"/>
                    <a:pt x="238" y="135"/>
                    <a:pt x="240" y="134"/>
                  </a:cubicBezTo>
                  <a:cubicBezTo>
                    <a:pt x="244" y="132"/>
                    <a:pt x="248" y="131"/>
                    <a:pt x="250" y="129"/>
                  </a:cubicBezTo>
                  <a:cubicBezTo>
                    <a:pt x="252" y="127"/>
                    <a:pt x="253" y="126"/>
                    <a:pt x="254" y="124"/>
                  </a:cubicBezTo>
                  <a:cubicBezTo>
                    <a:pt x="255" y="120"/>
                    <a:pt x="257" y="116"/>
                    <a:pt x="265" y="113"/>
                  </a:cubicBezTo>
                  <a:cubicBezTo>
                    <a:pt x="282" y="109"/>
                    <a:pt x="291" y="120"/>
                    <a:pt x="298" y="128"/>
                  </a:cubicBezTo>
                  <a:cubicBezTo>
                    <a:pt x="301" y="132"/>
                    <a:pt x="305" y="135"/>
                    <a:pt x="308" y="138"/>
                  </a:cubicBezTo>
                  <a:cubicBezTo>
                    <a:pt x="313" y="141"/>
                    <a:pt x="322" y="141"/>
                    <a:pt x="330" y="140"/>
                  </a:cubicBezTo>
                  <a:cubicBezTo>
                    <a:pt x="333" y="140"/>
                    <a:pt x="337" y="140"/>
                    <a:pt x="339" y="140"/>
                  </a:cubicBezTo>
                  <a:cubicBezTo>
                    <a:pt x="341" y="140"/>
                    <a:pt x="344" y="141"/>
                    <a:pt x="347" y="141"/>
                  </a:cubicBezTo>
                  <a:cubicBezTo>
                    <a:pt x="354" y="141"/>
                    <a:pt x="362" y="141"/>
                    <a:pt x="368" y="140"/>
                  </a:cubicBezTo>
                  <a:cubicBezTo>
                    <a:pt x="372" y="139"/>
                    <a:pt x="392" y="126"/>
                    <a:pt x="394" y="118"/>
                  </a:cubicBezTo>
                  <a:cubicBezTo>
                    <a:pt x="395" y="116"/>
                    <a:pt x="394" y="115"/>
                    <a:pt x="394" y="115"/>
                  </a:cubicBezTo>
                  <a:cubicBezTo>
                    <a:pt x="393" y="114"/>
                    <a:pt x="393" y="112"/>
                    <a:pt x="393" y="111"/>
                  </a:cubicBezTo>
                  <a:cubicBezTo>
                    <a:pt x="394" y="109"/>
                    <a:pt x="395" y="108"/>
                    <a:pt x="397" y="107"/>
                  </a:cubicBezTo>
                  <a:cubicBezTo>
                    <a:pt x="398" y="107"/>
                    <a:pt x="400" y="106"/>
                    <a:pt x="402" y="105"/>
                  </a:cubicBezTo>
                  <a:cubicBezTo>
                    <a:pt x="408" y="103"/>
                    <a:pt x="414" y="101"/>
                    <a:pt x="420" y="102"/>
                  </a:cubicBezTo>
                  <a:cubicBezTo>
                    <a:pt x="422" y="102"/>
                    <a:pt x="424" y="103"/>
                    <a:pt x="426" y="105"/>
                  </a:cubicBezTo>
                  <a:cubicBezTo>
                    <a:pt x="428" y="106"/>
                    <a:pt x="429" y="106"/>
                    <a:pt x="431" y="107"/>
                  </a:cubicBezTo>
                  <a:cubicBezTo>
                    <a:pt x="435" y="107"/>
                    <a:pt x="439" y="107"/>
                    <a:pt x="443" y="107"/>
                  </a:cubicBezTo>
                  <a:cubicBezTo>
                    <a:pt x="448" y="106"/>
                    <a:pt x="454" y="106"/>
                    <a:pt x="459" y="107"/>
                  </a:cubicBezTo>
                  <a:cubicBezTo>
                    <a:pt x="460" y="107"/>
                    <a:pt x="461" y="107"/>
                    <a:pt x="462" y="107"/>
                  </a:cubicBezTo>
                  <a:cubicBezTo>
                    <a:pt x="465" y="96"/>
                    <a:pt x="470" y="86"/>
                    <a:pt x="475" y="76"/>
                  </a:cubicBezTo>
                  <a:cubicBezTo>
                    <a:pt x="479" y="69"/>
                    <a:pt x="479" y="69"/>
                    <a:pt x="479" y="69"/>
                  </a:cubicBezTo>
                  <a:cubicBezTo>
                    <a:pt x="482" y="62"/>
                    <a:pt x="486" y="26"/>
                    <a:pt x="485" y="15"/>
                  </a:cubicBezTo>
                  <a:cubicBezTo>
                    <a:pt x="481" y="14"/>
                    <a:pt x="479" y="11"/>
                    <a:pt x="477" y="9"/>
                  </a:cubicBezTo>
                  <a:cubicBezTo>
                    <a:pt x="474" y="7"/>
                    <a:pt x="471" y="5"/>
                    <a:pt x="469" y="4"/>
                  </a:cubicBezTo>
                  <a:close/>
                </a:path>
              </a:pathLst>
            </a:custGeom>
            <a:solidFill>
              <a:srgbClr val="7030A0"/>
            </a:solidFill>
            <a:ln w="9525">
              <a:noFill/>
              <a:round/>
              <a:headEnd/>
              <a:tailEnd/>
            </a:ln>
          </p:spPr>
          <p:txBody>
            <a:bodyPr lIns="45720" tIns="22860" rIns="45720" bIns="22860"/>
            <a:lstStyle/>
            <a:p>
              <a:pPr defTabSz="685663">
                <a:defRPr/>
              </a:pPr>
              <a:endParaRPr lang="id-ID" sz="90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59" name="Freeform 91">
              <a:extLst>
                <a:ext uri="{FF2B5EF4-FFF2-40B4-BE49-F238E27FC236}">
                  <a16:creationId xmlns:a16="http://schemas.microsoft.com/office/drawing/2014/main" xmlns="" id="{2A5EFD45-0A48-4DAE-B69D-7BC6E47C3EA0}"/>
                </a:ext>
              </a:extLst>
            </p:cNvPr>
            <p:cNvSpPr>
              <a:spLocks/>
            </p:cNvSpPr>
            <p:nvPr/>
          </p:nvSpPr>
          <p:spPr bwMode="auto">
            <a:xfrm>
              <a:off x="3139" y="2057"/>
              <a:ext cx="218" cy="125"/>
            </a:xfrm>
            <a:custGeom>
              <a:avLst/>
              <a:gdLst>
                <a:gd name="T0" fmla="*/ 220 w 220"/>
                <a:gd name="T1" fmla="*/ 6 h 125"/>
                <a:gd name="T2" fmla="*/ 219 w 220"/>
                <a:gd name="T3" fmla="*/ 6 h 125"/>
                <a:gd name="T4" fmla="*/ 206 w 220"/>
                <a:gd name="T5" fmla="*/ 6 h 125"/>
                <a:gd name="T6" fmla="*/ 191 w 220"/>
                <a:gd name="T7" fmla="*/ 6 h 125"/>
                <a:gd name="T8" fmla="*/ 183 w 220"/>
                <a:gd name="T9" fmla="*/ 3 h 125"/>
                <a:gd name="T10" fmla="*/ 180 w 220"/>
                <a:gd name="T11" fmla="*/ 1 h 125"/>
                <a:gd name="T12" fmla="*/ 168 w 220"/>
                <a:gd name="T13" fmla="*/ 4 h 125"/>
                <a:gd name="T14" fmla="*/ 166 w 220"/>
                <a:gd name="T15" fmla="*/ 5 h 125"/>
                <a:gd name="T16" fmla="*/ 165 w 220"/>
                <a:gd name="T17" fmla="*/ 11 h 125"/>
                <a:gd name="T18" fmla="*/ 131 w 220"/>
                <a:gd name="T19" fmla="*/ 39 h 125"/>
                <a:gd name="T20" fmla="*/ 118 w 220"/>
                <a:gd name="T21" fmla="*/ 40 h 125"/>
                <a:gd name="T22" fmla="*/ 108 w 220"/>
                <a:gd name="T23" fmla="*/ 40 h 125"/>
                <a:gd name="T24" fmla="*/ 101 w 220"/>
                <a:gd name="T25" fmla="*/ 40 h 125"/>
                <a:gd name="T26" fmla="*/ 92 w 220"/>
                <a:gd name="T27" fmla="*/ 40 h 125"/>
                <a:gd name="T28" fmla="*/ 65 w 220"/>
                <a:gd name="T29" fmla="*/ 35 h 125"/>
                <a:gd name="T30" fmla="*/ 53 w 220"/>
                <a:gd name="T31" fmla="*/ 24 h 125"/>
                <a:gd name="T32" fmla="*/ 30 w 220"/>
                <a:gd name="T33" fmla="*/ 12 h 125"/>
                <a:gd name="T34" fmla="*/ 24 w 220"/>
                <a:gd name="T35" fmla="*/ 18 h 125"/>
                <a:gd name="T36" fmla="*/ 19 w 220"/>
                <a:gd name="T37" fmla="*/ 25 h 125"/>
                <a:gd name="T38" fmla="*/ 5 w 220"/>
                <a:gd name="T39" fmla="*/ 33 h 125"/>
                <a:gd name="T40" fmla="*/ 0 w 220"/>
                <a:gd name="T41" fmla="*/ 35 h 125"/>
                <a:gd name="T42" fmla="*/ 5 w 220"/>
                <a:gd name="T43" fmla="*/ 45 h 125"/>
                <a:gd name="T44" fmla="*/ 23 w 220"/>
                <a:gd name="T45" fmla="*/ 55 h 125"/>
                <a:gd name="T46" fmla="*/ 34 w 220"/>
                <a:gd name="T47" fmla="*/ 62 h 125"/>
                <a:gd name="T48" fmla="*/ 45 w 220"/>
                <a:gd name="T49" fmla="*/ 69 h 125"/>
                <a:gd name="T50" fmla="*/ 56 w 220"/>
                <a:gd name="T51" fmla="*/ 75 h 125"/>
                <a:gd name="T52" fmla="*/ 61 w 220"/>
                <a:gd name="T53" fmla="*/ 75 h 125"/>
                <a:gd name="T54" fmla="*/ 72 w 220"/>
                <a:gd name="T55" fmla="*/ 75 h 125"/>
                <a:gd name="T56" fmla="*/ 88 w 220"/>
                <a:gd name="T57" fmla="*/ 89 h 125"/>
                <a:gd name="T58" fmla="*/ 96 w 220"/>
                <a:gd name="T59" fmla="*/ 98 h 125"/>
                <a:gd name="T60" fmla="*/ 106 w 220"/>
                <a:gd name="T61" fmla="*/ 104 h 125"/>
                <a:gd name="T62" fmla="*/ 132 w 220"/>
                <a:gd name="T63" fmla="*/ 125 h 125"/>
                <a:gd name="T64" fmla="*/ 134 w 220"/>
                <a:gd name="T65" fmla="*/ 125 h 125"/>
                <a:gd name="T66" fmla="*/ 141 w 220"/>
                <a:gd name="T67" fmla="*/ 123 h 125"/>
                <a:gd name="T68" fmla="*/ 144 w 220"/>
                <a:gd name="T69" fmla="*/ 116 h 125"/>
                <a:gd name="T70" fmla="*/ 148 w 220"/>
                <a:gd name="T71" fmla="*/ 103 h 125"/>
                <a:gd name="T72" fmla="*/ 157 w 220"/>
                <a:gd name="T73" fmla="*/ 98 h 125"/>
                <a:gd name="T74" fmla="*/ 163 w 220"/>
                <a:gd name="T75" fmla="*/ 94 h 125"/>
                <a:gd name="T76" fmla="*/ 168 w 220"/>
                <a:gd name="T77" fmla="*/ 85 h 125"/>
                <a:gd name="T78" fmla="*/ 177 w 220"/>
                <a:gd name="T79" fmla="*/ 71 h 125"/>
                <a:gd name="T80" fmla="*/ 188 w 220"/>
                <a:gd name="T81" fmla="*/ 61 h 125"/>
                <a:gd name="T82" fmla="*/ 206 w 220"/>
                <a:gd name="T83" fmla="*/ 42 h 125"/>
                <a:gd name="T84" fmla="*/ 210 w 220"/>
                <a:gd name="T85" fmla="*/ 30 h 125"/>
                <a:gd name="T86" fmla="*/ 220 w 220"/>
                <a:gd name="T87" fmla="*/ 6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20" h="125">
                  <a:moveTo>
                    <a:pt x="220" y="6"/>
                  </a:moveTo>
                  <a:cubicBezTo>
                    <a:pt x="220" y="6"/>
                    <a:pt x="220" y="6"/>
                    <a:pt x="219" y="6"/>
                  </a:cubicBezTo>
                  <a:cubicBezTo>
                    <a:pt x="215" y="5"/>
                    <a:pt x="210" y="6"/>
                    <a:pt x="206" y="6"/>
                  </a:cubicBezTo>
                  <a:cubicBezTo>
                    <a:pt x="201" y="6"/>
                    <a:pt x="196" y="6"/>
                    <a:pt x="191" y="6"/>
                  </a:cubicBezTo>
                  <a:cubicBezTo>
                    <a:pt x="188" y="5"/>
                    <a:pt x="185" y="4"/>
                    <a:pt x="183" y="3"/>
                  </a:cubicBezTo>
                  <a:cubicBezTo>
                    <a:pt x="182" y="2"/>
                    <a:pt x="181" y="1"/>
                    <a:pt x="180" y="1"/>
                  </a:cubicBezTo>
                  <a:cubicBezTo>
                    <a:pt x="177" y="0"/>
                    <a:pt x="172" y="2"/>
                    <a:pt x="168" y="4"/>
                  </a:cubicBezTo>
                  <a:cubicBezTo>
                    <a:pt x="167" y="4"/>
                    <a:pt x="166" y="4"/>
                    <a:pt x="166" y="5"/>
                  </a:cubicBezTo>
                  <a:cubicBezTo>
                    <a:pt x="166" y="7"/>
                    <a:pt x="166" y="9"/>
                    <a:pt x="165" y="11"/>
                  </a:cubicBezTo>
                  <a:cubicBezTo>
                    <a:pt x="161" y="23"/>
                    <a:pt x="138" y="38"/>
                    <a:pt x="131" y="39"/>
                  </a:cubicBezTo>
                  <a:cubicBezTo>
                    <a:pt x="128" y="40"/>
                    <a:pt x="123" y="40"/>
                    <a:pt x="118" y="40"/>
                  </a:cubicBezTo>
                  <a:cubicBezTo>
                    <a:pt x="115" y="40"/>
                    <a:pt x="112" y="40"/>
                    <a:pt x="108" y="40"/>
                  </a:cubicBezTo>
                  <a:cubicBezTo>
                    <a:pt x="106" y="40"/>
                    <a:pt x="103" y="40"/>
                    <a:pt x="101" y="40"/>
                  </a:cubicBezTo>
                  <a:cubicBezTo>
                    <a:pt x="98" y="40"/>
                    <a:pt x="95" y="40"/>
                    <a:pt x="92" y="40"/>
                  </a:cubicBezTo>
                  <a:cubicBezTo>
                    <a:pt x="83" y="40"/>
                    <a:pt x="72" y="40"/>
                    <a:pt x="65" y="35"/>
                  </a:cubicBezTo>
                  <a:cubicBezTo>
                    <a:pt x="60" y="32"/>
                    <a:pt x="57" y="28"/>
                    <a:pt x="53" y="24"/>
                  </a:cubicBezTo>
                  <a:cubicBezTo>
                    <a:pt x="46" y="16"/>
                    <a:pt x="41" y="10"/>
                    <a:pt x="30" y="12"/>
                  </a:cubicBezTo>
                  <a:cubicBezTo>
                    <a:pt x="26" y="13"/>
                    <a:pt x="25" y="15"/>
                    <a:pt x="24" y="18"/>
                  </a:cubicBezTo>
                  <a:cubicBezTo>
                    <a:pt x="23" y="20"/>
                    <a:pt x="22" y="22"/>
                    <a:pt x="19" y="25"/>
                  </a:cubicBezTo>
                  <a:cubicBezTo>
                    <a:pt x="16" y="29"/>
                    <a:pt x="11" y="31"/>
                    <a:pt x="5" y="33"/>
                  </a:cubicBezTo>
                  <a:cubicBezTo>
                    <a:pt x="3" y="33"/>
                    <a:pt x="2" y="34"/>
                    <a:pt x="0" y="35"/>
                  </a:cubicBezTo>
                  <a:cubicBezTo>
                    <a:pt x="2" y="38"/>
                    <a:pt x="3" y="41"/>
                    <a:pt x="5" y="45"/>
                  </a:cubicBezTo>
                  <a:cubicBezTo>
                    <a:pt x="11" y="47"/>
                    <a:pt x="17" y="51"/>
                    <a:pt x="23" y="55"/>
                  </a:cubicBezTo>
                  <a:cubicBezTo>
                    <a:pt x="27" y="58"/>
                    <a:pt x="31" y="60"/>
                    <a:pt x="34" y="62"/>
                  </a:cubicBezTo>
                  <a:cubicBezTo>
                    <a:pt x="38" y="63"/>
                    <a:pt x="42" y="66"/>
                    <a:pt x="45" y="69"/>
                  </a:cubicBezTo>
                  <a:cubicBezTo>
                    <a:pt x="49" y="71"/>
                    <a:pt x="52" y="74"/>
                    <a:pt x="56" y="75"/>
                  </a:cubicBezTo>
                  <a:cubicBezTo>
                    <a:pt x="57" y="75"/>
                    <a:pt x="59" y="75"/>
                    <a:pt x="61" y="75"/>
                  </a:cubicBezTo>
                  <a:cubicBezTo>
                    <a:pt x="65" y="75"/>
                    <a:pt x="68" y="74"/>
                    <a:pt x="72" y="75"/>
                  </a:cubicBezTo>
                  <a:cubicBezTo>
                    <a:pt x="79" y="77"/>
                    <a:pt x="84" y="84"/>
                    <a:pt x="88" y="89"/>
                  </a:cubicBezTo>
                  <a:cubicBezTo>
                    <a:pt x="91" y="93"/>
                    <a:pt x="93" y="96"/>
                    <a:pt x="96" y="98"/>
                  </a:cubicBezTo>
                  <a:cubicBezTo>
                    <a:pt x="98" y="100"/>
                    <a:pt x="102" y="102"/>
                    <a:pt x="106" y="104"/>
                  </a:cubicBezTo>
                  <a:cubicBezTo>
                    <a:pt x="119" y="112"/>
                    <a:pt x="129" y="118"/>
                    <a:pt x="132" y="125"/>
                  </a:cubicBezTo>
                  <a:cubicBezTo>
                    <a:pt x="133" y="125"/>
                    <a:pt x="133" y="125"/>
                    <a:pt x="134" y="125"/>
                  </a:cubicBezTo>
                  <a:cubicBezTo>
                    <a:pt x="137" y="125"/>
                    <a:pt x="140" y="124"/>
                    <a:pt x="141" y="123"/>
                  </a:cubicBezTo>
                  <a:cubicBezTo>
                    <a:pt x="145" y="121"/>
                    <a:pt x="145" y="120"/>
                    <a:pt x="144" y="116"/>
                  </a:cubicBezTo>
                  <a:cubicBezTo>
                    <a:pt x="144" y="113"/>
                    <a:pt x="144" y="108"/>
                    <a:pt x="148" y="103"/>
                  </a:cubicBezTo>
                  <a:cubicBezTo>
                    <a:pt x="151" y="101"/>
                    <a:pt x="154" y="99"/>
                    <a:pt x="157" y="98"/>
                  </a:cubicBezTo>
                  <a:cubicBezTo>
                    <a:pt x="159" y="97"/>
                    <a:pt x="162" y="96"/>
                    <a:pt x="163" y="94"/>
                  </a:cubicBezTo>
                  <a:cubicBezTo>
                    <a:pt x="165" y="91"/>
                    <a:pt x="166" y="88"/>
                    <a:pt x="168" y="85"/>
                  </a:cubicBezTo>
                  <a:cubicBezTo>
                    <a:pt x="170" y="80"/>
                    <a:pt x="173" y="75"/>
                    <a:pt x="177" y="71"/>
                  </a:cubicBezTo>
                  <a:cubicBezTo>
                    <a:pt x="180" y="67"/>
                    <a:pt x="184" y="64"/>
                    <a:pt x="188" y="61"/>
                  </a:cubicBezTo>
                  <a:cubicBezTo>
                    <a:pt x="195" y="55"/>
                    <a:pt x="202" y="48"/>
                    <a:pt x="206" y="42"/>
                  </a:cubicBezTo>
                  <a:cubicBezTo>
                    <a:pt x="207" y="39"/>
                    <a:pt x="208" y="35"/>
                    <a:pt x="210" y="30"/>
                  </a:cubicBezTo>
                  <a:cubicBezTo>
                    <a:pt x="212" y="22"/>
                    <a:pt x="215" y="12"/>
                    <a:pt x="220" y="6"/>
                  </a:cubicBezTo>
                  <a:close/>
                </a:path>
              </a:pathLst>
            </a:custGeom>
            <a:solidFill>
              <a:srgbClr val="7030A0"/>
            </a:solidFill>
            <a:ln w="9525">
              <a:noFill/>
              <a:round/>
              <a:headEnd/>
              <a:tailEnd/>
            </a:ln>
          </p:spPr>
          <p:txBody>
            <a:bodyPr lIns="45720" tIns="22860" rIns="45720" bIns="22860"/>
            <a:lstStyle/>
            <a:p>
              <a:pPr defTabSz="685663">
                <a:defRPr/>
              </a:pPr>
              <a:endParaRPr lang="id-ID" sz="90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0" name="Freeform 92">
              <a:extLst>
                <a:ext uri="{FF2B5EF4-FFF2-40B4-BE49-F238E27FC236}">
                  <a16:creationId xmlns:a16="http://schemas.microsoft.com/office/drawing/2014/main" xmlns="" id="{E5F2C971-8624-4A6E-95E8-0A7340B0B121}"/>
                </a:ext>
              </a:extLst>
            </p:cNvPr>
            <p:cNvSpPr>
              <a:spLocks/>
            </p:cNvSpPr>
            <p:nvPr/>
          </p:nvSpPr>
          <p:spPr bwMode="auto">
            <a:xfrm>
              <a:off x="3087" y="2392"/>
              <a:ext cx="0" cy="1"/>
            </a:xfrm>
            <a:custGeom>
              <a:avLst/>
              <a:gdLst>
                <a:gd name="T0" fmla="*/ 1 h 1"/>
                <a:gd name="T1" fmla="*/ 0 h 1"/>
                <a:gd name="T2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lIns="45720" tIns="22860" rIns="45720" bIns="22860"/>
            <a:lstStyle/>
            <a:p>
              <a:pPr defTabSz="685663">
                <a:defRPr/>
              </a:pPr>
              <a:endParaRPr lang="id-ID" sz="90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1" name="Freeform 93">
              <a:extLst>
                <a:ext uri="{FF2B5EF4-FFF2-40B4-BE49-F238E27FC236}">
                  <a16:creationId xmlns:a16="http://schemas.microsoft.com/office/drawing/2014/main" xmlns="" id="{CCE99C65-B2BE-455C-ABEB-6DD3CA81FB98}"/>
                </a:ext>
              </a:extLst>
            </p:cNvPr>
            <p:cNvSpPr>
              <a:spLocks/>
            </p:cNvSpPr>
            <p:nvPr/>
          </p:nvSpPr>
          <p:spPr bwMode="auto">
            <a:xfrm>
              <a:off x="2481" y="2049"/>
              <a:ext cx="708" cy="745"/>
            </a:xfrm>
            <a:custGeom>
              <a:avLst/>
              <a:gdLst>
                <a:gd name="T0" fmla="*/ 672 w 712"/>
                <a:gd name="T1" fmla="*/ 210 h 750"/>
                <a:gd name="T2" fmla="*/ 681 w 712"/>
                <a:gd name="T3" fmla="*/ 164 h 750"/>
                <a:gd name="T4" fmla="*/ 686 w 712"/>
                <a:gd name="T5" fmla="*/ 109 h 750"/>
                <a:gd name="T6" fmla="*/ 666 w 712"/>
                <a:gd name="T7" fmla="*/ 74 h 750"/>
                <a:gd name="T8" fmla="*/ 658 w 712"/>
                <a:gd name="T9" fmla="*/ 61 h 750"/>
                <a:gd name="T10" fmla="*/ 634 w 712"/>
                <a:gd name="T11" fmla="*/ 29 h 750"/>
                <a:gd name="T12" fmla="*/ 531 w 712"/>
                <a:gd name="T13" fmla="*/ 19 h 750"/>
                <a:gd name="T14" fmla="*/ 504 w 712"/>
                <a:gd name="T15" fmla="*/ 36 h 750"/>
                <a:gd name="T16" fmla="*/ 456 w 712"/>
                <a:gd name="T17" fmla="*/ 60 h 750"/>
                <a:gd name="T18" fmla="*/ 458 w 712"/>
                <a:gd name="T19" fmla="*/ 42 h 750"/>
                <a:gd name="T20" fmla="*/ 451 w 712"/>
                <a:gd name="T21" fmla="*/ 22 h 750"/>
                <a:gd name="T22" fmla="*/ 416 w 712"/>
                <a:gd name="T23" fmla="*/ 6 h 750"/>
                <a:gd name="T24" fmla="*/ 354 w 712"/>
                <a:gd name="T25" fmla="*/ 57 h 750"/>
                <a:gd name="T26" fmla="*/ 318 w 712"/>
                <a:gd name="T27" fmla="*/ 67 h 750"/>
                <a:gd name="T28" fmla="*/ 282 w 712"/>
                <a:gd name="T29" fmla="*/ 59 h 750"/>
                <a:gd name="T30" fmla="*/ 245 w 712"/>
                <a:gd name="T31" fmla="*/ 52 h 750"/>
                <a:gd name="T32" fmla="*/ 222 w 712"/>
                <a:gd name="T33" fmla="*/ 71 h 750"/>
                <a:gd name="T34" fmla="*/ 227 w 712"/>
                <a:gd name="T35" fmla="*/ 120 h 750"/>
                <a:gd name="T36" fmla="*/ 173 w 712"/>
                <a:gd name="T37" fmla="*/ 151 h 750"/>
                <a:gd name="T38" fmla="*/ 131 w 712"/>
                <a:gd name="T39" fmla="*/ 173 h 750"/>
                <a:gd name="T40" fmla="*/ 89 w 712"/>
                <a:gd name="T41" fmla="*/ 135 h 750"/>
                <a:gd name="T42" fmla="*/ 51 w 712"/>
                <a:gd name="T43" fmla="*/ 156 h 750"/>
                <a:gd name="T44" fmla="*/ 25 w 712"/>
                <a:gd name="T45" fmla="*/ 177 h 750"/>
                <a:gd name="T46" fmla="*/ 9 w 712"/>
                <a:gd name="T47" fmla="*/ 205 h 750"/>
                <a:gd name="T48" fmla="*/ 41 w 712"/>
                <a:gd name="T49" fmla="*/ 221 h 750"/>
                <a:gd name="T50" fmla="*/ 34 w 712"/>
                <a:gd name="T51" fmla="*/ 240 h 750"/>
                <a:gd name="T52" fmla="*/ 24 w 712"/>
                <a:gd name="T53" fmla="*/ 284 h 750"/>
                <a:gd name="T54" fmla="*/ 29 w 712"/>
                <a:gd name="T55" fmla="*/ 305 h 750"/>
                <a:gd name="T56" fmla="*/ 38 w 712"/>
                <a:gd name="T57" fmla="*/ 334 h 750"/>
                <a:gd name="T58" fmla="*/ 33 w 712"/>
                <a:gd name="T59" fmla="*/ 373 h 750"/>
                <a:gd name="T60" fmla="*/ 28 w 712"/>
                <a:gd name="T61" fmla="*/ 398 h 750"/>
                <a:gd name="T62" fmla="*/ 49 w 712"/>
                <a:gd name="T63" fmla="*/ 443 h 750"/>
                <a:gd name="T64" fmla="*/ 45 w 712"/>
                <a:gd name="T65" fmla="*/ 497 h 750"/>
                <a:gd name="T66" fmla="*/ 115 w 712"/>
                <a:gd name="T67" fmla="*/ 470 h 750"/>
                <a:gd name="T68" fmla="*/ 145 w 712"/>
                <a:gd name="T69" fmla="*/ 445 h 750"/>
                <a:gd name="T70" fmla="*/ 186 w 712"/>
                <a:gd name="T71" fmla="*/ 435 h 750"/>
                <a:gd name="T72" fmla="*/ 224 w 712"/>
                <a:gd name="T73" fmla="*/ 457 h 750"/>
                <a:gd name="T74" fmla="*/ 215 w 712"/>
                <a:gd name="T75" fmla="*/ 464 h 750"/>
                <a:gd name="T76" fmla="*/ 243 w 712"/>
                <a:gd name="T77" fmla="*/ 480 h 750"/>
                <a:gd name="T78" fmla="*/ 278 w 712"/>
                <a:gd name="T79" fmla="*/ 468 h 750"/>
                <a:gd name="T80" fmla="*/ 309 w 712"/>
                <a:gd name="T81" fmla="*/ 488 h 750"/>
                <a:gd name="T82" fmla="*/ 377 w 712"/>
                <a:gd name="T83" fmla="*/ 508 h 750"/>
                <a:gd name="T84" fmla="*/ 412 w 712"/>
                <a:gd name="T85" fmla="*/ 544 h 750"/>
                <a:gd name="T86" fmla="*/ 430 w 712"/>
                <a:gd name="T87" fmla="*/ 552 h 750"/>
                <a:gd name="T88" fmla="*/ 521 w 712"/>
                <a:gd name="T89" fmla="*/ 602 h 750"/>
                <a:gd name="T90" fmla="*/ 509 w 712"/>
                <a:gd name="T91" fmla="*/ 622 h 750"/>
                <a:gd name="T92" fmla="*/ 496 w 712"/>
                <a:gd name="T93" fmla="*/ 637 h 750"/>
                <a:gd name="T94" fmla="*/ 475 w 712"/>
                <a:gd name="T95" fmla="*/ 662 h 750"/>
                <a:gd name="T96" fmla="*/ 480 w 712"/>
                <a:gd name="T97" fmla="*/ 699 h 750"/>
                <a:gd name="T98" fmla="*/ 500 w 712"/>
                <a:gd name="T99" fmla="*/ 725 h 750"/>
                <a:gd name="T100" fmla="*/ 532 w 712"/>
                <a:gd name="T101" fmla="*/ 750 h 750"/>
                <a:gd name="T102" fmla="*/ 572 w 712"/>
                <a:gd name="T103" fmla="*/ 701 h 750"/>
                <a:gd name="T104" fmla="*/ 571 w 712"/>
                <a:gd name="T105" fmla="*/ 661 h 750"/>
                <a:gd name="T106" fmla="*/ 582 w 712"/>
                <a:gd name="T107" fmla="*/ 611 h 750"/>
                <a:gd name="T108" fmla="*/ 594 w 712"/>
                <a:gd name="T109" fmla="*/ 553 h 750"/>
                <a:gd name="T110" fmla="*/ 590 w 712"/>
                <a:gd name="T111" fmla="*/ 489 h 750"/>
                <a:gd name="T112" fmla="*/ 587 w 712"/>
                <a:gd name="T113" fmla="*/ 413 h 750"/>
                <a:gd name="T114" fmla="*/ 587 w 712"/>
                <a:gd name="T115" fmla="*/ 392 h 750"/>
                <a:gd name="T116" fmla="*/ 591 w 712"/>
                <a:gd name="T117" fmla="*/ 369 h 750"/>
                <a:gd name="T118" fmla="*/ 631 w 712"/>
                <a:gd name="T119" fmla="*/ 335 h 750"/>
                <a:gd name="T120" fmla="*/ 662 w 712"/>
                <a:gd name="T121" fmla="*/ 308 h 7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712" h="750">
                  <a:moveTo>
                    <a:pt x="712" y="225"/>
                  </a:moveTo>
                  <a:cubicBezTo>
                    <a:pt x="707" y="228"/>
                    <a:pt x="703" y="229"/>
                    <a:pt x="698" y="229"/>
                  </a:cubicBezTo>
                  <a:cubicBezTo>
                    <a:pt x="697" y="229"/>
                    <a:pt x="696" y="229"/>
                    <a:pt x="696" y="229"/>
                  </a:cubicBezTo>
                  <a:cubicBezTo>
                    <a:pt x="686" y="228"/>
                    <a:pt x="678" y="222"/>
                    <a:pt x="672" y="210"/>
                  </a:cubicBezTo>
                  <a:cubicBezTo>
                    <a:pt x="672" y="209"/>
                    <a:pt x="671" y="207"/>
                    <a:pt x="669" y="205"/>
                  </a:cubicBezTo>
                  <a:cubicBezTo>
                    <a:pt x="657" y="179"/>
                    <a:pt x="654" y="170"/>
                    <a:pt x="657" y="165"/>
                  </a:cubicBezTo>
                  <a:cubicBezTo>
                    <a:pt x="660" y="158"/>
                    <a:pt x="668" y="161"/>
                    <a:pt x="674" y="163"/>
                  </a:cubicBezTo>
                  <a:cubicBezTo>
                    <a:pt x="676" y="163"/>
                    <a:pt x="679" y="164"/>
                    <a:pt x="681" y="164"/>
                  </a:cubicBezTo>
                  <a:cubicBezTo>
                    <a:pt x="683" y="163"/>
                    <a:pt x="684" y="163"/>
                    <a:pt x="684" y="157"/>
                  </a:cubicBezTo>
                  <a:cubicBezTo>
                    <a:pt x="684" y="154"/>
                    <a:pt x="684" y="151"/>
                    <a:pt x="684" y="148"/>
                  </a:cubicBezTo>
                  <a:cubicBezTo>
                    <a:pt x="685" y="146"/>
                    <a:pt x="685" y="143"/>
                    <a:pt x="686" y="139"/>
                  </a:cubicBezTo>
                  <a:cubicBezTo>
                    <a:pt x="687" y="129"/>
                    <a:pt x="690" y="116"/>
                    <a:pt x="686" y="109"/>
                  </a:cubicBezTo>
                  <a:cubicBezTo>
                    <a:pt x="685" y="107"/>
                    <a:pt x="684" y="107"/>
                    <a:pt x="680" y="106"/>
                  </a:cubicBezTo>
                  <a:cubicBezTo>
                    <a:pt x="677" y="105"/>
                    <a:pt x="673" y="104"/>
                    <a:pt x="669" y="100"/>
                  </a:cubicBezTo>
                  <a:cubicBezTo>
                    <a:pt x="665" y="95"/>
                    <a:pt x="666" y="88"/>
                    <a:pt x="666" y="82"/>
                  </a:cubicBezTo>
                  <a:cubicBezTo>
                    <a:pt x="666" y="79"/>
                    <a:pt x="667" y="75"/>
                    <a:pt x="666" y="74"/>
                  </a:cubicBezTo>
                  <a:cubicBezTo>
                    <a:pt x="666" y="74"/>
                    <a:pt x="665" y="73"/>
                    <a:pt x="662" y="74"/>
                  </a:cubicBezTo>
                  <a:cubicBezTo>
                    <a:pt x="660" y="74"/>
                    <a:pt x="658" y="73"/>
                    <a:pt x="658" y="72"/>
                  </a:cubicBezTo>
                  <a:cubicBezTo>
                    <a:pt x="657" y="70"/>
                    <a:pt x="656" y="69"/>
                    <a:pt x="657" y="67"/>
                  </a:cubicBezTo>
                  <a:cubicBezTo>
                    <a:pt x="658" y="65"/>
                    <a:pt x="658" y="63"/>
                    <a:pt x="658" y="61"/>
                  </a:cubicBezTo>
                  <a:cubicBezTo>
                    <a:pt x="657" y="60"/>
                    <a:pt x="657" y="59"/>
                    <a:pt x="657" y="58"/>
                  </a:cubicBezTo>
                  <a:cubicBezTo>
                    <a:pt x="657" y="58"/>
                    <a:pt x="657" y="57"/>
                    <a:pt x="657" y="57"/>
                  </a:cubicBezTo>
                  <a:cubicBezTo>
                    <a:pt x="655" y="53"/>
                    <a:pt x="653" y="48"/>
                    <a:pt x="650" y="44"/>
                  </a:cubicBezTo>
                  <a:cubicBezTo>
                    <a:pt x="645" y="37"/>
                    <a:pt x="641" y="34"/>
                    <a:pt x="634" y="29"/>
                  </a:cubicBezTo>
                  <a:cubicBezTo>
                    <a:pt x="629" y="26"/>
                    <a:pt x="629" y="26"/>
                    <a:pt x="629" y="26"/>
                  </a:cubicBezTo>
                  <a:cubicBezTo>
                    <a:pt x="617" y="18"/>
                    <a:pt x="602" y="8"/>
                    <a:pt x="589" y="5"/>
                  </a:cubicBezTo>
                  <a:cubicBezTo>
                    <a:pt x="580" y="2"/>
                    <a:pt x="560" y="0"/>
                    <a:pt x="552" y="4"/>
                  </a:cubicBezTo>
                  <a:cubicBezTo>
                    <a:pt x="546" y="6"/>
                    <a:pt x="536" y="13"/>
                    <a:pt x="531" y="19"/>
                  </a:cubicBezTo>
                  <a:cubicBezTo>
                    <a:pt x="529" y="20"/>
                    <a:pt x="528" y="22"/>
                    <a:pt x="527" y="25"/>
                  </a:cubicBezTo>
                  <a:cubicBezTo>
                    <a:pt x="525" y="29"/>
                    <a:pt x="523" y="34"/>
                    <a:pt x="519" y="36"/>
                  </a:cubicBezTo>
                  <a:cubicBezTo>
                    <a:pt x="514" y="39"/>
                    <a:pt x="510" y="38"/>
                    <a:pt x="507" y="37"/>
                  </a:cubicBezTo>
                  <a:cubicBezTo>
                    <a:pt x="506" y="36"/>
                    <a:pt x="505" y="36"/>
                    <a:pt x="504" y="36"/>
                  </a:cubicBezTo>
                  <a:cubicBezTo>
                    <a:pt x="498" y="35"/>
                    <a:pt x="494" y="37"/>
                    <a:pt x="492" y="45"/>
                  </a:cubicBezTo>
                  <a:cubicBezTo>
                    <a:pt x="491" y="48"/>
                    <a:pt x="491" y="50"/>
                    <a:pt x="491" y="51"/>
                  </a:cubicBezTo>
                  <a:cubicBezTo>
                    <a:pt x="491" y="57"/>
                    <a:pt x="488" y="58"/>
                    <a:pt x="482" y="61"/>
                  </a:cubicBezTo>
                  <a:cubicBezTo>
                    <a:pt x="474" y="64"/>
                    <a:pt x="462" y="62"/>
                    <a:pt x="456" y="60"/>
                  </a:cubicBezTo>
                  <a:cubicBezTo>
                    <a:pt x="455" y="60"/>
                    <a:pt x="454" y="59"/>
                    <a:pt x="453" y="57"/>
                  </a:cubicBezTo>
                  <a:cubicBezTo>
                    <a:pt x="452" y="56"/>
                    <a:pt x="453" y="55"/>
                    <a:pt x="453" y="53"/>
                  </a:cubicBezTo>
                  <a:cubicBezTo>
                    <a:pt x="454" y="52"/>
                    <a:pt x="455" y="51"/>
                    <a:pt x="456" y="49"/>
                  </a:cubicBezTo>
                  <a:cubicBezTo>
                    <a:pt x="459" y="45"/>
                    <a:pt x="459" y="44"/>
                    <a:pt x="458" y="42"/>
                  </a:cubicBezTo>
                  <a:cubicBezTo>
                    <a:pt x="458" y="42"/>
                    <a:pt x="457" y="41"/>
                    <a:pt x="457" y="41"/>
                  </a:cubicBezTo>
                  <a:cubicBezTo>
                    <a:pt x="455" y="40"/>
                    <a:pt x="452" y="39"/>
                    <a:pt x="451" y="35"/>
                  </a:cubicBezTo>
                  <a:cubicBezTo>
                    <a:pt x="450" y="33"/>
                    <a:pt x="450" y="31"/>
                    <a:pt x="451" y="29"/>
                  </a:cubicBezTo>
                  <a:cubicBezTo>
                    <a:pt x="451" y="26"/>
                    <a:pt x="451" y="24"/>
                    <a:pt x="451" y="22"/>
                  </a:cubicBezTo>
                  <a:cubicBezTo>
                    <a:pt x="451" y="17"/>
                    <a:pt x="451" y="15"/>
                    <a:pt x="448" y="13"/>
                  </a:cubicBezTo>
                  <a:cubicBezTo>
                    <a:pt x="444" y="9"/>
                    <a:pt x="428" y="8"/>
                    <a:pt x="422" y="8"/>
                  </a:cubicBezTo>
                  <a:cubicBezTo>
                    <a:pt x="420" y="7"/>
                    <a:pt x="419" y="7"/>
                    <a:pt x="418" y="7"/>
                  </a:cubicBezTo>
                  <a:cubicBezTo>
                    <a:pt x="417" y="7"/>
                    <a:pt x="417" y="7"/>
                    <a:pt x="416" y="6"/>
                  </a:cubicBezTo>
                  <a:cubicBezTo>
                    <a:pt x="416" y="7"/>
                    <a:pt x="415" y="9"/>
                    <a:pt x="414" y="10"/>
                  </a:cubicBezTo>
                  <a:cubicBezTo>
                    <a:pt x="413" y="15"/>
                    <a:pt x="404" y="25"/>
                    <a:pt x="395" y="30"/>
                  </a:cubicBezTo>
                  <a:cubicBezTo>
                    <a:pt x="397" y="35"/>
                    <a:pt x="396" y="38"/>
                    <a:pt x="395" y="41"/>
                  </a:cubicBezTo>
                  <a:cubicBezTo>
                    <a:pt x="389" y="53"/>
                    <a:pt x="364" y="58"/>
                    <a:pt x="354" y="57"/>
                  </a:cubicBezTo>
                  <a:cubicBezTo>
                    <a:pt x="350" y="56"/>
                    <a:pt x="350" y="56"/>
                    <a:pt x="350" y="56"/>
                  </a:cubicBezTo>
                  <a:cubicBezTo>
                    <a:pt x="345" y="56"/>
                    <a:pt x="342" y="56"/>
                    <a:pt x="337" y="58"/>
                  </a:cubicBezTo>
                  <a:cubicBezTo>
                    <a:pt x="335" y="59"/>
                    <a:pt x="333" y="60"/>
                    <a:pt x="331" y="61"/>
                  </a:cubicBezTo>
                  <a:cubicBezTo>
                    <a:pt x="327" y="64"/>
                    <a:pt x="323" y="66"/>
                    <a:pt x="318" y="67"/>
                  </a:cubicBezTo>
                  <a:cubicBezTo>
                    <a:pt x="315" y="68"/>
                    <a:pt x="315" y="68"/>
                    <a:pt x="315" y="68"/>
                  </a:cubicBezTo>
                  <a:cubicBezTo>
                    <a:pt x="309" y="69"/>
                    <a:pt x="302" y="71"/>
                    <a:pt x="296" y="70"/>
                  </a:cubicBezTo>
                  <a:cubicBezTo>
                    <a:pt x="292" y="68"/>
                    <a:pt x="289" y="65"/>
                    <a:pt x="286" y="63"/>
                  </a:cubicBezTo>
                  <a:cubicBezTo>
                    <a:pt x="285" y="61"/>
                    <a:pt x="283" y="59"/>
                    <a:pt x="282" y="59"/>
                  </a:cubicBezTo>
                  <a:cubicBezTo>
                    <a:pt x="278" y="57"/>
                    <a:pt x="274" y="58"/>
                    <a:pt x="269" y="59"/>
                  </a:cubicBezTo>
                  <a:cubicBezTo>
                    <a:pt x="265" y="60"/>
                    <a:pt x="261" y="61"/>
                    <a:pt x="257" y="60"/>
                  </a:cubicBezTo>
                  <a:cubicBezTo>
                    <a:pt x="250" y="59"/>
                    <a:pt x="247" y="55"/>
                    <a:pt x="246" y="52"/>
                  </a:cubicBezTo>
                  <a:cubicBezTo>
                    <a:pt x="245" y="52"/>
                    <a:pt x="245" y="52"/>
                    <a:pt x="245" y="52"/>
                  </a:cubicBezTo>
                  <a:cubicBezTo>
                    <a:pt x="245" y="52"/>
                    <a:pt x="245" y="52"/>
                    <a:pt x="245" y="52"/>
                  </a:cubicBezTo>
                  <a:cubicBezTo>
                    <a:pt x="243" y="55"/>
                    <a:pt x="241" y="58"/>
                    <a:pt x="238" y="61"/>
                  </a:cubicBezTo>
                  <a:cubicBezTo>
                    <a:pt x="236" y="64"/>
                    <a:pt x="233" y="65"/>
                    <a:pt x="229" y="67"/>
                  </a:cubicBezTo>
                  <a:cubicBezTo>
                    <a:pt x="227" y="68"/>
                    <a:pt x="223" y="70"/>
                    <a:pt x="222" y="71"/>
                  </a:cubicBezTo>
                  <a:cubicBezTo>
                    <a:pt x="221" y="74"/>
                    <a:pt x="224" y="77"/>
                    <a:pt x="229" y="82"/>
                  </a:cubicBezTo>
                  <a:cubicBezTo>
                    <a:pt x="232" y="85"/>
                    <a:pt x="235" y="88"/>
                    <a:pt x="236" y="92"/>
                  </a:cubicBezTo>
                  <a:cubicBezTo>
                    <a:pt x="238" y="97"/>
                    <a:pt x="234" y="104"/>
                    <a:pt x="230" y="114"/>
                  </a:cubicBezTo>
                  <a:cubicBezTo>
                    <a:pt x="228" y="116"/>
                    <a:pt x="227" y="118"/>
                    <a:pt x="227" y="120"/>
                  </a:cubicBezTo>
                  <a:cubicBezTo>
                    <a:pt x="224" y="130"/>
                    <a:pt x="220" y="137"/>
                    <a:pt x="211" y="143"/>
                  </a:cubicBezTo>
                  <a:cubicBezTo>
                    <a:pt x="205" y="148"/>
                    <a:pt x="196" y="154"/>
                    <a:pt x="188" y="154"/>
                  </a:cubicBezTo>
                  <a:cubicBezTo>
                    <a:pt x="185" y="154"/>
                    <a:pt x="182" y="153"/>
                    <a:pt x="180" y="152"/>
                  </a:cubicBezTo>
                  <a:cubicBezTo>
                    <a:pt x="178" y="152"/>
                    <a:pt x="176" y="151"/>
                    <a:pt x="173" y="151"/>
                  </a:cubicBezTo>
                  <a:cubicBezTo>
                    <a:pt x="171" y="152"/>
                    <a:pt x="171" y="152"/>
                    <a:pt x="169" y="154"/>
                  </a:cubicBezTo>
                  <a:cubicBezTo>
                    <a:pt x="168" y="155"/>
                    <a:pt x="167" y="156"/>
                    <a:pt x="165" y="157"/>
                  </a:cubicBezTo>
                  <a:cubicBezTo>
                    <a:pt x="160" y="162"/>
                    <a:pt x="153" y="167"/>
                    <a:pt x="145" y="170"/>
                  </a:cubicBezTo>
                  <a:cubicBezTo>
                    <a:pt x="140" y="172"/>
                    <a:pt x="135" y="173"/>
                    <a:pt x="131" y="173"/>
                  </a:cubicBezTo>
                  <a:cubicBezTo>
                    <a:pt x="123" y="173"/>
                    <a:pt x="116" y="170"/>
                    <a:pt x="109" y="167"/>
                  </a:cubicBezTo>
                  <a:cubicBezTo>
                    <a:pt x="107" y="166"/>
                    <a:pt x="105" y="165"/>
                    <a:pt x="102" y="164"/>
                  </a:cubicBezTo>
                  <a:cubicBezTo>
                    <a:pt x="89" y="160"/>
                    <a:pt x="90" y="151"/>
                    <a:pt x="91" y="146"/>
                  </a:cubicBezTo>
                  <a:cubicBezTo>
                    <a:pt x="91" y="141"/>
                    <a:pt x="91" y="138"/>
                    <a:pt x="89" y="135"/>
                  </a:cubicBezTo>
                  <a:cubicBezTo>
                    <a:pt x="84" y="130"/>
                    <a:pt x="65" y="130"/>
                    <a:pt x="57" y="134"/>
                  </a:cubicBezTo>
                  <a:cubicBezTo>
                    <a:pt x="57" y="134"/>
                    <a:pt x="57" y="134"/>
                    <a:pt x="57" y="134"/>
                  </a:cubicBezTo>
                  <a:cubicBezTo>
                    <a:pt x="57" y="134"/>
                    <a:pt x="58" y="135"/>
                    <a:pt x="58" y="135"/>
                  </a:cubicBezTo>
                  <a:cubicBezTo>
                    <a:pt x="59" y="142"/>
                    <a:pt x="60" y="147"/>
                    <a:pt x="51" y="156"/>
                  </a:cubicBezTo>
                  <a:cubicBezTo>
                    <a:pt x="47" y="159"/>
                    <a:pt x="42" y="160"/>
                    <a:pt x="38" y="161"/>
                  </a:cubicBezTo>
                  <a:cubicBezTo>
                    <a:pt x="35" y="162"/>
                    <a:pt x="33" y="163"/>
                    <a:pt x="31" y="165"/>
                  </a:cubicBezTo>
                  <a:cubicBezTo>
                    <a:pt x="29" y="166"/>
                    <a:pt x="29" y="168"/>
                    <a:pt x="28" y="171"/>
                  </a:cubicBezTo>
                  <a:cubicBezTo>
                    <a:pt x="27" y="173"/>
                    <a:pt x="26" y="175"/>
                    <a:pt x="25" y="177"/>
                  </a:cubicBezTo>
                  <a:cubicBezTo>
                    <a:pt x="23" y="179"/>
                    <a:pt x="21" y="180"/>
                    <a:pt x="20" y="180"/>
                  </a:cubicBezTo>
                  <a:cubicBezTo>
                    <a:pt x="19" y="183"/>
                    <a:pt x="19" y="185"/>
                    <a:pt x="19" y="187"/>
                  </a:cubicBezTo>
                  <a:cubicBezTo>
                    <a:pt x="18" y="190"/>
                    <a:pt x="18" y="195"/>
                    <a:pt x="15" y="200"/>
                  </a:cubicBezTo>
                  <a:cubicBezTo>
                    <a:pt x="13" y="201"/>
                    <a:pt x="11" y="203"/>
                    <a:pt x="9" y="205"/>
                  </a:cubicBezTo>
                  <a:cubicBezTo>
                    <a:pt x="5" y="208"/>
                    <a:pt x="0" y="213"/>
                    <a:pt x="1" y="215"/>
                  </a:cubicBezTo>
                  <a:cubicBezTo>
                    <a:pt x="1" y="216"/>
                    <a:pt x="8" y="216"/>
                    <a:pt x="11" y="215"/>
                  </a:cubicBezTo>
                  <a:cubicBezTo>
                    <a:pt x="13" y="215"/>
                    <a:pt x="15" y="215"/>
                    <a:pt x="16" y="215"/>
                  </a:cubicBezTo>
                  <a:cubicBezTo>
                    <a:pt x="26" y="215"/>
                    <a:pt x="33" y="218"/>
                    <a:pt x="41" y="221"/>
                  </a:cubicBezTo>
                  <a:cubicBezTo>
                    <a:pt x="42" y="222"/>
                    <a:pt x="43" y="223"/>
                    <a:pt x="44" y="225"/>
                  </a:cubicBezTo>
                  <a:cubicBezTo>
                    <a:pt x="44" y="227"/>
                    <a:pt x="43" y="228"/>
                    <a:pt x="42" y="229"/>
                  </a:cubicBezTo>
                  <a:cubicBezTo>
                    <a:pt x="40" y="231"/>
                    <a:pt x="40" y="231"/>
                    <a:pt x="40" y="231"/>
                  </a:cubicBezTo>
                  <a:cubicBezTo>
                    <a:pt x="36" y="235"/>
                    <a:pt x="34" y="237"/>
                    <a:pt x="34" y="240"/>
                  </a:cubicBezTo>
                  <a:cubicBezTo>
                    <a:pt x="34" y="241"/>
                    <a:pt x="35" y="242"/>
                    <a:pt x="36" y="243"/>
                  </a:cubicBezTo>
                  <a:cubicBezTo>
                    <a:pt x="39" y="247"/>
                    <a:pt x="40" y="251"/>
                    <a:pt x="35" y="259"/>
                  </a:cubicBezTo>
                  <a:cubicBezTo>
                    <a:pt x="33" y="263"/>
                    <a:pt x="31" y="265"/>
                    <a:pt x="28" y="268"/>
                  </a:cubicBezTo>
                  <a:cubicBezTo>
                    <a:pt x="24" y="273"/>
                    <a:pt x="21" y="275"/>
                    <a:pt x="24" y="284"/>
                  </a:cubicBezTo>
                  <a:cubicBezTo>
                    <a:pt x="24" y="285"/>
                    <a:pt x="25" y="286"/>
                    <a:pt x="26" y="287"/>
                  </a:cubicBezTo>
                  <a:cubicBezTo>
                    <a:pt x="27" y="289"/>
                    <a:pt x="29" y="292"/>
                    <a:pt x="30" y="296"/>
                  </a:cubicBezTo>
                  <a:cubicBezTo>
                    <a:pt x="30" y="298"/>
                    <a:pt x="30" y="301"/>
                    <a:pt x="30" y="302"/>
                  </a:cubicBezTo>
                  <a:cubicBezTo>
                    <a:pt x="29" y="303"/>
                    <a:pt x="29" y="305"/>
                    <a:pt x="29" y="305"/>
                  </a:cubicBezTo>
                  <a:cubicBezTo>
                    <a:pt x="29" y="310"/>
                    <a:pt x="30" y="313"/>
                    <a:pt x="32" y="316"/>
                  </a:cubicBezTo>
                  <a:cubicBezTo>
                    <a:pt x="32" y="318"/>
                    <a:pt x="33" y="320"/>
                    <a:pt x="34" y="323"/>
                  </a:cubicBezTo>
                  <a:cubicBezTo>
                    <a:pt x="34" y="325"/>
                    <a:pt x="35" y="327"/>
                    <a:pt x="35" y="329"/>
                  </a:cubicBezTo>
                  <a:cubicBezTo>
                    <a:pt x="37" y="330"/>
                    <a:pt x="38" y="332"/>
                    <a:pt x="38" y="334"/>
                  </a:cubicBezTo>
                  <a:cubicBezTo>
                    <a:pt x="40" y="340"/>
                    <a:pt x="37" y="347"/>
                    <a:pt x="34" y="352"/>
                  </a:cubicBezTo>
                  <a:cubicBezTo>
                    <a:pt x="33" y="352"/>
                    <a:pt x="33" y="353"/>
                    <a:pt x="33" y="353"/>
                  </a:cubicBezTo>
                  <a:cubicBezTo>
                    <a:pt x="36" y="355"/>
                    <a:pt x="38" y="358"/>
                    <a:pt x="39" y="361"/>
                  </a:cubicBezTo>
                  <a:cubicBezTo>
                    <a:pt x="40" y="366"/>
                    <a:pt x="37" y="371"/>
                    <a:pt x="33" y="373"/>
                  </a:cubicBezTo>
                  <a:cubicBezTo>
                    <a:pt x="32" y="374"/>
                    <a:pt x="30" y="375"/>
                    <a:pt x="28" y="374"/>
                  </a:cubicBezTo>
                  <a:cubicBezTo>
                    <a:pt x="28" y="377"/>
                    <a:pt x="28" y="380"/>
                    <a:pt x="28" y="383"/>
                  </a:cubicBezTo>
                  <a:cubicBezTo>
                    <a:pt x="28" y="385"/>
                    <a:pt x="29" y="387"/>
                    <a:pt x="29" y="389"/>
                  </a:cubicBezTo>
                  <a:cubicBezTo>
                    <a:pt x="28" y="392"/>
                    <a:pt x="28" y="395"/>
                    <a:pt x="28" y="398"/>
                  </a:cubicBezTo>
                  <a:cubicBezTo>
                    <a:pt x="27" y="404"/>
                    <a:pt x="26" y="411"/>
                    <a:pt x="27" y="416"/>
                  </a:cubicBezTo>
                  <a:cubicBezTo>
                    <a:pt x="29" y="421"/>
                    <a:pt x="31" y="423"/>
                    <a:pt x="36" y="427"/>
                  </a:cubicBezTo>
                  <a:cubicBezTo>
                    <a:pt x="37" y="428"/>
                    <a:pt x="38" y="429"/>
                    <a:pt x="40" y="430"/>
                  </a:cubicBezTo>
                  <a:cubicBezTo>
                    <a:pt x="46" y="435"/>
                    <a:pt x="48" y="438"/>
                    <a:pt x="49" y="443"/>
                  </a:cubicBezTo>
                  <a:cubicBezTo>
                    <a:pt x="49" y="444"/>
                    <a:pt x="50" y="446"/>
                    <a:pt x="51" y="447"/>
                  </a:cubicBezTo>
                  <a:cubicBezTo>
                    <a:pt x="52" y="451"/>
                    <a:pt x="52" y="451"/>
                    <a:pt x="52" y="451"/>
                  </a:cubicBezTo>
                  <a:cubicBezTo>
                    <a:pt x="54" y="459"/>
                    <a:pt x="59" y="473"/>
                    <a:pt x="48" y="480"/>
                  </a:cubicBezTo>
                  <a:cubicBezTo>
                    <a:pt x="48" y="485"/>
                    <a:pt x="47" y="492"/>
                    <a:pt x="45" y="497"/>
                  </a:cubicBezTo>
                  <a:cubicBezTo>
                    <a:pt x="46" y="500"/>
                    <a:pt x="46" y="503"/>
                    <a:pt x="45" y="507"/>
                  </a:cubicBezTo>
                  <a:cubicBezTo>
                    <a:pt x="51" y="503"/>
                    <a:pt x="58" y="501"/>
                    <a:pt x="65" y="499"/>
                  </a:cubicBezTo>
                  <a:cubicBezTo>
                    <a:pt x="73" y="496"/>
                    <a:pt x="81" y="494"/>
                    <a:pt x="87" y="489"/>
                  </a:cubicBezTo>
                  <a:cubicBezTo>
                    <a:pt x="95" y="482"/>
                    <a:pt x="104" y="475"/>
                    <a:pt x="115" y="470"/>
                  </a:cubicBezTo>
                  <a:cubicBezTo>
                    <a:pt x="117" y="469"/>
                    <a:pt x="119" y="468"/>
                    <a:pt x="121" y="467"/>
                  </a:cubicBezTo>
                  <a:cubicBezTo>
                    <a:pt x="129" y="464"/>
                    <a:pt x="132" y="462"/>
                    <a:pt x="138" y="454"/>
                  </a:cubicBezTo>
                  <a:cubicBezTo>
                    <a:pt x="139" y="452"/>
                    <a:pt x="139" y="451"/>
                    <a:pt x="139" y="451"/>
                  </a:cubicBezTo>
                  <a:cubicBezTo>
                    <a:pt x="140" y="448"/>
                    <a:pt x="142" y="447"/>
                    <a:pt x="145" y="445"/>
                  </a:cubicBezTo>
                  <a:cubicBezTo>
                    <a:pt x="148" y="443"/>
                    <a:pt x="152" y="442"/>
                    <a:pt x="156" y="442"/>
                  </a:cubicBezTo>
                  <a:cubicBezTo>
                    <a:pt x="159" y="441"/>
                    <a:pt x="162" y="441"/>
                    <a:pt x="164" y="439"/>
                  </a:cubicBezTo>
                  <a:cubicBezTo>
                    <a:pt x="168" y="438"/>
                    <a:pt x="168" y="438"/>
                    <a:pt x="168" y="438"/>
                  </a:cubicBezTo>
                  <a:cubicBezTo>
                    <a:pt x="174" y="434"/>
                    <a:pt x="176" y="434"/>
                    <a:pt x="186" y="435"/>
                  </a:cubicBezTo>
                  <a:cubicBezTo>
                    <a:pt x="189" y="435"/>
                    <a:pt x="193" y="435"/>
                    <a:pt x="197" y="435"/>
                  </a:cubicBezTo>
                  <a:cubicBezTo>
                    <a:pt x="205" y="435"/>
                    <a:pt x="214" y="434"/>
                    <a:pt x="219" y="438"/>
                  </a:cubicBezTo>
                  <a:cubicBezTo>
                    <a:pt x="228" y="442"/>
                    <a:pt x="226" y="448"/>
                    <a:pt x="225" y="453"/>
                  </a:cubicBezTo>
                  <a:cubicBezTo>
                    <a:pt x="225" y="454"/>
                    <a:pt x="224" y="455"/>
                    <a:pt x="224" y="457"/>
                  </a:cubicBezTo>
                  <a:cubicBezTo>
                    <a:pt x="224" y="458"/>
                    <a:pt x="223" y="459"/>
                    <a:pt x="221" y="460"/>
                  </a:cubicBezTo>
                  <a:cubicBezTo>
                    <a:pt x="220" y="460"/>
                    <a:pt x="219" y="460"/>
                    <a:pt x="217" y="460"/>
                  </a:cubicBezTo>
                  <a:cubicBezTo>
                    <a:pt x="217" y="460"/>
                    <a:pt x="216" y="459"/>
                    <a:pt x="214" y="459"/>
                  </a:cubicBezTo>
                  <a:cubicBezTo>
                    <a:pt x="215" y="461"/>
                    <a:pt x="215" y="462"/>
                    <a:pt x="215" y="464"/>
                  </a:cubicBezTo>
                  <a:cubicBezTo>
                    <a:pt x="216" y="466"/>
                    <a:pt x="217" y="468"/>
                    <a:pt x="217" y="471"/>
                  </a:cubicBezTo>
                  <a:cubicBezTo>
                    <a:pt x="223" y="470"/>
                    <a:pt x="229" y="470"/>
                    <a:pt x="235" y="475"/>
                  </a:cubicBezTo>
                  <a:cubicBezTo>
                    <a:pt x="237" y="476"/>
                    <a:pt x="239" y="477"/>
                    <a:pt x="240" y="478"/>
                  </a:cubicBezTo>
                  <a:cubicBezTo>
                    <a:pt x="240" y="479"/>
                    <a:pt x="241" y="479"/>
                    <a:pt x="243" y="480"/>
                  </a:cubicBezTo>
                  <a:cubicBezTo>
                    <a:pt x="243" y="480"/>
                    <a:pt x="243" y="480"/>
                    <a:pt x="244" y="479"/>
                  </a:cubicBezTo>
                  <a:cubicBezTo>
                    <a:pt x="244" y="479"/>
                    <a:pt x="245" y="479"/>
                    <a:pt x="245" y="478"/>
                  </a:cubicBezTo>
                  <a:cubicBezTo>
                    <a:pt x="245" y="474"/>
                    <a:pt x="245" y="469"/>
                    <a:pt x="251" y="465"/>
                  </a:cubicBezTo>
                  <a:cubicBezTo>
                    <a:pt x="258" y="461"/>
                    <a:pt x="273" y="466"/>
                    <a:pt x="278" y="468"/>
                  </a:cubicBezTo>
                  <a:cubicBezTo>
                    <a:pt x="283" y="470"/>
                    <a:pt x="285" y="473"/>
                    <a:pt x="286" y="475"/>
                  </a:cubicBezTo>
                  <a:cubicBezTo>
                    <a:pt x="287" y="476"/>
                    <a:pt x="288" y="476"/>
                    <a:pt x="288" y="477"/>
                  </a:cubicBezTo>
                  <a:cubicBezTo>
                    <a:pt x="292" y="479"/>
                    <a:pt x="294" y="479"/>
                    <a:pt x="296" y="479"/>
                  </a:cubicBezTo>
                  <a:cubicBezTo>
                    <a:pt x="300" y="480"/>
                    <a:pt x="303" y="481"/>
                    <a:pt x="309" y="488"/>
                  </a:cubicBezTo>
                  <a:cubicBezTo>
                    <a:pt x="316" y="497"/>
                    <a:pt x="322" y="497"/>
                    <a:pt x="333" y="498"/>
                  </a:cubicBezTo>
                  <a:cubicBezTo>
                    <a:pt x="336" y="498"/>
                    <a:pt x="339" y="498"/>
                    <a:pt x="342" y="499"/>
                  </a:cubicBezTo>
                  <a:cubicBezTo>
                    <a:pt x="352" y="500"/>
                    <a:pt x="357" y="502"/>
                    <a:pt x="362" y="504"/>
                  </a:cubicBezTo>
                  <a:cubicBezTo>
                    <a:pt x="367" y="506"/>
                    <a:pt x="371" y="507"/>
                    <a:pt x="377" y="508"/>
                  </a:cubicBezTo>
                  <a:cubicBezTo>
                    <a:pt x="390" y="509"/>
                    <a:pt x="395" y="517"/>
                    <a:pt x="400" y="525"/>
                  </a:cubicBezTo>
                  <a:cubicBezTo>
                    <a:pt x="400" y="526"/>
                    <a:pt x="401" y="528"/>
                    <a:pt x="402" y="529"/>
                  </a:cubicBezTo>
                  <a:cubicBezTo>
                    <a:pt x="404" y="531"/>
                    <a:pt x="408" y="536"/>
                    <a:pt x="412" y="542"/>
                  </a:cubicBezTo>
                  <a:cubicBezTo>
                    <a:pt x="412" y="543"/>
                    <a:pt x="412" y="543"/>
                    <a:pt x="412" y="544"/>
                  </a:cubicBezTo>
                  <a:cubicBezTo>
                    <a:pt x="413" y="545"/>
                    <a:pt x="413" y="546"/>
                    <a:pt x="413" y="548"/>
                  </a:cubicBezTo>
                  <a:cubicBezTo>
                    <a:pt x="414" y="550"/>
                    <a:pt x="415" y="556"/>
                    <a:pt x="416" y="557"/>
                  </a:cubicBezTo>
                  <a:cubicBezTo>
                    <a:pt x="417" y="557"/>
                    <a:pt x="424" y="557"/>
                    <a:pt x="426" y="557"/>
                  </a:cubicBezTo>
                  <a:cubicBezTo>
                    <a:pt x="427" y="556"/>
                    <a:pt x="429" y="554"/>
                    <a:pt x="430" y="552"/>
                  </a:cubicBezTo>
                  <a:cubicBezTo>
                    <a:pt x="431" y="550"/>
                    <a:pt x="433" y="548"/>
                    <a:pt x="435" y="547"/>
                  </a:cubicBezTo>
                  <a:cubicBezTo>
                    <a:pt x="445" y="543"/>
                    <a:pt x="472" y="552"/>
                    <a:pt x="479" y="556"/>
                  </a:cubicBezTo>
                  <a:cubicBezTo>
                    <a:pt x="499" y="564"/>
                    <a:pt x="524" y="577"/>
                    <a:pt x="525" y="591"/>
                  </a:cubicBezTo>
                  <a:cubicBezTo>
                    <a:pt x="525" y="594"/>
                    <a:pt x="525" y="598"/>
                    <a:pt x="521" y="602"/>
                  </a:cubicBezTo>
                  <a:cubicBezTo>
                    <a:pt x="521" y="603"/>
                    <a:pt x="521" y="604"/>
                    <a:pt x="521" y="605"/>
                  </a:cubicBezTo>
                  <a:cubicBezTo>
                    <a:pt x="521" y="610"/>
                    <a:pt x="517" y="613"/>
                    <a:pt x="514" y="616"/>
                  </a:cubicBezTo>
                  <a:cubicBezTo>
                    <a:pt x="512" y="617"/>
                    <a:pt x="511" y="618"/>
                    <a:pt x="511" y="619"/>
                  </a:cubicBezTo>
                  <a:cubicBezTo>
                    <a:pt x="510" y="620"/>
                    <a:pt x="510" y="621"/>
                    <a:pt x="509" y="622"/>
                  </a:cubicBezTo>
                  <a:cubicBezTo>
                    <a:pt x="508" y="624"/>
                    <a:pt x="508" y="626"/>
                    <a:pt x="505" y="629"/>
                  </a:cubicBezTo>
                  <a:cubicBezTo>
                    <a:pt x="503" y="631"/>
                    <a:pt x="501" y="631"/>
                    <a:pt x="499" y="632"/>
                  </a:cubicBezTo>
                  <a:cubicBezTo>
                    <a:pt x="498" y="633"/>
                    <a:pt x="497" y="633"/>
                    <a:pt x="496" y="633"/>
                  </a:cubicBezTo>
                  <a:cubicBezTo>
                    <a:pt x="496" y="634"/>
                    <a:pt x="496" y="635"/>
                    <a:pt x="496" y="637"/>
                  </a:cubicBezTo>
                  <a:cubicBezTo>
                    <a:pt x="496" y="639"/>
                    <a:pt x="496" y="642"/>
                    <a:pt x="494" y="644"/>
                  </a:cubicBezTo>
                  <a:cubicBezTo>
                    <a:pt x="492" y="647"/>
                    <a:pt x="490" y="648"/>
                    <a:pt x="489" y="648"/>
                  </a:cubicBezTo>
                  <a:cubicBezTo>
                    <a:pt x="488" y="649"/>
                    <a:pt x="487" y="649"/>
                    <a:pt x="486" y="650"/>
                  </a:cubicBezTo>
                  <a:cubicBezTo>
                    <a:pt x="478" y="655"/>
                    <a:pt x="475" y="657"/>
                    <a:pt x="475" y="662"/>
                  </a:cubicBezTo>
                  <a:cubicBezTo>
                    <a:pt x="474" y="663"/>
                    <a:pt x="474" y="663"/>
                    <a:pt x="474" y="664"/>
                  </a:cubicBezTo>
                  <a:cubicBezTo>
                    <a:pt x="475" y="672"/>
                    <a:pt x="475" y="681"/>
                    <a:pt x="474" y="688"/>
                  </a:cubicBezTo>
                  <a:cubicBezTo>
                    <a:pt x="475" y="688"/>
                    <a:pt x="475" y="689"/>
                    <a:pt x="476" y="689"/>
                  </a:cubicBezTo>
                  <a:cubicBezTo>
                    <a:pt x="479" y="691"/>
                    <a:pt x="480" y="696"/>
                    <a:pt x="480" y="699"/>
                  </a:cubicBezTo>
                  <a:cubicBezTo>
                    <a:pt x="481" y="701"/>
                    <a:pt x="481" y="704"/>
                    <a:pt x="482" y="705"/>
                  </a:cubicBezTo>
                  <a:cubicBezTo>
                    <a:pt x="483" y="705"/>
                    <a:pt x="485" y="706"/>
                    <a:pt x="487" y="707"/>
                  </a:cubicBezTo>
                  <a:cubicBezTo>
                    <a:pt x="491" y="708"/>
                    <a:pt x="498" y="710"/>
                    <a:pt x="500" y="720"/>
                  </a:cubicBezTo>
                  <a:cubicBezTo>
                    <a:pt x="500" y="722"/>
                    <a:pt x="500" y="724"/>
                    <a:pt x="500" y="725"/>
                  </a:cubicBezTo>
                  <a:cubicBezTo>
                    <a:pt x="507" y="727"/>
                    <a:pt x="512" y="733"/>
                    <a:pt x="517" y="739"/>
                  </a:cubicBezTo>
                  <a:cubicBezTo>
                    <a:pt x="520" y="741"/>
                    <a:pt x="522" y="744"/>
                    <a:pt x="524" y="745"/>
                  </a:cubicBezTo>
                  <a:cubicBezTo>
                    <a:pt x="526" y="747"/>
                    <a:pt x="528" y="748"/>
                    <a:pt x="531" y="749"/>
                  </a:cubicBezTo>
                  <a:cubicBezTo>
                    <a:pt x="531" y="749"/>
                    <a:pt x="531" y="750"/>
                    <a:pt x="532" y="750"/>
                  </a:cubicBezTo>
                  <a:cubicBezTo>
                    <a:pt x="534" y="739"/>
                    <a:pt x="541" y="730"/>
                    <a:pt x="549" y="722"/>
                  </a:cubicBezTo>
                  <a:cubicBezTo>
                    <a:pt x="551" y="720"/>
                    <a:pt x="553" y="717"/>
                    <a:pt x="555" y="715"/>
                  </a:cubicBezTo>
                  <a:cubicBezTo>
                    <a:pt x="558" y="710"/>
                    <a:pt x="562" y="706"/>
                    <a:pt x="565" y="703"/>
                  </a:cubicBezTo>
                  <a:cubicBezTo>
                    <a:pt x="568" y="702"/>
                    <a:pt x="570" y="701"/>
                    <a:pt x="572" y="701"/>
                  </a:cubicBezTo>
                  <a:cubicBezTo>
                    <a:pt x="573" y="701"/>
                    <a:pt x="575" y="700"/>
                    <a:pt x="576" y="700"/>
                  </a:cubicBezTo>
                  <a:cubicBezTo>
                    <a:pt x="576" y="699"/>
                    <a:pt x="574" y="696"/>
                    <a:pt x="573" y="694"/>
                  </a:cubicBezTo>
                  <a:cubicBezTo>
                    <a:pt x="571" y="692"/>
                    <a:pt x="570" y="689"/>
                    <a:pt x="570" y="687"/>
                  </a:cubicBezTo>
                  <a:cubicBezTo>
                    <a:pt x="568" y="679"/>
                    <a:pt x="570" y="670"/>
                    <a:pt x="571" y="661"/>
                  </a:cubicBezTo>
                  <a:cubicBezTo>
                    <a:pt x="572" y="658"/>
                    <a:pt x="572" y="655"/>
                    <a:pt x="573" y="651"/>
                  </a:cubicBezTo>
                  <a:cubicBezTo>
                    <a:pt x="573" y="645"/>
                    <a:pt x="574" y="642"/>
                    <a:pt x="577" y="637"/>
                  </a:cubicBezTo>
                  <a:cubicBezTo>
                    <a:pt x="577" y="636"/>
                    <a:pt x="578" y="634"/>
                    <a:pt x="579" y="632"/>
                  </a:cubicBezTo>
                  <a:cubicBezTo>
                    <a:pt x="582" y="626"/>
                    <a:pt x="582" y="618"/>
                    <a:pt x="582" y="611"/>
                  </a:cubicBezTo>
                  <a:cubicBezTo>
                    <a:pt x="582" y="606"/>
                    <a:pt x="582" y="601"/>
                    <a:pt x="583" y="596"/>
                  </a:cubicBezTo>
                  <a:cubicBezTo>
                    <a:pt x="585" y="588"/>
                    <a:pt x="587" y="583"/>
                    <a:pt x="591" y="577"/>
                  </a:cubicBezTo>
                  <a:cubicBezTo>
                    <a:pt x="592" y="574"/>
                    <a:pt x="592" y="574"/>
                    <a:pt x="592" y="574"/>
                  </a:cubicBezTo>
                  <a:cubicBezTo>
                    <a:pt x="595" y="567"/>
                    <a:pt x="595" y="561"/>
                    <a:pt x="594" y="553"/>
                  </a:cubicBezTo>
                  <a:cubicBezTo>
                    <a:pt x="593" y="549"/>
                    <a:pt x="593" y="549"/>
                    <a:pt x="593" y="549"/>
                  </a:cubicBezTo>
                  <a:cubicBezTo>
                    <a:pt x="591" y="535"/>
                    <a:pt x="591" y="520"/>
                    <a:pt x="591" y="505"/>
                  </a:cubicBezTo>
                  <a:cubicBezTo>
                    <a:pt x="591" y="498"/>
                    <a:pt x="591" y="498"/>
                    <a:pt x="591" y="498"/>
                  </a:cubicBezTo>
                  <a:cubicBezTo>
                    <a:pt x="591" y="495"/>
                    <a:pt x="590" y="492"/>
                    <a:pt x="590" y="489"/>
                  </a:cubicBezTo>
                  <a:cubicBezTo>
                    <a:pt x="589" y="487"/>
                    <a:pt x="589" y="485"/>
                    <a:pt x="588" y="482"/>
                  </a:cubicBezTo>
                  <a:cubicBezTo>
                    <a:pt x="587" y="474"/>
                    <a:pt x="589" y="466"/>
                    <a:pt x="590" y="458"/>
                  </a:cubicBezTo>
                  <a:cubicBezTo>
                    <a:pt x="592" y="452"/>
                    <a:pt x="593" y="447"/>
                    <a:pt x="593" y="441"/>
                  </a:cubicBezTo>
                  <a:cubicBezTo>
                    <a:pt x="593" y="430"/>
                    <a:pt x="592" y="423"/>
                    <a:pt x="587" y="413"/>
                  </a:cubicBezTo>
                  <a:cubicBezTo>
                    <a:pt x="585" y="411"/>
                    <a:pt x="585" y="411"/>
                    <a:pt x="584" y="410"/>
                  </a:cubicBezTo>
                  <a:cubicBezTo>
                    <a:pt x="581" y="408"/>
                    <a:pt x="582" y="405"/>
                    <a:pt x="583" y="402"/>
                  </a:cubicBezTo>
                  <a:cubicBezTo>
                    <a:pt x="583" y="400"/>
                    <a:pt x="583" y="400"/>
                    <a:pt x="583" y="400"/>
                  </a:cubicBezTo>
                  <a:cubicBezTo>
                    <a:pt x="584" y="397"/>
                    <a:pt x="585" y="394"/>
                    <a:pt x="587" y="392"/>
                  </a:cubicBezTo>
                  <a:cubicBezTo>
                    <a:pt x="588" y="390"/>
                    <a:pt x="589" y="387"/>
                    <a:pt x="590" y="385"/>
                  </a:cubicBezTo>
                  <a:cubicBezTo>
                    <a:pt x="590" y="382"/>
                    <a:pt x="591" y="379"/>
                    <a:pt x="591" y="377"/>
                  </a:cubicBezTo>
                  <a:cubicBezTo>
                    <a:pt x="591" y="375"/>
                    <a:pt x="591" y="374"/>
                    <a:pt x="591" y="373"/>
                  </a:cubicBezTo>
                  <a:cubicBezTo>
                    <a:pt x="590" y="371"/>
                    <a:pt x="590" y="370"/>
                    <a:pt x="591" y="369"/>
                  </a:cubicBezTo>
                  <a:cubicBezTo>
                    <a:pt x="592" y="366"/>
                    <a:pt x="593" y="362"/>
                    <a:pt x="594" y="359"/>
                  </a:cubicBezTo>
                  <a:cubicBezTo>
                    <a:pt x="597" y="350"/>
                    <a:pt x="600" y="340"/>
                    <a:pt x="606" y="336"/>
                  </a:cubicBezTo>
                  <a:cubicBezTo>
                    <a:pt x="613" y="331"/>
                    <a:pt x="619" y="332"/>
                    <a:pt x="623" y="334"/>
                  </a:cubicBezTo>
                  <a:cubicBezTo>
                    <a:pt x="626" y="335"/>
                    <a:pt x="628" y="335"/>
                    <a:pt x="631" y="335"/>
                  </a:cubicBezTo>
                  <a:cubicBezTo>
                    <a:pt x="634" y="334"/>
                    <a:pt x="639" y="332"/>
                    <a:pt x="642" y="329"/>
                  </a:cubicBezTo>
                  <a:cubicBezTo>
                    <a:pt x="645" y="328"/>
                    <a:pt x="648" y="326"/>
                    <a:pt x="650" y="325"/>
                  </a:cubicBezTo>
                  <a:cubicBezTo>
                    <a:pt x="658" y="322"/>
                    <a:pt x="658" y="321"/>
                    <a:pt x="660" y="313"/>
                  </a:cubicBezTo>
                  <a:cubicBezTo>
                    <a:pt x="660" y="312"/>
                    <a:pt x="661" y="310"/>
                    <a:pt x="662" y="308"/>
                  </a:cubicBezTo>
                  <a:cubicBezTo>
                    <a:pt x="667" y="289"/>
                    <a:pt x="680" y="271"/>
                    <a:pt x="692" y="255"/>
                  </a:cubicBezTo>
                  <a:cubicBezTo>
                    <a:pt x="699" y="245"/>
                    <a:pt x="706" y="235"/>
                    <a:pt x="712" y="225"/>
                  </a:cubicBezTo>
                  <a:close/>
                </a:path>
              </a:pathLst>
            </a:custGeom>
            <a:solidFill>
              <a:srgbClr val="7030A0"/>
            </a:solidFill>
            <a:ln w="9525">
              <a:noFill/>
              <a:round/>
              <a:headEnd/>
              <a:tailEnd/>
            </a:ln>
          </p:spPr>
          <p:txBody>
            <a:bodyPr lIns="45720" tIns="22860" rIns="45720" bIns="22860"/>
            <a:lstStyle/>
            <a:p>
              <a:pPr defTabSz="685663">
                <a:defRPr/>
              </a:pPr>
              <a:endParaRPr lang="id-ID" sz="90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2" name="Freeform 94">
              <a:extLst>
                <a:ext uri="{FF2B5EF4-FFF2-40B4-BE49-F238E27FC236}">
                  <a16:creationId xmlns:a16="http://schemas.microsoft.com/office/drawing/2014/main" xmlns="" id="{4D08938A-C12D-4BA5-B905-6197EA8C2263}"/>
                </a:ext>
              </a:extLst>
            </p:cNvPr>
            <p:cNvSpPr>
              <a:spLocks/>
            </p:cNvSpPr>
            <p:nvPr/>
          </p:nvSpPr>
          <p:spPr bwMode="auto">
            <a:xfrm>
              <a:off x="2852" y="2777"/>
              <a:ext cx="164" cy="251"/>
            </a:xfrm>
            <a:custGeom>
              <a:avLst/>
              <a:gdLst>
                <a:gd name="T0" fmla="*/ 160 w 165"/>
                <a:gd name="T1" fmla="*/ 77 h 252"/>
                <a:gd name="T2" fmla="*/ 159 w 165"/>
                <a:gd name="T3" fmla="*/ 48 h 252"/>
                <a:gd name="T4" fmla="*/ 162 w 165"/>
                <a:gd name="T5" fmla="*/ 32 h 252"/>
                <a:gd name="T6" fmla="*/ 159 w 165"/>
                <a:gd name="T7" fmla="*/ 27 h 252"/>
                <a:gd name="T8" fmla="*/ 145 w 165"/>
                <a:gd name="T9" fmla="*/ 20 h 252"/>
                <a:gd name="T10" fmla="*/ 122 w 165"/>
                <a:gd name="T11" fmla="*/ 1 h 252"/>
                <a:gd name="T12" fmla="*/ 106 w 165"/>
                <a:gd name="T13" fmla="*/ 1 h 252"/>
                <a:gd name="T14" fmla="*/ 83 w 165"/>
                <a:gd name="T15" fmla="*/ 3 h 252"/>
                <a:gd name="T16" fmla="*/ 81 w 165"/>
                <a:gd name="T17" fmla="*/ 9 h 252"/>
                <a:gd name="T18" fmla="*/ 55 w 165"/>
                <a:gd name="T19" fmla="*/ 30 h 252"/>
                <a:gd name="T20" fmla="*/ 67 w 165"/>
                <a:gd name="T21" fmla="*/ 58 h 252"/>
                <a:gd name="T22" fmla="*/ 70 w 165"/>
                <a:gd name="T23" fmla="*/ 65 h 252"/>
                <a:gd name="T24" fmla="*/ 55 w 165"/>
                <a:gd name="T25" fmla="*/ 73 h 252"/>
                <a:gd name="T26" fmla="*/ 61 w 165"/>
                <a:gd name="T27" fmla="*/ 104 h 252"/>
                <a:gd name="T28" fmla="*/ 61 w 165"/>
                <a:gd name="T29" fmla="*/ 118 h 252"/>
                <a:gd name="T30" fmla="*/ 54 w 165"/>
                <a:gd name="T31" fmla="*/ 140 h 252"/>
                <a:gd name="T32" fmla="*/ 44 w 165"/>
                <a:gd name="T33" fmla="*/ 159 h 252"/>
                <a:gd name="T34" fmla="*/ 27 w 165"/>
                <a:gd name="T35" fmla="*/ 182 h 252"/>
                <a:gd name="T36" fmla="*/ 23 w 165"/>
                <a:gd name="T37" fmla="*/ 176 h 252"/>
                <a:gd name="T38" fmla="*/ 1 w 165"/>
                <a:gd name="T39" fmla="*/ 201 h 252"/>
                <a:gd name="T40" fmla="*/ 8 w 165"/>
                <a:gd name="T41" fmla="*/ 211 h 252"/>
                <a:gd name="T42" fmla="*/ 4 w 165"/>
                <a:gd name="T43" fmla="*/ 217 h 252"/>
                <a:gd name="T44" fmla="*/ 4 w 165"/>
                <a:gd name="T45" fmla="*/ 224 h 252"/>
                <a:gd name="T46" fmla="*/ 7 w 165"/>
                <a:gd name="T47" fmla="*/ 240 h 252"/>
                <a:gd name="T48" fmla="*/ 20 w 165"/>
                <a:gd name="T49" fmla="*/ 246 h 252"/>
                <a:gd name="T50" fmla="*/ 41 w 165"/>
                <a:gd name="T51" fmla="*/ 249 h 252"/>
                <a:gd name="T52" fmla="*/ 69 w 165"/>
                <a:gd name="T53" fmla="*/ 239 h 252"/>
                <a:gd name="T54" fmla="*/ 85 w 165"/>
                <a:gd name="T55" fmla="*/ 224 h 252"/>
                <a:gd name="T56" fmla="*/ 101 w 165"/>
                <a:gd name="T57" fmla="*/ 203 h 252"/>
                <a:gd name="T58" fmla="*/ 111 w 165"/>
                <a:gd name="T59" fmla="*/ 195 h 252"/>
                <a:gd name="T60" fmla="*/ 117 w 165"/>
                <a:gd name="T61" fmla="*/ 172 h 252"/>
                <a:gd name="T62" fmla="*/ 161 w 165"/>
                <a:gd name="T63" fmla="*/ 103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5" h="252">
                  <a:moveTo>
                    <a:pt x="161" y="103"/>
                  </a:moveTo>
                  <a:cubicBezTo>
                    <a:pt x="165" y="92"/>
                    <a:pt x="163" y="86"/>
                    <a:pt x="160" y="77"/>
                  </a:cubicBezTo>
                  <a:cubicBezTo>
                    <a:pt x="159" y="74"/>
                    <a:pt x="158" y="72"/>
                    <a:pt x="157" y="69"/>
                  </a:cubicBezTo>
                  <a:cubicBezTo>
                    <a:pt x="154" y="60"/>
                    <a:pt x="157" y="54"/>
                    <a:pt x="159" y="48"/>
                  </a:cubicBezTo>
                  <a:cubicBezTo>
                    <a:pt x="160" y="44"/>
                    <a:pt x="162" y="41"/>
                    <a:pt x="162" y="37"/>
                  </a:cubicBezTo>
                  <a:cubicBezTo>
                    <a:pt x="162" y="35"/>
                    <a:pt x="162" y="34"/>
                    <a:pt x="162" y="32"/>
                  </a:cubicBezTo>
                  <a:cubicBezTo>
                    <a:pt x="160" y="32"/>
                    <a:pt x="159" y="31"/>
                    <a:pt x="159" y="29"/>
                  </a:cubicBezTo>
                  <a:cubicBezTo>
                    <a:pt x="159" y="28"/>
                    <a:pt x="159" y="28"/>
                    <a:pt x="159" y="27"/>
                  </a:cubicBezTo>
                  <a:cubicBezTo>
                    <a:pt x="157" y="26"/>
                    <a:pt x="155" y="25"/>
                    <a:pt x="153" y="24"/>
                  </a:cubicBezTo>
                  <a:cubicBezTo>
                    <a:pt x="151" y="23"/>
                    <a:pt x="148" y="22"/>
                    <a:pt x="145" y="20"/>
                  </a:cubicBezTo>
                  <a:cubicBezTo>
                    <a:pt x="143" y="18"/>
                    <a:pt x="140" y="15"/>
                    <a:pt x="137" y="12"/>
                  </a:cubicBezTo>
                  <a:cubicBezTo>
                    <a:pt x="132" y="6"/>
                    <a:pt x="127" y="1"/>
                    <a:pt x="122" y="1"/>
                  </a:cubicBezTo>
                  <a:cubicBezTo>
                    <a:pt x="121" y="1"/>
                    <a:pt x="120" y="1"/>
                    <a:pt x="120" y="0"/>
                  </a:cubicBezTo>
                  <a:cubicBezTo>
                    <a:pt x="116" y="2"/>
                    <a:pt x="111" y="1"/>
                    <a:pt x="106" y="1"/>
                  </a:cubicBezTo>
                  <a:cubicBezTo>
                    <a:pt x="103" y="1"/>
                    <a:pt x="101" y="1"/>
                    <a:pt x="99" y="1"/>
                  </a:cubicBezTo>
                  <a:cubicBezTo>
                    <a:pt x="92" y="1"/>
                    <a:pt x="88" y="1"/>
                    <a:pt x="83" y="3"/>
                  </a:cubicBezTo>
                  <a:cubicBezTo>
                    <a:pt x="84" y="4"/>
                    <a:pt x="84" y="5"/>
                    <a:pt x="84" y="5"/>
                  </a:cubicBezTo>
                  <a:cubicBezTo>
                    <a:pt x="84" y="7"/>
                    <a:pt x="83" y="9"/>
                    <a:pt x="81" y="9"/>
                  </a:cubicBezTo>
                  <a:cubicBezTo>
                    <a:pt x="79" y="10"/>
                    <a:pt x="77" y="11"/>
                    <a:pt x="75" y="12"/>
                  </a:cubicBezTo>
                  <a:cubicBezTo>
                    <a:pt x="61" y="18"/>
                    <a:pt x="54" y="22"/>
                    <a:pt x="55" y="30"/>
                  </a:cubicBezTo>
                  <a:cubicBezTo>
                    <a:pt x="56" y="30"/>
                    <a:pt x="57" y="30"/>
                    <a:pt x="58" y="31"/>
                  </a:cubicBezTo>
                  <a:cubicBezTo>
                    <a:pt x="65" y="35"/>
                    <a:pt x="66" y="46"/>
                    <a:pt x="67" y="58"/>
                  </a:cubicBezTo>
                  <a:cubicBezTo>
                    <a:pt x="68" y="58"/>
                    <a:pt x="69" y="59"/>
                    <a:pt x="70" y="60"/>
                  </a:cubicBezTo>
                  <a:cubicBezTo>
                    <a:pt x="71" y="62"/>
                    <a:pt x="71" y="64"/>
                    <a:pt x="70" y="65"/>
                  </a:cubicBezTo>
                  <a:cubicBezTo>
                    <a:pt x="67" y="70"/>
                    <a:pt x="61" y="71"/>
                    <a:pt x="57" y="73"/>
                  </a:cubicBezTo>
                  <a:cubicBezTo>
                    <a:pt x="56" y="73"/>
                    <a:pt x="56" y="73"/>
                    <a:pt x="55" y="73"/>
                  </a:cubicBezTo>
                  <a:cubicBezTo>
                    <a:pt x="67" y="80"/>
                    <a:pt x="65" y="90"/>
                    <a:pt x="63" y="98"/>
                  </a:cubicBezTo>
                  <a:cubicBezTo>
                    <a:pt x="61" y="104"/>
                    <a:pt x="61" y="104"/>
                    <a:pt x="61" y="104"/>
                  </a:cubicBezTo>
                  <a:cubicBezTo>
                    <a:pt x="60" y="108"/>
                    <a:pt x="59" y="111"/>
                    <a:pt x="60" y="115"/>
                  </a:cubicBezTo>
                  <a:cubicBezTo>
                    <a:pt x="60" y="116"/>
                    <a:pt x="61" y="117"/>
                    <a:pt x="61" y="118"/>
                  </a:cubicBezTo>
                  <a:cubicBezTo>
                    <a:pt x="63" y="121"/>
                    <a:pt x="65" y="124"/>
                    <a:pt x="64" y="128"/>
                  </a:cubicBezTo>
                  <a:cubicBezTo>
                    <a:pt x="63" y="133"/>
                    <a:pt x="59" y="137"/>
                    <a:pt x="54" y="140"/>
                  </a:cubicBezTo>
                  <a:cubicBezTo>
                    <a:pt x="52" y="141"/>
                    <a:pt x="50" y="143"/>
                    <a:pt x="50" y="144"/>
                  </a:cubicBezTo>
                  <a:cubicBezTo>
                    <a:pt x="47" y="148"/>
                    <a:pt x="45" y="153"/>
                    <a:pt x="44" y="159"/>
                  </a:cubicBezTo>
                  <a:cubicBezTo>
                    <a:pt x="42" y="167"/>
                    <a:pt x="39" y="176"/>
                    <a:pt x="32" y="181"/>
                  </a:cubicBezTo>
                  <a:cubicBezTo>
                    <a:pt x="31" y="182"/>
                    <a:pt x="29" y="183"/>
                    <a:pt x="27" y="182"/>
                  </a:cubicBezTo>
                  <a:cubicBezTo>
                    <a:pt x="26" y="181"/>
                    <a:pt x="25" y="180"/>
                    <a:pt x="25" y="178"/>
                  </a:cubicBezTo>
                  <a:cubicBezTo>
                    <a:pt x="25" y="177"/>
                    <a:pt x="24" y="176"/>
                    <a:pt x="23" y="176"/>
                  </a:cubicBezTo>
                  <a:cubicBezTo>
                    <a:pt x="17" y="175"/>
                    <a:pt x="7" y="179"/>
                    <a:pt x="5" y="182"/>
                  </a:cubicBezTo>
                  <a:cubicBezTo>
                    <a:pt x="2" y="186"/>
                    <a:pt x="0" y="197"/>
                    <a:pt x="1" y="201"/>
                  </a:cubicBezTo>
                  <a:cubicBezTo>
                    <a:pt x="1" y="202"/>
                    <a:pt x="2" y="203"/>
                    <a:pt x="3" y="204"/>
                  </a:cubicBezTo>
                  <a:cubicBezTo>
                    <a:pt x="5" y="206"/>
                    <a:pt x="7" y="208"/>
                    <a:pt x="8" y="211"/>
                  </a:cubicBezTo>
                  <a:cubicBezTo>
                    <a:pt x="9" y="214"/>
                    <a:pt x="8" y="216"/>
                    <a:pt x="5" y="217"/>
                  </a:cubicBezTo>
                  <a:cubicBezTo>
                    <a:pt x="5" y="217"/>
                    <a:pt x="5" y="217"/>
                    <a:pt x="4" y="217"/>
                  </a:cubicBezTo>
                  <a:cubicBezTo>
                    <a:pt x="4" y="217"/>
                    <a:pt x="4" y="217"/>
                    <a:pt x="4" y="218"/>
                  </a:cubicBezTo>
                  <a:cubicBezTo>
                    <a:pt x="4" y="219"/>
                    <a:pt x="4" y="221"/>
                    <a:pt x="4" y="224"/>
                  </a:cubicBezTo>
                  <a:cubicBezTo>
                    <a:pt x="3" y="228"/>
                    <a:pt x="2" y="238"/>
                    <a:pt x="5" y="240"/>
                  </a:cubicBezTo>
                  <a:cubicBezTo>
                    <a:pt x="5" y="240"/>
                    <a:pt x="6" y="240"/>
                    <a:pt x="7" y="240"/>
                  </a:cubicBezTo>
                  <a:cubicBezTo>
                    <a:pt x="10" y="240"/>
                    <a:pt x="13" y="240"/>
                    <a:pt x="15" y="242"/>
                  </a:cubicBezTo>
                  <a:cubicBezTo>
                    <a:pt x="18" y="243"/>
                    <a:pt x="19" y="245"/>
                    <a:pt x="20" y="246"/>
                  </a:cubicBezTo>
                  <a:cubicBezTo>
                    <a:pt x="20" y="247"/>
                    <a:pt x="20" y="248"/>
                    <a:pt x="21" y="248"/>
                  </a:cubicBezTo>
                  <a:cubicBezTo>
                    <a:pt x="26" y="252"/>
                    <a:pt x="33" y="250"/>
                    <a:pt x="41" y="249"/>
                  </a:cubicBezTo>
                  <a:cubicBezTo>
                    <a:pt x="49" y="248"/>
                    <a:pt x="57" y="246"/>
                    <a:pt x="65" y="250"/>
                  </a:cubicBezTo>
                  <a:cubicBezTo>
                    <a:pt x="68" y="248"/>
                    <a:pt x="72" y="244"/>
                    <a:pt x="69" y="239"/>
                  </a:cubicBezTo>
                  <a:cubicBezTo>
                    <a:pt x="68" y="237"/>
                    <a:pt x="69" y="234"/>
                    <a:pt x="71" y="233"/>
                  </a:cubicBezTo>
                  <a:cubicBezTo>
                    <a:pt x="77" y="230"/>
                    <a:pt x="81" y="227"/>
                    <a:pt x="85" y="224"/>
                  </a:cubicBezTo>
                  <a:cubicBezTo>
                    <a:pt x="91" y="219"/>
                    <a:pt x="93" y="215"/>
                    <a:pt x="97" y="209"/>
                  </a:cubicBezTo>
                  <a:cubicBezTo>
                    <a:pt x="98" y="207"/>
                    <a:pt x="99" y="206"/>
                    <a:pt x="101" y="203"/>
                  </a:cubicBezTo>
                  <a:cubicBezTo>
                    <a:pt x="103" y="200"/>
                    <a:pt x="106" y="199"/>
                    <a:pt x="108" y="197"/>
                  </a:cubicBezTo>
                  <a:cubicBezTo>
                    <a:pt x="110" y="197"/>
                    <a:pt x="111" y="196"/>
                    <a:pt x="111" y="195"/>
                  </a:cubicBezTo>
                  <a:cubicBezTo>
                    <a:pt x="115" y="192"/>
                    <a:pt x="115" y="187"/>
                    <a:pt x="116" y="182"/>
                  </a:cubicBezTo>
                  <a:cubicBezTo>
                    <a:pt x="116" y="179"/>
                    <a:pt x="116" y="175"/>
                    <a:pt x="117" y="172"/>
                  </a:cubicBezTo>
                  <a:cubicBezTo>
                    <a:pt x="122" y="157"/>
                    <a:pt x="131" y="146"/>
                    <a:pt x="140" y="135"/>
                  </a:cubicBezTo>
                  <a:cubicBezTo>
                    <a:pt x="148" y="125"/>
                    <a:pt x="156" y="115"/>
                    <a:pt x="161" y="103"/>
                  </a:cubicBezTo>
                  <a:close/>
                </a:path>
              </a:pathLst>
            </a:custGeom>
            <a:solidFill>
              <a:srgbClr val="7030A0"/>
            </a:solidFill>
            <a:ln w="9525">
              <a:noFill/>
              <a:round/>
              <a:headEnd/>
              <a:tailEnd/>
            </a:ln>
          </p:spPr>
          <p:txBody>
            <a:bodyPr lIns="45720" tIns="22860" rIns="45720" bIns="22860"/>
            <a:lstStyle/>
            <a:p>
              <a:pPr defTabSz="685663">
                <a:defRPr/>
              </a:pPr>
              <a:endParaRPr lang="id-ID" sz="90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3" name="Oval 202">
              <a:extLst>
                <a:ext uri="{FF2B5EF4-FFF2-40B4-BE49-F238E27FC236}">
                  <a16:creationId xmlns:a16="http://schemas.microsoft.com/office/drawing/2014/main" xmlns="" id="{20A0713D-F753-49AB-B399-9040193767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19" y="3036"/>
              <a:ext cx="1" cy="1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</p:spPr>
          <p:txBody>
            <a:bodyPr lIns="45720" tIns="22860" rIns="45720" bIns="22860"/>
            <a:lstStyle/>
            <a:p>
              <a:pPr defTabSz="685663">
                <a:defRPr/>
              </a:pPr>
              <a:endParaRPr lang="id-ID" sz="90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4" name="Freeform 96">
              <a:extLst>
                <a:ext uri="{FF2B5EF4-FFF2-40B4-BE49-F238E27FC236}">
                  <a16:creationId xmlns:a16="http://schemas.microsoft.com/office/drawing/2014/main" xmlns="" id="{3839AF37-A2C9-49F6-8901-460B54AF1760}"/>
                </a:ext>
              </a:extLst>
            </p:cNvPr>
            <p:cNvSpPr>
              <a:spLocks/>
            </p:cNvSpPr>
            <p:nvPr/>
          </p:nvSpPr>
          <p:spPr bwMode="auto">
            <a:xfrm>
              <a:off x="3086" y="2394"/>
              <a:ext cx="0" cy="1"/>
            </a:xfrm>
            <a:custGeom>
              <a:avLst/>
              <a:gdLst>
                <a:gd name="T0" fmla="*/ 1 h 1"/>
                <a:gd name="T1" fmla="*/ 0 h 1"/>
                <a:gd name="T2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0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lIns="45720" tIns="22860" rIns="45720" bIns="22860"/>
            <a:lstStyle/>
            <a:p>
              <a:pPr defTabSz="685663">
                <a:defRPr/>
              </a:pPr>
              <a:endParaRPr lang="id-ID" sz="90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5" name="Freeform 97">
              <a:extLst>
                <a:ext uri="{FF2B5EF4-FFF2-40B4-BE49-F238E27FC236}">
                  <a16:creationId xmlns:a16="http://schemas.microsoft.com/office/drawing/2014/main" xmlns="" id="{99BAF7D3-E1DC-49C9-AFAA-E0ADE155208B}"/>
                </a:ext>
              </a:extLst>
            </p:cNvPr>
            <p:cNvSpPr>
              <a:spLocks/>
            </p:cNvSpPr>
            <p:nvPr/>
          </p:nvSpPr>
          <p:spPr bwMode="auto">
            <a:xfrm>
              <a:off x="3082" y="2404"/>
              <a:ext cx="0" cy="1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1"/>
                    <a:pt x="0" y="1"/>
                  </a:cubicBezTo>
                  <a:cubicBezTo>
                    <a:pt x="0" y="1"/>
                    <a:pt x="0" y="0"/>
                    <a:pt x="0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lIns="45720" tIns="22860" rIns="45720" bIns="22860"/>
            <a:lstStyle/>
            <a:p>
              <a:pPr defTabSz="685663">
                <a:defRPr/>
              </a:pPr>
              <a:endParaRPr lang="id-ID" sz="90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6" name="Freeform 98">
              <a:extLst>
                <a:ext uri="{FF2B5EF4-FFF2-40B4-BE49-F238E27FC236}">
                  <a16:creationId xmlns:a16="http://schemas.microsoft.com/office/drawing/2014/main" xmlns="" id="{5514CE64-20CD-4C54-95EA-82D20D70C8D7}"/>
                </a:ext>
              </a:extLst>
            </p:cNvPr>
            <p:cNvSpPr>
              <a:spLocks/>
            </p:cNvSpPr>
            <p:nvPr/>
          </p:nvSpPr>
          <p:spPr bwMode="auto">
            <a:xfrm>
              <a:off x="3085" y="2396"/>
              <a:ext cx="0" cy="1"/>
            </a:xfrm>
            <a:custGeom>
              <a:avLst/>
              <a:gdLst>
                <a:gd name="T0" fmla="*/ 1 h 1"/>
                <a:gd name="T1" fmla="*/ 0 h 1"/>
                <a:gd name="T2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1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lIns="45720" tIns="22860" rIns="45720" bIns="22860"/>
            <a:lstStyle/>
            <a:p>
              <a:pPr defTabSz="685663">
                <a:defRPr/>
              </a:pPr>
              <a:endParaRPr lang="id-ID" sz="90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7" name="Freeform 99">
              <a:extLst>
                <a:ext uri="{FF2B5EF4-FFF2-40B4-BE49-F238E27FC236}">
                  <a16:creationId xmlns:a16="http://schemas.microsoft.com/office/drawing/2014/main" xmlns="" id="{3A160A95-02CE-43B9-AE89-EFA794AFAD14}"/>
                </a:ext>
              </a:extLst>
            </p:cNvPr>
            <p:cNvSpPr>
              <a:spLocks/>
            </p:cNvSpPr>
            <p:nvPr/>
          </p:nvSpPr>
          <p:spPr bwMode="auto">
            <a:xfrm>
              <a:off x="3084" y="2398"/>
              <a:ext cx="0" cy="2"/>
            </a:xfrm>
            <a:custGeom>
              <a:avLst/>
              <a:gdLst>
                <a:gd name="T0" fmla="*/ 2 h 2"/>
                <a:gd name="T1" fmla="*/ 0 h 2"/>
                <a:gd name="T2" fmla="*/ 2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">
                  <a:moveTo>
                    <a:pt x="0" y="2"/>
                  </a:moveTo>
                  <a:cubicBezTo>
                    <a:pt x="0" y="1"/>
                    <a:pt x="0" y="1"/>
                    <a:pt x="0" y="0"/>
                  </a:cubicBezTo>
                  <a:cubicBezTo>
                    <a:pt x="0" y="1"/>
                    <a:pt x="0" y="1"/>
                    <a:pt x="0" y="2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lIns="45720" tIns="22860" rIns="45720" bIns="22860"/>
            <a:lstStyle/>
            <a:p>
              <a:pPr defTabSz="685663">
                <a:defRPr/>
              </a:pPr>
              <a:endParaRPr lang="id-ID" sz="90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8" name="Freeform 100">
              <a:extLst>
                <a:ext uri="{FF2B5EF4-FFF2-40B4-BE49-F238E27FC236}">
                  <a16:creationId xmlns:a16="http://schemas.microsoft.com/office/drawing/2014/main" xmlns="" id="{FADD6AC9-9B22-4CBB-94A8-AD9A53C53440}"/>
                </a:ext>
              </a:extLst>
            </p:cNvPr>
            <p:cNvSpPr>
              <a:spLocks/>
            </p:cNvSpPr>
            <p:nvPr/>
          </p:nvSpPr>
          <p:spPr bwMode="auto">
            <a:xfrm>
              <a:off x="3083" y="2401"/>
              <a:ext cx="0" cy="2"/>
            </a:xfrm>
            <a:custGeom>
              <a:avLst/>
              <a:gdLst>
                <a:gd name="T0" fmla="*/ 2 h 2"/>
                <a:gd name="T1" fmla="*/ 0 h 2"/>
                <a:gd name="T2" fmla="*/ 2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">
                  <a:moveTo>
                    <a:pt x="0" y="2"/>
                  </a:moveTo>
                  <a:cubicBezTo>
                    <a:pt x="0" y="1"/>
                    <a:pt x="0" y="0"/>
                    <a:pt x="0" y="0"/>
                  </a:cubicBezTo>
                  <a:cubicBezTo>
                    <a:pt x="0" y="0"/>
                    <a:pt x="0" y="1"/>
                    <a:pt x="0" y="2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lIns="45720" tIns="22860" rIns="45720" bIns="22860"/>
            <a:lstStyle/>
            <a:p>
              <a:pPr defTabSz="685663">
                <a:defRPr/>
              </a:pPr>
              <a:endParaRPr lang="id-ID" sz="90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9" name="Freeform 101">
              <a:extLst>
                <a:ext uri="{FF2B5EF4-FFF2-40B4-BE49-F238E27FC236}">
                  <a16:creationId xmlns:a16="http://schemas.microsoft.com/office/drawing/2014/main" xmlns="" id="{98478CA1-A01B-48C5-9A0B-6536EAA8BE06}"/>
                </a:ext>
              </a:extLst>
            </p:cNvPr>
            <p:cNvSpPr>
              <a:spLocks/>
            </p:cNvSpPr>
            <p:nvPr/>
          </p:nvSpPr>
          <p:spPr bwMode="auto">
            <a:xfrm>
              <a:off x="1434" y="1144"/>
              <a:ext cx="0" cy="1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lIns="45720" tIns="22860" rIns="45720" bIns="22860"/>
            <a:lstStyle/>
            <a:p>
              <a:pPr defTabSz="685663">
                <a:defRPr/>
              </a:pPr>
              <a:endParaRPr lang="id-ID" sz="90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0" name="Freeform 102">
              <a:extLst>
                <a:ext uri="{FF2B5EF4-FFF2-40B4-BE49-F238E27FC236}">
                  <a16:creationId xmlns:a16="http://schemas.microsoft.com/office/drawing/2014/main" xmlns="" id="{4FA06AE5-5E0D-47F3-B48C-D498D814D14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3" y="948"/>
              <a:ext cx="450" cy="528"/>
            </a:xfrm>
            <a:custGeom>
              <a:avLst/>
              <a:gdLst>
                <a:gd name="T0" fmla="*/ 20 w 453"/>
                <a:gd name="T1" fmla="*/ 95 h 531"/>
                <a:gd name="T2" fmla="*/ 36 w 453"/>
                <a:gd name="T3" fmla="*/ 123 h 531"/>
                <a:gd name="T4" fmla="*/ 26 w 453"/>
                <a:gd name="T5" fmla="*/ 161 h 531"/>
                <a:gd name="T6" fmla="*/ 31 w 453"/>
                <a:gd name="T7" fmla="*/ 172 h 531"/>
                <a:gd name="T8" fmla="*/ 33 w 453"/>
                <a:gd name="T9" fmla="*/ 204 h 531"/>
                <a:gd name="T10" fmla="*/ 60 w 453"/>
                <a:gd name="T11" fmla="*/ 224 h 531"/>
                <a:gd name="T12" fmla="*/ 76 w 453"/>
                <a:gd name="T13" fmla="*/ 222 h 531"/>
                <a:gd name="T14" fmla="*/ 98 w 453"/>
                <a:gd name="T15" fmla="*/ 248 h 531"/>
                <a:gd name="T16" fmla="*/ 124 w 453"/>
                <a:gd name="T17" fmla="*/ 276 h 531"/>
                <a:gd name="T18" fmla="*/ 138 w 453"/>
                <a:gd name="T19" fmla="*/ 306 h 531"/>
                <a:gd name="T20" fmla="*/ 151 w 453"/>
                <a:gd name="T21" fmla="*/ 336 h 531"/>
                <a:gd name="T22" fmla="*/ 160 w 453"/>
                <a:gd name="T23" fmla="*/ 375 h 531"/>
                <a:gd name="T24" fmla="*/ 167 w 453"/>
                <a:gd name="T25" fmla="*/ 428 h 531"/>
                <a:gd name="T26" fmla="*/ 174 w 453"/>
                <a:gd name="T27" fmla="*/ 480 h 531"/>
                <a:gd name="T28" fmla="*/ 177 w 453"/>
                <a:gd name="T29" fmla="*/ 497 h 531"/>
                <a:gd name="T30" fmla="*/ 228 w 453"/>
                <a:gd name="T31" fmla="*/ 500 h 531"/>
                <a:gd name="T32" fmla="*/ 263 w 453"/>
                <a:gd name="T33" fmla="*/ 461 h 531"/>
                <a:gd name="T34" fmla="*/ 304 w 453"/>
                <a:gd name="T35" fmla="*/ 487 h 531"/>
                <a:gd name="T36" fmla="*/ 325 w 453"/>
                <a:gd name="T37" fmla="*/ 471 h 531"/>
                <a:gd name="T38" fmla="*/ 344 w 453"/>
                <a:gd name="T39" fmla="*/ 442 h 531"/>
                <a:gd name="T40" fmla="*/ 367 w 453"/>
                <a:gd name="T41" fmla="*/ 403 h 531"/>
                <a:gd name="T42" fmla="*/ 406 w 453"/>
                <a:gd name="T43" fmla="*/ 397 h 531"/>
                <a:gd name="T44" fmla="*/ 451 w 453"/>
                <a:gd name="T45" fmla="*/ 392 h 531"/>
                <a:gd name="T46" fmla="*/ 448 w 453"/>
                <a:gd name="T47" fmla="*/ 360 h 531"/>
                <a:gd name="T48" fmla="*/ 451 w 453"/>
                <a:gd name="T49" fmla="*/ 332 h 531"/>
                <a:gd name="T50" fmla="*/ 432 w 453"/>
                <a:gd name="T51" fmla="*/ 314 h 531"/>
                <a:gd name="T52" fmla="*/ 414 w 453"/>
                <a:gd name="T53" fmla="*/ 301 h 531"/>
                <a:gd name="T54" fmla="*/ 380 w 453"/>
                <a:gd name="T55" fmla="*/ 252 h 531"/>
                <a:gd name="T56" fmla="*/ 375 w 453"/>
                <a:gd name="T57" fmla="*/ 229 h 531"/>
                <a:gd name="T58" fmla="*/ 364 w 453"/>
                <a:gd name="T59" fmla="*/ 187 h 531"/>
                <a:gd name="T60" fmla="*/ 369 w 453"/>
                <a:gd name="T61" fmla="*/ 150 h 531"/>
                <a:gd name="T62" fmla="*/ 392 w 453"/>
                <a:gd name="T63" fmla="*/ 112 h 531"/>
                <a:gd name="T64" fmla="*/ 399 w 453"/>
                <a:gd name="T65" fmla="*/ 100 h 531"/>
                <a:gd name="T66" fmla="*/ 366 w 453"/>
                <a:gd name="T67" fmla="*/ 59 h 531"/>
                <a:gd name="T68" fmla="*/ 350 w 453"/>
                <a:gd name="T69" fmla="*/ 44 h 531"/>
                <a:gd name="T70" fmla="*/ 361 w 453"/>
                <a:gd name="T71" fmla="*/ 20 h 531"/>
                <a:gd name="T72" fmla="*/ 353 w 453"/>
                <a:gd name="T73" fmla="*/ 5 h 531"/>
                <a:gd name="T74" fmla="*/ 343 w 453"/>
                <a:gd name="T75" fmla="*/ 5 h 531"/>
                <a:gd name="T76" fmla="*/ 316 w 453"/>
                <a:gd name="T77" fmla="*/ 7 h 531"/>
                <a:gd name="T78" fmla="*/ 305 w 453"/>
                <a:gd name="T79" fmla="*/ 37 h 531"/>
                <a:gd name="T80" fmla="*/ 299 w 453"/>
                <a:gd name="T81" fmla="*/ 45 h 531"/>
                <a:gd name="T82" fmla="*/ 277 w 453"/>
                <a:gd name="T83" fmla="*/ 58 h 531"/>
                <a:gd name="T84" fmla="*/ 262 w 453"/>
                <a:gd name="T85" fmla="*/ 61 h 531"/>
                <a:gd name="T86" fmla="*/ 250 w 453"/>
                <a:gd name="T87" fmla="*/ 66 h 531"/>
                <a:gd name="T88" fmla="*/ 229 w 453"/>
                <a:gd name="T89" fmla="*/ 80 h 531"/>
                <a:gd name="T90" fmla="*/ 203 w 453"/>
                <a:gd name="T91" fmla="*/ 92 h 531"/>
                <a:gd name="T92" fmla="*/ 157 w 453"/>
                <a:gd name="T93" fmla="*/ 105 h 531"/>
                <a:gd name="T94" fmla="*/ 125 w 453"/>
                <a:gd name="T95" fmla="*/ 127 h 531"/>
                <a:gd name="T96" fmla="*/ 95 w 453"/>
                <a:gd name="T97" fmla="*/ 111 h 531"/>
                <a:gd name="T98" fmla="*/ 53 w 453"/>
                <a:gd name="T99" fmla="*/ 100 h 531"/>
                <a:gd name="T100" fmla="*/ 1 w 453"/>
                <a:gd name="T101" fmla="*/ 81 h 5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453" h="531">
                  <a:moveTo>
                    <a:pt x="0" y="85"/>
                  </a:moveTo>
                  <a:cubicBezTo>
                    <a:pt x="2" y="88"/>
                    <a:pt x="8" y="93"/>
                    <a:pt x="12" y="94"/>
                  </a:cubicBezTo>
                  <a:cubicBezTo>
                    <a:pt x="16" y="95"/>
                    <a:pt x="18" y="95"/>
                    <a:pt x="20" y="95"/>
                  </a:cubicBezTo>
                  <a:cubicBezTo>
                    <a:pt x="29" y="97"/>
                    <a:pt x="29" y="99"/>
                    <a:pt x="31" y="109"/>
                  </a:cubicBezTo>
                  <a:cubicBezTo>
                    <a:pt x="32" y="113"/>
                    <a:pt x="32" y="113"/>
                    <a:pt x="32" y="113"/>
                  </a:cubicBezTo>
                  <a:cubicBezTo>
                    <a:pt x="33" y="117"/>
                    <a:pt x="34" y="120"/>
                    <a:pt x="36" y="123"/>
                  </a:cubicBezTo>
                  <a:cubicBezTo>
                    <a:pt x="39" y="128"/>
                    <a:pt x="43" y="134"/>
                    <a:pt x="39" y="145"/>
                  </a:cubicBezTo>
                  <a:cubicBezTo>
                    <a:pt x="36" y="150"/>
                    <a:pt x="33" y="153"/>
                    <a:pt x="30" y="156"/>
                  </a:cubicBezTo>
                  <a:cubicBezTo>
                    <a:pt x="28" y="157"/>
                    <a:pt x="27" y="159"/>
                    <a:pt x="26" y="161"/>
                  </a:cubicBezTo>
                  <a:cubicBezTo>
                    <a:pt x="24" y="164"/>
                    <a:pt x="25" y="167"/>
                    <a:pt x="25" y="167"/>
                  </a:cubicBezTo>
                  <a:cubicBezTo>
                    <a:pt x="25" y="168"/>
                    <a:pt x="26" y="168"/>
                    <a:pt x="26" y="168"/>
                  </a:cubicBezTo>
                  <a:cubicBezTo>
                    <a:pt x="29" y="168"/>
                    <a:pt x="30" y="170"/>
                    <a:pt x="31" y="172"/>
                  </a:cubicBezTo>
                  <a:cubicBezTo>
                    <a:pt x="31" y="175"/>
                    <a:pt x="31" y="178"/>
                    <a:pt x="32" y="181"/>
                  </a:cubicBezTo>
                  <a:cubicBezTo>
                    <a:pt x="32" y="186"/>
                    <a:pt x="33" y="192"/>
                    <a:pt x="33" y="197"/>
                  </a:cubicBezTo>
                  <a:cubicBezTo>
                    <a:pt x="33" y="199"/>
                    <a:pt x="33" y="202"/>
                    <a:pt x="33" y="204"/>
                  </a:cubicBezTo>
                  <a:cubicBezTo>
                    <a:pt x="33" y="209"/>
                    <a:pt x="32" y="214"/>
                    <a:pt x="34" y="216"/>
                  </a:cubicBezTo>
                  <a:cubicBezTo>
                    <a:pt x="36" y="217"/>
                    <a:pt x="42" y="216"/>
                    <a:pt x="47" y="217"/>
                  </a:cubicBezTo>
                  <a:cubicBezTo>
                    <a:pt x="53" y="219"/>
                    <a:pt x="56" y="221"/>
                    <a:pt x="60" y="224"/>
                  </a:cubicBezTo>
                  <a:cubicBezTo>
                    <a:pt x="63" y="223"/>
                    <a:pt x="66" y="223"/>
                    <a:pt x="68" y="224"/>
                  </a:cubicBezTo>
                  <a:cubicBezTo>
                    <a:pt x="70" y="224"/>
                    <a:pt x="71" y="225"/>
                    <a:pt x="73" y="225"/>
                  </a:cubicBezTo>
                  <a:cubicBezTo>
                    <a:pt x="73" y="224"/>
                    <a:pt x="75" y="223"/>
                    <a:pt x="76" y="222"/>
                  </a:cubicBezTo>
                  <a:cubicBezTo>
                    <a:pt x="80" y="220"/>
                    <a:pt x="85" y="217"/>
                    <a:pt x="91" y="219"/>
                  </a:cubicBezTo>
                  <a:cubicBezTo>
                    <a:pt x="93" y="220"/>
                    <a:pt x="96" y="222"/>
                    <a:pt x="98" y="228"/>
                  </a:cubicBezTo>
                  <a:cubicBezTo>
                    <a:pt x="100" y="233"/>
                    <a:pt x="100" y="242"/>
                    <a:pt x="98" y="248"/>
                  </a:cubicBezTo>
                  <a:cubicBezTo>
                    <a:pt x="108" y="250"/>
                    <a:pt x="117" y="253"/>
                    <a:pt x="120" y="261"/>
                  </a:cubicBezTo>
                  <a:cubicBezTo>
                    <a:pt x="121" y="263"/>
                    <a:pt x="122" y="266"/>
                    <a:pt x="122" y="269"/>
                  </a:cubicBezTo>
                  <a:cubicBezTo>
                    <a:pt x="122" y="271"/>
                    <a:pt x="123" y="274"/>
                    <a:pt x="124" y="276"/>
                  </a:cubicBezTo>
                  <a:cubicBezTo>
                    <a:pt x="125" y="278"/>
                    <a:pt x="125" y="278"/>
                    <a:pt x="125" y="278"/>
                  </a:cubicBezTo>
                  <a:cubicBezTo>
                    <a:pt x="127" y="283"/>
                    <a:pt x="129" y="286"/>
                    <a:pt x="131" y="292"/>
                  </a:cubicBezTo>
                  <a:cubicBezTo>
                    <a:pt x="132" y="298"/>
                    <a:pt x="135" y="301"/>
                    <a:pt x="138" y="306"/>
                  </a:cubicBezTo>
                  <a:cubicBezTo>
                    <a:pt x="141" y="310"/>
                    <a:pt x="145" y="315"/>
                    <a:pt x="147" y="321"/>
                  </a:cubicBezTo>
                  <a:cubicBezTo>
                    <a:pt x="148" y="324"/>
                    <a:pt x="148" y="326"/>
                    <a:pt x="149" y="328"/>
                  </a:cubicBezTo>
                  <a:cubicBezTo>
                    <a:pt x="149" y="332"/>
                    <a:pt x="150" y="334"/>
                    <a:pt x="151" y="336"/>
                  </a:cubicBezTo>
                  <a:cubicBezTo>
                    <a:pt x="153" y="335"/>
                    <a:pt x="154" y="335"/>
                    <a:pt x="156" y="336"/>
                  </a:cubicBezTo>
                  <a:cubicBezTo>
                    <a:pt x="162" y="341"/>
                    <a:pt x="161" y="354"/>
                    <a:pt x="160" y="365"/>
                  </a:cubicBezTo>
                  <a:cubicBezTo>
                    <a:pt x="160" y="369"/>
                    <a:pt x="160" y="373"/>
                    <a:pt x="160" y="375"/>
                  </a:cubicBezTo>
                  <a:cubicBezTo>
                    <a:pt x="160" y="382"/>
                    <a:pt x="162" y="389"/>
                    <a:pt x="163" y="397"/>
                  </a:cubicBezTo>
                  <a:cubicBezTo>
                    <a:pt x="165" y="402"/>
                    <a:pt x="166" y="408"/>
                    <a:pt x="166" y="414"/>
                  </a:cubicBezTo>
                  <a:cubicBezTo>
                    <a:pt x="167" y="419"/>
                    <a:pt x="167" y="424"/>
                    <a:pt x="167" y="428"/>
                  </a:cubicBezTo>
                  <a:cubicBezTo>
                    <a:pt x="167" y="436"/>
                    <a:pt x="167" y="443"/>
                    <a:pt x="170" y="450"/>
                  </a:cubicBezTo>
                  <a:cubicBezTo>
                    <a:pt x="171" y="451"/>
                    <a:pt x="171" y="451"/>
                    <a:pt x="171" y="451"/>
                  </a:cubicBezTo>
                  <a:cubicBezTo>
                    <a:pt x="176" y="465"/>
                    <a:pt x="179" y="475"/>
                    <a:pt x="174" y="480"/>
                  </a:cubicBezTo>
                  <a:cubicBezTo>
                    <a:pt x="172" y="484"/>
                    <a:pt x="168" y="484"/>
                    <a:pt x="165" y="484"/>
                  </a:cubicBezTo>
                  <a:cubicBezTo>
                    <a:pt x="165" y="484"/>
                    <a:pt x="165" y="484"/>
                    <a:pt x="165" y="484"/>
                  </a:cubicBezTo>
                  <a:cubicBezTo>
                    <a:pt x="167" y="488"/>
                    <a:pt x="172" y="492"/>
                    <a:pt x="177" y="497"/>
                  </a:cubicBezTo>
                  <a:cubicBezTo>
                    <a:pt x="179" y="499"/>
                    <a:pt x="182" y="502"/>
                    <a:pt x="184" y="504"/>
                  </a:cubicBezTo>
                  <a:cubicBezTo>
                    <a:pt x="197" y="518"/>
                    <a:pt x="210" y="526"/>
                    <a:pt x="227" y="531"/>
                  </a:cubicBezTo>
                  <a:cubicBezTo>
                    <a:pt x="228" y="521"/>
                    <a:pt x="228" y="511"/>
                    <a:pt x="228" y="500"/>
                  </a:cubicBezTo>
                  <a:cubicBezTo>
                    <a:pt x="228" y="487"/>
                    <a:pt x="228" y="480"/>
                    <a:pt x="242" y="472"/>
                  </a:cubicBezTo>
                  <a:cubicBezTo>
                    <a:pt x="244" y="471"/>
                    <a:pt x="247" y="470"/>
                    <a:pt x="249" y="468"/>
                  </a:cubicBezTo>
                  <a:cubicBezTo>
                    <a:pt x="254" y="465"/>
                    <a:pt x="258" y="462"/>
                    <a:pt x="263" y="461"/>
                  </a:cubicBezTo>
                  <a:cubicBezTo>
                    <a:pt x="274" y="458"/>
                    <a:pt x="281" y="464"/>
                    <a:pt x="286" y="470"/>
                  </a:cubicBezTo>
                  <a:cubicBezTo>
                    <a:pt x="290" y="473"/>
                    <a:pt x="292" y="476"/>
                    <a:pt x="294" y="478"/>
                  </a:cubicBezTo>
                  <a:cubicBezTo>
                    <a:pt x="298" y="482"/>
                    <a:pt x="301" y="485"/>
                    <a:pt x="304" y="487"/>
                  </a:cubicBezTo>
                  <a:cubicBezTo>
                    <a:pt x="307" y="486"/>
                    <a:pt x="310" y="486"/>
                    <a:pt x="313" y="485"/>
                  </a:cubicBezTo>
                  <a:cubicBezTo>
                    <a:pt x="317" y="485"/>
                    <a:pt x="320" y="485"/>
                    <a:pt x="322" y="482"/>
                  </a:cubicBezTo>
                  <a:cubicBezTo>
                    <a:pt x="324" y="479"/>
                    <a:pt x="324" y="475"/>
                    <a:pt x="325" y="471"/>
                  </a:cubicBezTo>
                  <a:cubicBezTo>
                    <a:pt x="325" y="465"/>
                    <a:pt x="326" y="459"/>
                    <a:pt x="331" y="453"/>
                  </a:cubicBezTo>
                  <a:cubicBezTo>
                    <a:pt x="333" y="450"/>
                    <a:pt x="336" y="449"/>
                    <a:pt x="339" y="447"/>
                  </a:cubicBezTo>
                  <a:cubicBezTo>
                    <a:pt x="341" y="446"/>
                    <a:pt x="343" y="444"/>
                    <a:pt x="344" y="442"/>
                  </a:cubicBezTo>
                  <a:cubicBezTo>
                    <a:pt x="345" y="441"/>
                    <a:pt x="346" y="438"/>
                    <a:pt x="346" y="436"/>
                  </a:cubicBezTo>
                  <a:cubicBezTo>
                    <a:pt x="347" y="434"/>
                    <a:pt x="347" y="432"/>
                    <a:pt x="348" y="431"/>
                  </a:cubicBezTo>
                  <a:cubicBezTo>
                    <a:pt x="351" y="421"/>
                    <a:pt x="356" y="406"/>
                    <a:pt x="367" y="403"/>
                  </a:cubicBezTo>
                  <a:cubicBezTo>
                    <a:pt x="371" y="401"/>
                    <a:pt x="377" y="401"/>
                    <a:pt x="383" y="401"/>
                  </a:cubicBezTo>
                  <a:cubicBezTo>
                    <a:pt x="387" y="401"/>
                    <a:pt x="391" y="401"/>
                    <a:pt x="394" y="401"/>
                  </a:cubicBezTo>
                  <a:cubicBezTo>
                    <a:pt x="398" y="400"/>
                    <a:pt x="402" y="399"/>
                    <a:pt x="406" y="397"/>
                  </a:cubicBezTo>
                  <a:cubicBezTo>
                    <a:pt x="411" y="396"/>
                    <a:pt x="416" y="394"/>
                    <a:pt x="421" y="393"/>
                  </a:cubicBezTo>
                  <a:cubicBezTo>
                    <a:pt x="425" y="393"/>
                    <a:pt x="430" y="393"/>
                    <a:pt x="435" y="394"/>
                  </a:cubicBezTo>
                  <a:cubicBezTo>
                    <a:pt x="441" y="394"/>
                    <a:pt x="450" y="395"/>
                    <a:pt x="451" y="392"/>
                  </a:cubicBezTo>
                  <a:cubicBezTo>
                    <a:pt x="452" y="390"/>
                    <a:pt x="452" y="377"/>
                    <a:pt x="451" y="372"/>
                  </a:cubicBezTo>
                  <a:cubicBezTo>
                    <a:pt x="451" y="369"/>
                    <a:pt x="450" y="368"/>
                    <a:pt x="450" y="366"/>
                  </a:cubicBezTo>
                  <a:cubicBezTo>
                    <a:pt x="449" y="364"/>
                    <a:pt x="448" y="363"/>
                    <a:pt x="448" y="360"/>
                  </a:cubicBezTo>
                  <a:cubicBezTo>
                    <a:pt x="446" y="356"/>
                    <a:pt x="445" y="346"/>
                    <a:pt x="447" y="341"/>
                  </a:cubicBezTo>
                  <a:cubicBezTo>
                    <a:pt x="447" y="338"/>
                    <a:pt x="449" y="337"/>
                    <a:pt x="450" y="335"/>
                  </a:cubicBezTo>
                  <a:cubicBezTo>
                    <a:pt x="451" y="334"/>
                    <a:pt x="451" y="333"/>
                    <a:pt x="451" y="332"/>
                  </a:cubicBezTo>
                  <a:cubicBezTo>
                    <a:pt x="451" y="331"/>
                    <a:pt x="452" y="329"/>
                    <a:pt x="453" y="328"/>
                  </a:cubicBezTo>
                  <a:cubicBezTo>
                    <a:pt x="453" y="322"/>
                    <a:pt x="452" y="318"/>
                    <a:pt x="447" y="316"/>
                  </a:cubicBezTo>
                  <a:cubicBezTo>
                    <a:pt x="443" y="315"/>
                    <a:pt x="438" y="316"/>
                    <a:pt x="432" y="314"/>
                  </a:cubicBezTo>
                  <a:cubicBezTo>
                    <a:pt x="428" y="313"/>
                    <a:pt x="425" y="310"/>
                    <a:pt x="423" y="307"/>
                  </a:cubicBezTo>
                  <a:cubicBezTo>
                    <a:pt x="422" y="306"/>
                    <a:pt x="421" y="304"/>
                    <a:pt x="419" y="303"/>
                  </a:cubicBezTo>
                  <a:cubicBezTo>
                    <a:pt x="418" y="302"/>
                    <a:pt x="416" y="301"/>
                    <a:pt x="414" y="301"/>
                  </a:cubicBezTo>
                  <a:cubicBezTo>
                    <a:pt x="410" y="298"/>
                    <a:pt x="407" y="297"/>
                    <a:pt x="402" y="290"/>
                  </a:cubicBezTo>
                  <a:cubicBezTo>
                    <a:pt x="398" y="282"/>
                    <a:pt x="396" y="280"/>
                    <a:pt x="390" y="274"/>
                  </a:cubicBezTo>
                  <a:cubicBezTo>
                    <a:pt x="383" y="268"/>
                    <a:pt x="382" y="259"/>
                    <a:pt x="380" y="252"/>
                  </a:cubicBezTo>
                  <a:cubicBezTo>
                    <a:pt x="380" y="249"/>
                    <a:pt x="380" y="247"/>
                    <a:pt x="379" y="245"/>
                  </a:cubicBezTo>
                  <a:cubicBezTo>
                    <a:pt x="379" y="243"/>
                    <a:pt x="378" y="242"/>
                    <a:pt x="378" y="240"/>
                  </a:cubicBezTo>
                  <a:cubicBezTo>
                    <a:pt x="377" y="236"/>
                    <a:pt x="376" y="232"/>
                    <a:pt x="375" y="229"/>
                  </a:cubicBezTo>
                  <a:cubicBezTo>
                    <a:pt x="375" y="229"/>
                    <a:pt x="374" y="228"/>
                    <a:pt x="373" y="227"/>
                  </a:cubicBezTo>
                  <a:cubicBezTo>
                    <a:pt x="372" y="226"/>
                    <a:pt x="370" y="225"/>
                    <a:pt x="369" y="223"/>
                  </a:cubicBezTo>
                  <a:cubicBezTo>
                    <a:pt x="364" y="215"/>
                    <a:pt x="364" y="200"/>
                    <a:pt x="364" y="187"/>
                  </a:cubicBezTo>
                  <a:cubicBezTo>
                    <a:pt x="363" y="186"/>
                    <a:pt x="362" y="184"/>
                    <a:pt x="363" y="182"/>
                  </a:cubicBezTo>
                  <a:cubicBezTo>
                    <a:pt x="364" y="177"/>
                    <a:pt x="365" y="173"/>
                    <a:pt x="365" y="168"/>
                  </a:cubicBezTo>
                  <a:cubicBezTo>
                    <a:pt x="365" y="163"/>
                    <a:pt x="365" y="156"/>
                    <a:pt x="369" y="150"/>
                  </a:cubicBezTo>
                  <a:cubicBezTo>
                    <a:pt x="371" y="146"/>
                    <a:pt x="373" y="142"/>
                    <a:pt x="374" y="138"/>
                  </a:cubicBezTo>
                  <a:cubicBezTo>
                    <a:pt x="377" y="130"/>
                    <a:pt x="380" y="123"/>
                    <a:pt x="387" y="116"/>
                  </a:cubicBezTo>
                  <a:cubicBezTo>
                    <a:pt x="388" y="115"/>
                    <a:pt x="390" y="113"/>
                    <a:pt x="392" y="112"/>
                  </a:cubicBezTo>
                  <a:cubicBezTo>
                    <a:pt x="396" y="109"/>
                    <a:pt x="400" y="106"/>
                    <a:pt x="400" y="103"/>
                  </a:cubicBezTo>
                  <a:cubicBezTo>
                    <a:pt x="400" y="102"/>
                    <a:pt x="400" y="101"/>
                    <a:pt x="400" y="101"/>
                  </a:cubicBezTo>
                  <a:cubicBezTo>
                    <a:pt x="400" y="101"/>
                    <a:pt x="399" y="101"/>
                    <a:pt x="399" y="100"/>
                  </a:cubicBezTo>
                  <a:cubicBezTo>
                    <a:pt x="398" y="100"/>
                    <a:pt x="396" y="99"/>
                    <a:pt x="395" y="97"/>
                  </a:cubicBezTo>
                  <a:cubicBezTo>
                    <a:pt x="388" y="87"/>
                    <a:pt x="385" y="81"/>
                    <a:pt x="382" y="71"/>
                  </a:cubicBezTo>
                  <a:cubicBezTo>
                    <a:pt x="379" y="62"/>
                    <a:pt x="375" y="61"/>
                    <a:pt x="366" y="59"/>
                  </a:cubicBezTo>
                  <a:cubicBezTo>
                    <a:pt x="363" y="59"/>
                    <a:pt x="363" y="59"/>
                    <a:pt x="363" y="59"/>
                  </a:cubicBezTo>
                  <a:cubicBezTo>
                    <a:pt x="361" y="58"/>
                    <a:pt x="360" y="58"/>
                    <a:pt x="360" y="58"/>
                  </a:cubicBezTo>
                  <a:cubicBezTo>
                    <a:pt x="353" y="56"/>
                    <a:pt x="349" y="54"/>
                    <a:pt x="350" y="44"/>
                  </a:cubicBezTo>
                  <a:cubicBezTo>
                    <a:pt x="351" y="37"/>
                    <a:pt x="354" y="35"/>
                    <a:pt x="357" y="34"/>
                  </a:cubicBezTo>
                  <a:cubicBezTo>
                    <a:pt x="358" y="34"/>
                    <a:pt x="359" y="34"/>
                    <a:pt x="359" y="33"/>
                  </a:cubicBezTo>
                  <a:cubicBezTo>
                    <a:pt x="361" y="31"/>
                    <a:pt x="362" y="25"/>
                    <a:pt x="361" y="20"/>
                  </a:cubicBezTo>
                  <a:cubicBezTo>
                    <a:pt x="361" y="18"/>
                    <a:pt x="361" y="18"/>
                    <a:pt x="360" y="18"/>
                  </a:cubicBezTo>
                  <a:cubicBezTo>
                    <a:pt x="359" y="17"/>
                    <a:pt x="357" y="16"/>
                    <a:pt x="355" y="13"/>
                  </a:cubicBezTo>
                  <a:cubicBezTo>
                    <a:pt x="353" y="10"/>
                    <a:pt x="353" y="7"/>
                    <a:pt x="353" y="5"/>
                  </a:cubicBezTo>
                  <a:cubicBezTo>
                    <a:pt x="352" y="3"/>
                    <a:pt x="352" y="2"/>
                    <a:pt x="351" y="1"/>
                  </a:cubicBezTo>
                  <a:cubicBezTo>
                    <a:pt x="349" y="0"/>
                    <a:pt x="347" y="0"/>
                    <a:pt x="347" y="0"/>
                  </a:cubicBezTo>
                  <a:cubicBezTo>
                    <a:pt x="347" y="3"/>
                    <a:pt x="346" y="5"/>
                    <a:pt x="343" y="5"/>
                  </a:cubicBezTo>
                  <a:cubicBezTo>
                    <a:pt x="341" y="5"/>
                    <a:pt x="339" y="5"/>
                    <a:pt x="336" y="6"/>
                  </a:cubicBezTo>
                  <a:cubicBezTo>
                    <a:pt x="329" y="7"/>
                    <a:pt x="322" y="8"/>
                    <a:pt x="315" y="6"/>
                  </a:cubicBezTo>
                  <a:cubicBezTo>
                    <a:pt x="315" y="7"/>
                    <a:pt x="315" y="7"/>
                    <a:pt x="316" y="7"/>
                  </a:cubicBezTo>
                  <a:cubicBezTo>
                    <a:pt x="319" y="10"/>
                    <a:pt x="320" y="12"/>
                    <a:pt x="321" y="13"/>
                  </a:cubicBezTo>
                  <a:cubicBezTo>
                    <a:pt x="324" y="23"/>
                    <a:pt x="316" y="29"/>
                    <a:pt x="311" y="32"/>
                  </a:cubicBezTo>
                  <a:cubicBezTo>
                    <a:pt x="307" y="34"/>
                    <a:pt x="305" y="36"/>
                    <a:pt x="305" y="37"/>
                  </a:cubicBezTo>
                  <a:cubicBezTo>
                    <a:pt x="305" y="38"/>
                    <a:pt x="305" y="39"/>
                    <a:pt x="304" y="40"/>
                  </a:cubicBezTo>
                  <a:cubicBezTo>
                    <a:pt x="304" y="42"/>
                    <a:pt x="303" y="44"/>
                    <a:pt x="300" y="45"/>
                  </a:cubicBezTo>
                  <a:cubicBezTo>
                    <a:pt x="300" y="45"/>
                    <a:pt x="299" y="45"/>
                    <a:pt x="299" y="45"/>
                  </a:cubicBezTo>
                  <a:cubicBezTo>
                    <a:pt x="298" y="46"/>
                    <a:pt x="298" y="46"/>
                    <a:pt x="297" y="48"/>
                  </a:cubicBezTo>
                  <a:cubicBezTo>
                    <a:pt x="296" y="50"/>
                    <a:pt x="295" y="54"/>
                    <a:pt x="288" y="57"/>
                  </a:cubicBezTo>
                  <a:cubicBezTo>
                    <a:pt x="285" y="58"/>
                    <a:pt x="280" y="58"/>
                    <a:pt x="277" y="58"/>
                  </a:cubicBezTo>
                  <a:cubicBezTo>
                    <a:pt x="274" y="58"/>
                    <a:pt x="271" y="58"/>
                    <a:pt x="270" y="59"/>
                  </a:cubicBezTo>
                  <a:cubicBezTo>
                    <a:pt x="268" y="59"/>
                    <a:pt x="267" y="59"/>
                    <a:pt x="266" y="60"/>
                  </a:cubicBezTo>
                  <a:cubicBezTo>
                    <a:pt x="264" y="60"/>
                    <a:pt x="263" y="61"/>
                    <a:pt x="262" y="61"/>
                  </a:cubicBezTo>
                  <a:cubicBezTo>
                    <a:pt x="260" y="62"/>
                    <a:pt x="258" y="62"/>
                    <a:pt x="256" y="62"/>
                  </a:cubicBezTo>
                  <a:cubicBezTo>
                    <a:pt x="253" y="62"/>
                    <a:pt x="252" y="63"/>
                    <a:pt x="251" y="64"/>
                  </a:cubicBezTo>
                  <a:cubicBezTo>
                    <a:pt x="250" y="65"/>
                    <a:pt x="250" y="65"/>
                    <a:pt x="250" y="66"/>
                  </a:cubicBezTo>
                  <a:cubicBezTo>
                    <a:pt x="249" y="69"/>
                    <a:pt x="247" y="72"/>
                    <a:pt x="243" y="74"/>
                  </a:cubicBezTo>
                  <a:cubicBezTo>
                    <a:pt x="239" y="77"/>
                    <a:pt x="235" y="77"/>
                    <a:pt x="233" y="78"/>
                  </a:cubicBezTo>
                  <a:cubicBezTo>
                    <a:pt x="230" y="78"/>
                    <a:pt x="230" y="78"/>
                    <a:pt x="229" y="80"/>
                  </a:cubicBezTo>
                  <a:cubicBezTo>
                    <a:pt x="229" y="81"/>
                    <a:pt x="229" y="81"/>
                    <a:pt x="229" y="82"/>
                  </a:cubicBezTo>
                  <a:cubicBezTo>
                    <a:pt x="230" y="85"/>
                    <a:pt x="230" y="88"/>
                    <a:pt x="225" y="91"/>
                  </a:cubicBezTo>
                  <a:cubicBezTo>
                    <a:pt x="220" y="94"/>
                    <a:pt x="213" y="93"/>
                    <a:pt x="203" y="92"/>
                  </a:cubicBezTo>
                  <a:cubicBezTo>
                    <a:pt x="201" y="92"/>
                    <a:pt x="198" y="92"/>
                    <a:pt x="197" y="92"/>
                  </a:cubicBezTo>
                  <a:cubicBezTo>
                    <a:pt x="188" y="92"/>
                    <a:pt x="165" y="92"/>
                    <a:pt x="158" y="97"/>
                  </a:cubicBezTo>
                  <a:cubicBezTo>
                    <a:pt x="156" y="99"/>
                    <a:pt x="156" y="100"/>
                    <a:pt x="157" y="105"/>
                  </a:cubicBezTo>
                  <a:cubicBezTo>
                    <a:pt x="157" y="109"/>
                    <a:pt x="158" y="112"/>
                    <a:pt x="157" y="117"/>
                  </a:cubicBezTo>
                  <a:cubicBezTo>
                    <a:pt x="156" y="121"/>
                    <a:pt x="153" y="125"/>
                    <a:pt x="148" y="127"/>
                  </a:cubicBezTo>
                  <a:cubicBezTo>
                    <a:pt x="141" y="131"/>
                    <a:pt x="131" y="131"/>
                    <a:pt x="125" y="127"/>
                  </a:cubicBezTo>
                  <a:cubicBezTo>
                    <a:pt x="120" y="125"/>
                    <a:pt x="118" y="121"/>
                    <a:pt x="117" y="118"/>
                  </a:cubicBezTo>
                  <a:cubicBezTo>
                    <a:pt x="116" y="115"/>
                    <a:pt x="115" y="113"/>
                    <a:pt x="113" y="112"/>
                  </a:cubicBezTo>
                  <a:cubicBezTo>
                    <a:pt x="109" y="110"/>
                    <a:pt x="101" y="110"/>
                    <a:pt x="95" y="111"/>
                  </a:cubicBezTo>
                  <a:cubicBezTo>
                    <a:pt x="93" y="111"/>
                    <a:pt x="91" y="111"/>
                    <a:pt x="89" y="111"/>
                  </a:cubicBezTo>
                  <a:cubicBezTo>
                    <a:pt x="81" y="110"/>
                    <a:pt x="75" y="107"/>
                    <a:pt x="70" y="105"/>
                  </a:cubicBezTo>
                  <a:cubicBezTo>
                    <a:pt x="65" y="102"/>
                    <a:pt x="60" y="100"/>
                    <a:pt x="53" y="100"/>
                  </a:cubicBezTo>
                  <a:cubicBezTo>
                    <a:pt x="41" y="99"/>
                    <a:pt x="38" y="94"/>
                    <a:pt x="36" y="88"/>
                  </a:cubicBezTo>
                  <a:cubicBezTo>
                    <a:pt x="35" y="86"/>
                    <a:pt x="34" y="84"/>
                    <a:pt x="30" y="82"/>
                  </a:cubicBezTo>
                  <a:cubicBezTo>
                    <a:pt x="27" y="80"/>
                    <a:pt x="5" y="79"/>
                    <a:pt x="1" y="81"/>
                  </a:cubicBezTo>
                  <a:cubicBezTo>
                    <a:pt x="0" y="83"/>
                    <a:pt x="0" y="84"/>
                    <a:pt x="0" y="85"/>
                  </a:cubicBezTo>
                  <a:close/>
                </a:path>
              </a:pathLst>
            </a:custGeom>
            <a:solidFill>
              <a:srgbClr val="7030A0"/>
            </a:solidFill>
            <a:ln w="9525">
              <a:noFill/>
              <a:round/>
              <a:headEnd/>
              <a:tailEnd/>
            </a:ln>
          </p:spPr>
          <p:txBody>
            <a:bodyPr lIns="45720" tIns="22860" rIns="45720" bIns="22860"/>
            <a:lstStyle/>
            <a:p>
              <a:pPr defTabSz="685663">
                <a:defRPr/>
              </a:pPr>
              <a:endParaRPr lang="id-ID" sz="90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1" name="Freeform 103">
              <a:extLst>
                <a:ext uri="{FF2B5EF4-FFF2-40B4-BE49-F238E27FC236}">
                  <a16:creationId xmlns:a16="http://schemas.microsoft.com/office/drawing/2014/main" xmlns="" id="{52B41BA4-1F6D-4E32-903C-FD6618D9E30A}"/>
                </a:ext>
              </a:extLst>
            </p:cNvPr>
            <p:cNvSpPr>
              <a:spLocks/>
            </p:cNvSpPr>
            <p:nvPr/>
          </p:nvSpPr>
          <p:spPr bwMode="auto">
            <a:xfrm>
              <a:off x="1357" y="981"/>
              <a:ext cx="0" cy="1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lIns="45720" tIns="22860" rIns="45720" bIns="22860"/>
            <a:lstStyle/>
            <a:p>
              <a:pPr defTabSz="685663">
                <a:defRPr/>
              </a:pPr>
              <a:endParaRPr lang="id-ID" sz="90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2" name="Freeform 104">
              <a:extLst>
                <a:ext uri="{FF2B5EF4-FFF2-40B4-BE49-F238E27FC236}">
                  <a16:creationId xmlns:a16="http://schemas.microsoft.com/office/drawing/2014/main" xmlns="" id="{A90E50BF-4053-4791-8BC4-A150BC6B94FB}"/>
                </a:ext>
              </a:extLst>
            </p:cNvPr>
            <p:cNvSpPr>
              <a:spLocks/>
            </p:cNvSpPr>
            <p:nvPr/>
          </p:nvSpPr>
          <p:spPr bwMode="auto">
            <a:xfrm>
              <a:off x="1358" y="979"/>
              <a:ext cx="0" cy="1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lIns="45720" tIns="22860" rIns="45720" bIns="22860"/>
            <a:lstStyle/>
            <a:p>
              <a:pPr defTabSz="685663">
                <a:defRPr/>
              </a:pPr>
              <a:endParaRPr lang="id-ID" sz="90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3" name="Freeform 105">
              <a:extLst>
                <a:ext uri="{FF2B5EF4-FFF2-40B4-BE49-F238E27FC236}">
                  <a16:creationId xmlns:a16="http://schemas.microsoft.com/office/drawing/2014/main" xmlns="" id="{D82A872F-0818-4407-868D-2D771DAD2957}"/>
                </a:ext>
              </a:extLst>
            </p:cNvPr>
            <p:cNvSpPr>
              <a:spLocks/>
            </p:cNvSpPr>
            <p:nvPr/>
          </p:nvSpPr>
          <p:spPr bwMode="auto">
            <a:xfrm>
              <a:off x="1435" y="1155"/>
              <a:ext cx="0" cy="2"/>
            </a:xfrm>
            <a:custGeom>
              <a:avLst/>
              <a:gdLst>
                <a:gd name="T0" fmla="*/ 0 h 2"/>
                <a:gd name="T1" fmla="*/ 2 h 2"/>
                <a:gd name="T2" fmla="*/ 0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">
                  <a:moveTo>
                    <a:pt x="0" y="0"/>
                  </a:moveTo>
                  <a:cubicBezTo>
                    <a:pt x="0" y="1"/>
                    <a:pt x="0" y="1"/>
                    <a:pt x="0" y="2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lIns="45720" tIns="22860" rIns="45720" bIns="22860"/>
            <a:lstStyle/>
            <a:p>
              <a:pPr defTabSz="685663">
                <a:defRPr/>
              </a:pPr>
              <a:endParaRPr lang="id-ID" sz="90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4" name="Freeform 106">
              <a:extLst>
                <a:ext uri="{FF2B5EF4-FFF2-40B4-BE49-F238E27FC236}">
                  <a16:creationId xmlns:a16="http://schemas.microsoft.com/office/drawing/2014/main" xmlns="" id="{DB7BA1C4-7047-4F60-A370-928AA8D7243B}"/>
                </a:ext>
              </a:extLst>
            </p:cNvPr>
            <p:cNvSpPr>
              <a:spLocks/>
            </p:cNvSpPr>
            <p:nvPr/>
          </p:nvSpPr>
          <p:spPr bwMode="auto">
            <a:xfrm>
              <a:off x="1362" y="975"/>
              <a:ext cx="0" cy="1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1"/>
                    <a:pt x="0" y="1"/>
                  </a:cubicBezTo>
                  <a:cubicBezTo>
                    <a:pt x="0" y="1"/>
                    <a:pt x="0" y="0"/>
                    <a:pt x="0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lIns="45720" tIns="22860" rIns="45720" bIns="22860"/>
            <a:lstStyle/>
            <a:p>
              <a:pPr defTabSz="685663">
                <a:defRPr/>
              </a:pPr>
              <a:endParaRPr lang="id-ID" sz="90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5" name="Freeform 107">
              <a:extLst>
                <a:ext uri="{FF2B5EF4-FFF2-40B4-BE49-F238E27FC236}">
                  <a16:creationId xmlns:a16="http://schemas.microsoft.com/office/drawing/2014/main" xmlns="" id="{013A0F18-3DE0-4FFD-B6CB-F51DED59FC37}"/>
                </a:ext>
              </a:extLst>
            </p:cNvPr>
            <p:cNvSpPr>
              <a:spLocks/>
            </p:cNvSpPr>
            <p:nvPr/>
          </p:nvSpPr>
          <p:spPr bwMode="auto">
            <a:xfrm>
              <a:off x="1435" y="1152"/>
              <a:ext cx="0" cy="2"/>
            </a:xfrm>
            <a:custGeom>
              <a:avLst/>
              <a:gdLst>
                <a:gd name="T0" fmla="*/ 0 h 2"/>
                <a:gd name="T1" fmla="*/ 2 h 2"/>
                <a:gd name="T2" fmla="*/ 0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">
                  <a:moveTo>
                    <a:pt x="0" y="0"/>
                  </a:moveTo>
                  <a:cubicBezTo>
                    <a:pt x="0" y="1"/>
                    <a:pt x="0" y="2"/>
                    <a:pt x="0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lIns="45720" tIns="22860" rIns="45720" bIns="22860"/>
            <a:lstStyle/>
            <a:p>
              <a:pPr defTabSz="685663">
                <a:defRPr/>
              </a:pPr>
              <a:endParaRPr lang="id-ID" sz="90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6" name="Freeform 108">
              <a:extLst>
                <a:ext uri="{FF2B5EF4-FFF2-40B4-BE49-F238E27FC236}">
                  <a16:creationId xmlns:a16="http://schemas.microsoft.com/office/drawing/2014/main" xmlns="" id="{92673D25-CEEF-4B29-A80C-208C2F9A72BA}"/>
                </a:ext>
              </a:extLst>
            </p:cNvPr>
            <p:cNvSpPr>
              <a:spLocks/>
            </p:cNvSpPr>
            <p:nvPr/>
          </p:nvSpPr>
          <p:spPr bwMode="auto">
            <a:xfrm>
              <a:off x="1363" y="974"/>
              <a:ext cx="1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lIns="45720" tIns="22860" rIns="45720" bIns="22860"/>
            <a:lstStyle/>
            <a:p>
              <a:pPr defTabSz="685663">
                <a:defRPr/>
              </a:pPr>
              <a:endParaRPr lang="id-ID" sz="90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7" name="Freeform 109">
              <a:extLst>
                <a:ext uri="{FF2B5EF4-FFF2-40B4-BE49-F238E27FC236}">
                  <a16:creationId xmlns:a16="http://schemas.microsoft.com/office/drawing/2014/main" xmlns="" id="{6EECD5EF-D071-4BC5-BAFB-22FE0215BEBC}"/>
                </a:ext>
              </a:extLst>
            </p:cNvPr>
            <p:cNvSpPr>
              <a:spLocks/>
            </p:cNvSpPr>
            <p:nvPr/>
          </p:nvSpPr>
          <p:spPr bwMode="auto">
            <a:xfrm>
              <a:off x="1365" y="972"/>
              <a:ext cx="2" cy="1"/>
            </a:xfrm>
            <a:custGeom>
              <a:avLst/>
              <a:gdLst>
                <a:gd name="T0" fmla="*/ 0 w 2"/>
                <a:gd name="T1" fmla="*/ 1 h 1"/>
                <a:gd name="T2" fmla="*/ 2 w 2"/>
                <a:gd name="T3" fmla="*/ 0 h 1"/>
                <a:gd name="T4" fmla="*/ 0 w 2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0" y="1"/>
                  </a:moveTo>
                  <a:cubicBezTo>
                    <a:pt x="1" y="1"/>
                    <a:pt x="1" y="1"/>
                    <a:pt x="2" y="0"/>
                  </a:cubicBezTo>
                  <a:cubicBezTo>
                    <a:pt x="1" y="1"/>
                    <a:pt x="1" y="1"/>
                    <a:pt x="0" y="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lIns="45720" tIns="22860" rIns="45720" bIns="22860"/>
            <a:lstStyle/>
            <a:p>
              <a:pPr defTabSz="685663">
                <a:defRPr/>
              </a:pPr>
              <a:endParaRPr lang="id-ID" sz="90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8" name="Freeform 110">
              <a:extLst>
                <a:ext uri="{FF2B5EF4-FFF2-40B4-BE49-F238E27FC236}">
                  <a16:creationId xmlns:a16="http://schemas.microsoft.com/office/drawing/2014/main" xmlns="" id="{24F4BD26-DA10-45D9-AE1C-0214CB8ED0A1}"/>
                </a:ext>
              </a:extLst>
            </p:cNvPr>
            <p:cNvSpPr>
              <a:spLocks/>
            </p:cNvSpPr>
            <p:nvPr/>
          </p:nvSpPr>
          <p:spPr bwMode="auto">
            <a:xfrm>
              <a:off x="1434" y="1139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lIns="45720" tIns="22860" rIns="45720" bIns="22860"/>
            <a:lstStyle/>
            <a:p>
              <a:pPr defTabSz="685663">
                <a:defRPr/>
              </a:pPr>
              <a:endParaRPr lang="id-ID" sz="90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9" name="Freeform 111">
              <a:extLst>
                <a:ext uri="{FF2B5EF4-FFF2-40B4-BE49-F238E27FC236}">
                  <a16:creationId xmlns:a16="http://schemas.microsoft.com/office/drawing/2014/main" xmlns="" id="{B52E4363-6585-4E6B-BF9D-BEFB6B999EA3}"/>
                </a:ext>
              </a:extLst>
            </p:cNvPr>
            <p:cNvSpPr>
              <a:spLocks/>
            </p:cNvSpPr>
            <p:nvPr/>
          </p:nvSpPr>
          <p:spPr bwMode="auto">
            <a:xfrm>
              <a:off x="1434" y="1150"/>
              <a:ext cx="1" cy="1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1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1" y="0"/>
                    <a:pt x="1" y="1"/>
                    <a:pt x="1" y="1"/>
                  </a:cubicBezTo>
                  <a:cubicBezTo>
                    <a:pt x="1" y="1"/>
                    <a:pt x="1" y="0"/>
                    <a:pt x="0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lIns="45720" tIns="22860" rIns="45720" bIns="22860"/>
            <a:lstStyle/>
            <a:p>
              <a:pPr defTabSz="685663">
                <a:defRPr/>
              </a:pPr>
              <a:endParaRPr lang="id-ID" sz="90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80" name="Freeform 112">
              <a:extLst>
                <a:ext uri="{FF2B5EF4-FFF2-40B4-BE49-F238E27FC236}">
                  <a16:creationId xmlns:a16="http://schemas.microsoft.com/office/drawing/2014/main" xmlns="" id="{E4B6CF7F-76A9-457D-9ED2-93A8E7A1ED30}"/>
                </a:ext>
              </a:extLst>
            </p:cNvPr>
            <p:cNvSpPr>
              <a:spLocks/>
            </p:cNvSpPr>
            <p:nvPr/>
          </p:nvSpPr>
          <p:spPr bwMode="auto">
            <a:xfrm>
              <a:off x="1436" y="1160"/>
              <a:ext cx="0" cy="2"/>
            </a:xfrm>
            <a:custGeom>
              <a:avLst/>
              <a:gdLst>
                <a:gd name="T0" fmla="*/ 0 h 2"/>
                <a:gd name="T1" fmla="*/ 2 h 2"/>
                <a:gd name="T2" fmla="*/ 0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">
                  <a:moveTo>
                    <a:pt x="0" y="0"/>
                  </a:moveTo>
                  <a:cubicBezTo>
                    <a:pt x="0" y="1"/>
                    <a:pt x="0" y="1"/>
                    <a:pt x="0" y="2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lIns="45720" tIns="22860" rIns="45720" bIns="22860"/>
            <a:lstStyle/>
            <a:p>
              <a:pPr defTabSz="685663">
                <a:defRPr/>
              </a:pPr>
              <a:endParaRPr lang="id-ID" sz="90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81" name="Freeform 113">
              <a:extLst>
                <a:ext uri="{FF2B5EF4-FFF2-40B4-BE49-F238E27FC236}">
                  <a16:creationId xmlns:a16="http://schemas.microsoft.com/office/drawing/2014/main" xmlns="" id="{C1BE1368-A609-4F68-A34B-4BECAEAFD6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436" y="1158"/>
              <a:ext cx="0" cy="1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1"/>
                    <a:pt x="0" y="1"/>
                  </a:cubicBezTo>
                  <a:cubicBezTo>
                    <a:pt x="0" y="1"/>
                    <a:pt x="0" y="0"/>
                    <a:pt x="0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lIns="45720" tIns="22860" rIns="45720" bIns="22860"/>
            <a:lstStyle/>
            <a:p>
              <a:pPr defTabSz="685663">
                <a:defRPr/>
              </a:pPr>
              <a:endParaRPr lang="id-ID" sz="90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82" name="Freeform 114">
              <a:extLst>
                <a:ext uri="{FF2B5EF4-FFF2-40B4-BE49-F238E27FC236}">
                  <a16:creationId xmlns:a16="http://schemas.microsoft.com/office/drawing/2014/main" xmlns="" id="{6D941E58-4CBA-4489-9E90-DF63835987FC}"/>
                </a:ext>
              </a:extLst>
            </p:cNvPr>
            <p:cNvSpPr>
              <a:spLocks/>
            </p:cNvSpPr>
            <p:nvPr/>
          </p:nvSpPr>
          <p:spPr bwMode="auto">
            <a:xfrm>
              <a:off x="1437" y="1162"/>
              <a:ext cx="0" cy="2"/>
            </a:xfrm>
            <a:custGeom>
              <a:avLst/>
              <a:gdLst>
                <a:gd name="T0" fmla="*/ 0 h 2"/>
                <a:gd name="T1" fmla="*/ 2 h 2"/>
                <a:gd name="T2" fmla="*/ 0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">
                  <a:moveTo>
                    <a:pt x="0" y="0"/>
                  </a:moveTo>
                  <a:cubicBezTo>
                    <a:pt x="0" y="1"/>
                    <a:pt x="0" y="1"/>
                    <a:pt x="0" y="2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lIns="45720" tIns="22860" rIns="45720" bIns="22860"/>
            <a:lstStyle/>
            <a:p>
              <a:pPr defTabSz="685663">
                <a:defRPr/>
              </a:pPr>
              <a:endParaRPr lang="id-ID" sz="90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83" name="Freeform 115">
              <a:extLst>
                <a:ext uri="{FF2B5EF4-FFF2-40B4-BE49-F238E27FC236}">
                  <a16:creationId xmlns:a16="http://schemas.microsoft.com/office/drawing/2014/main" xmlns="" id="{4183A5ED-5DCD-41C9-AD97-227BCC0DF37C}"/>
                </a:ext>
              </a:extLst>
            </p:cNvPr>
            <p:cNvSpPr>
              <a:spLocks/>
            </p:cNvSpPr>
            <p:nvPr/>
          </p:nvSpPr>
          <p:spPr bwMode="auto">
            <a:xfrm>
              <a:off x="1434" y="1141"/>
              <a:ext cx="0" cy="1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lIns="45720" tIns="22860" rIns="45720" bIns="22860"/>
            <a:lstStyle/>
            <a:p>
              <a:pPr defTabSz="685663">
                <a:defRPr/>
              </a:pPr>
              <a:endParaRPr lang="id-ID" sz="90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84" name="Freeform 116">
              <a:extLst>
                <a:ext uri="{FF2B5EF4-FFF2-40B4-BE49-F238E27FC236}">
                  <a16:creationId xmlns:a16="http://schemas.microsoft.com/office/drawing/2014/main" xmlns="" id="{54E28859-EDE1-4E44-899F-2F1D21722C03}"/>
                </a:ext>
              </a:extLst>
            </p:cNvPr>
            <p:cNvSpPr>
              <a:spLocks/>
            </p:cNvSpPr>
            <p:nvPr/>
          </p:nvSpPr>
          <p:spPr bwMode="auto">
            <a:xfrm>
              <a:off x="1434" y="1147"/>
              <a:ext cx="0" cy="1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1"/>
                    <a:pt x="0" y="1"/>
                  </a:cubicBezTo>
                  <a:cubicBezTo>
                    <a:pt x="0" y="1"/>
                    <a:pt x="0" y="0"/>
                    <a:pt x="0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lIns="45720" tIns="22860" rIns="45720" bIns="22860"/>
            <a:lstStyle/>
            <a:p>
              <a:pPr defTabSz="685663">
                <a:defRPr/>
              </a:pPr>
              <a:endParaRPr lang="id-ID" sz="90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85" name="Freeform 117">
              <a:extLst>
                <a:ext uri="{FF2B5EF4-FFF2-40B4-BE49-F238E27FC236}">
                  <a16:creationId xmlns:a16="http://schemas.microsoft.com/office/drawing/2014/main" xmlns="" id="{5853B1B0-E855-4628-87FE-FDA7FBA1BD06}"/>
                </a:ext>
              </a:extLst>
            </p:cNvPr>
            <p:cNvSpPr>
              <a:spLocks/>
            </p:cNvSpPr>
            <p:nvPr/>
          </p:nvSpPr>
          <p:spPr bwMode="auto">
            <a:xfrm>
              <a:off x="1515" y="1167"/>
              <a:ext cx="992" cy="973"/>
            </a:xfrm>
            <a:custGeom>
              <a:avLst/>
              <a:gdLst>
                <a:gd name="T0" fmla="*/ 3 w 998"/>
                <a:gd name="T1" fmla="*/ 125 h 979"/>
                <a:gd name="T2" fmla="*/ 4 w 998"/>
                <a:gd name="T3" fmla="*/ 176 h 979"/>
                <a:gd name="T4" fmla="*/ 7 w 998"/>
                <a:gd name="T5" fmla="*/ 209 h 979"/>
                <a:gd name="T6" fmla="*/ 18 w 998"/>
                <a:gd name="T7" fmla="*/ 257 h 979"/>
                <a:gd name="T8" fmla="*/ 45 w 998"/>
                <a:gd name="T9" fmla="*/ 283 h 979"/>
                <a:gd name="T10" fmla="*/ 96 w 998"/>
                <a:gd name="T11" fmla="*/ 319 h 979"/>
                <a:gd name="T12" fmla="*/ 157 w 998"/>
                <a:gd name="T13" fmla="*/ 350 h 979"/>
                <a:gd name="T14" fmla="*/ 214 w 998"/>
                <a:gd name="T15" fmla="*/ 351 h 979"/>
                <a:gd name="T16" fmla="*/ 220 w 998"/>
                <a:gd name="T17" fmla="*/ 375 h 979"/>
                <a:gd name="T18" fmla="*/ 125 w 998"/>
                <a:gd name="T19" fmla="*/ 559 h 979"/>
                <a:gd name="T20" fmla="*/ 82 w 998"/>
                <a:gd name="T21" fmla="*/ 649 h 979"/>
                <a:gd name="T22" fmla="*/ 45 w 998"/>
                <a:gd name="T23" fmla="*/ 728 h 979"/>
                <a:gd name="T24" fmla="*/ 63 w 998"/>
                <a:gd name="T25" fmla="*/ 780 h 979"/>
                <a:gd name="T26" fmla="*/ 96 w 998"/>
                <a:gd name="T27" fmla="*/ 844 h 979"/>
                <a:gd name="T28" fmla="*/ 123 w 998"/>
                <a:gd name="T29" fmla="*/ 904 h 979"/>
                <a:gd name="T30" fmla="*/ 159 w 998"/>
                <a:gd name="T31" fmla="*/ 934 h 979"/>
                <a:gd name="T32" fmla="*/ 217 w 998"/>
                <a:gd name="T33" fmla="*/ 944 h 979"/>
                <a:gd name="T34" fmla="*/ 305 w 998"/>
                <a:gd name="T35" fmla="*/ 951 h 979"/>
                <a:gd name="T36" fmla="*/ 460 w 998"/>
                <a:gd name="T37" fmla="*/ 958 h 979"/>
                <a:gd name="T38" fmla="*/ 685 w 998"/>
                <a:gd name="T39" fmla="*/ 971 h 979"/>
                <a:gd name="T40" fmla="*/ 720 w 998"/>
                <a:gd name="T41" fmla="*/ 905 h 979"/>
                <a:gd name="T42" fmla="*/ 753 w 998"/>
                <a:gd name="T43" fmla="*/ 819 h 979"/>
                <a:gd name="T44" fmla="*/ 758 w 998"/>
                <a:gd name="T45" fmla="*/ 752 h 979"/>
                <a:gd name="T46" fmla="*/ 808 w 998"/>
                <a:gd name="T47" fmla="*/ 715 h 979"/>
                <a:gd name="T48" fmla="*/ 831 w 998"/>
                <a:gd name="T49" fmla="*/ 672 h 979"/>
                <a:gd name="T50" fmla="*/ 838 w 998"/>
                <a:gd name="T51" fmla="*/ 649 h 979"/>
                <a:gd name="T52" fmla="*/ 806 w 998"/>
                <a:gd name="T53" fmla="*/ 615 h 979"/>
                <a:gd name="T54" fmla="*/ 855 w 998"/>
                <a:gd name="T55" fmla="*/ 571 h 979"/>
                <a:gd name="T56" fmla="*/ 897 w 998"/>
                <a:gd name="T57" fmla="*/ 538 h 979"/>
                <a:gd name="T58" fmla="*/ 929 w 998"/>
                <a:gd name="T59" fmla="*/ 481 h 979"/>
                <a:gd name="T60" fmla="*/ 954 w 998"/>
                <a:gd name="T61" fmla="*/ 446 h 979"/>
                <a:gd name="T62" fmla="*/ 968 w 998"/>
                <a:gd name="T63" fmla="*/ 406 h 979"/>
                <a:gd name="T64" fmla="*/ 986 w 998"/>
                <a:gd name="T65" fmla="*/ 367 h 979"/>
                <a:gd name="T66" fmla="*/ 976 w 998"/>
                <a:gd name="T67" fmla="*/ 344 h 979"/>
                <a:gd name="T68" fmla="*/ 996 w 998"/>
                <a:gd name="T69" fmla="*/ 319 h 979"/>
                <a:gd name="T70" fmla="*/ 989 w 998"/>
                <a:gd name="T71" fmla="*/ 289 h 979"/>
                <a:gd name="T72" fmla="*/ 950 w 998"/>
                <a:gd name="T73" fmla="*/ 271 h 979"/>
                <a:gd name="T74" fmla="*/ 895 w 998"/>
                <a:gd name="T75" fmla="*/ 263 h 979"/>
                <a:gd name="T76" fmla="*/ 839 w 998"/>
                <a:gd name="T77" fmla="*/ 289 h 979"/>
                <a:gd name="T78" fmla="*/ 795 w 998"/>
                <a:gd name="T79" fmla="*/ 323 h 979"/>
                <a:gd name="T80" fmla="*/ 748 w 998"/>
                <a:gd name="T81" fmla="*/ 351 h 979"/>
                <a:gd name="T82" fmla="*/ 726 w 998"/>
                <a:gd name="T83" fmla="*/ 361 h 979"/>
                <a:gd name="T84" fmla="*/ 701 w 998"/>
                <a:gd name="T85" fmla="*/ 355 h 979"/>
                <a:gd name="T86" fmla="*/ 640 w 998"/>
                <a:gd name="T87" fmla="*/ 350 h 979"/>
                <a:gd name="T88" fmla="*/ 624 w 998"/>
                <a:gd name="T89" fmla="*/ 305 h 979"/>
                <a:gd name="T90" fmla="*/ 581 w 998"/>
                <a:gd name="T91" fmla="*/ 308 h 979"/>
                <a:gd name="T92" fmla="*/ 525 w 998"/>
                <a:gd name="T93" fmla="*/ 315 h 979"/>
                <a:gd name="T94" fmla="*/ 494 w 998"/>
                <a:gd name="T95" fmla="*/ 263 h 979"/>
                <a:gd name="T96" fmla="*/ 455 w 998"/>
                <a:gd name="T97" fmla="*/ 198 h 979"/>
                <a:gd name="T98" fmla="*/ 447 w 998"/>
                <a:gd name="T99" fmla="*/ 171 h 979"/>
                <a:gd name="T100" fmla="*/ 427 w 998"/>
                <a:gd name="T101" fmla="*/ 130 h 979"/>
                <a:gd name="T102" fmla="*/ 404 w 998"/>
                <a:gd name="T103" fmla="*/ 102 h 979"/>
                <a:gd name="T104" fmla="*/ 376 w 998"/>
                <a:gd name="T105" fmla="*/ 89 h 979"/>
                <a:gd name="T106" fmla="*/ 340 w 998"/>
                <a:gd name="T107" fmla="*/ 66 h 979"/>
                <a:gd name="T108" fmla="*/ 324 w 998"/>
                <a:gd name="T109" fmla="*/ 20 h 979"/>
                <a:gd name="T110" fmla="*/ 268 w 998"/>
                <a:gd name="T111" fmla="*/ 11 h 979"/>
                <a:gd name="T112" fmla="*/ 228 w 998"/>
                <a:gd name="T113" fmla="*/ 18 h 979"/>
                <a:gd name="T114" fmla="*/ 233 w 998"/>
                <a:gd name="T115" fmla="*/ 38 h 979"/>
                <a:gd name="T116" fmla="*/ 127 w 998"/>
                <a:gd name="T117" fmla="*/ 56 h 979"/>
                <a:gd name="T118" fmla="*/ 74 w 998"/>
                <a:gd name="T119" fmla="*/ 75 h 979"/>
                <a:gd name="T120" fmla="*/ 34 w 998"/>
                <a:gd name="T121" fmla="*/ 96 h 9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998" h="979">
                  <a:moveTo>
                    <a:pt x="17" y="109"/>
                  </a:moveTo>
                  <a:cubicBezTo>
                    <a:pt x="14" y="110"/>
                    <a:pt x="10" y="111"/>
                    <a:pt x="8" y="112"/>
                  </a:cubicBezTo>
                  <a:cubicBezTo>
                    <a:pt x="8" y="113"/>
                    <a:pt x="8" y="114"/>
                    <a:pt x="8" y="115"/>
                  </a:cubicBezTo>
                  <a:cubicBezTo>
                    <a:pt x="7" y="117"/>
                    <a:pt x="7" y="119"/>
                    <a:pt x="7" y="121"/>
                  </a:cubicBezTo>
                  <a:cubicBezTo>
                    <a:pt x="7" y="123"/>
                    <a:pt x="5" y="125"/>
                    <a:pt x="3" y="125"/>
                  </a:cubicBezTo>
                  <a:cubicBezTo>
                    <a:pt x="2" y="125"/>
                    <a:pt x="1" y="125"/>
                    <a:pt x="1" y="125"/>
                  </a:cubicBezTo>
                  <a:cubicBezTo>
                    <a:pt x="0" y="129"/>
                    <a:pt x="1" y="135"/>
                    <a:pt x="2" y="138"/>
                  </a:cubicBezTo>
                  <a:cubicBezTo>
                    <a:pt x="2" y="140"/>
                    <a:pt x="2" y="141"/>
                    <a:pt x="3" y="142"/>
                  </a:cubicBezTo>
                  <a:cubicBezTo>
                    <a:pt x="4" y="144"/>
                    <a:pt x="5" y="147"/>
                    <a:pt x="5" y="150"/>
                  </a:cubicBezTo>
                  <a:cubicBezTo>
                    <a:pt x="6" y="153"/>
                    <a:pt x="7" y="170"/>
                    <a:pt x="4" y="176"/>
                  </a:cubicBezTo>
                  <a:cubicBezTo>
                    <a:pt x="4" y="176"/>
                    <a:pt x="4" y="176"/>
                    <a:pt x="4" y="177"/>
                  </a:cubicBezTo>
                  <a:cubicBezTo>
                    <a:pt x="4" y="177"/>
                    <a:pt x="4" y="177"/>
                    <a:pt x="4" y="177"/>
                  </a:cubicBezTo>
                  <a:cubicBezTo>
                    <a:pt x="4" y="179"/>
                    <a:pt x="4" y="179"/>
                    <a:pt x="4" y="179"/>
                  </a:cubicBezTo>
                  <a:cubicBezTo>
                    <a:pt x="4" y="181"/>
                    <a:pt x="3" y="183"/>
                    <a:pt x="2" y="183"/>
                  </a:cubicBezTo>
                  <a:cubicBezTo>
                    <a:pt x="0" y="191"/>
                    <a:pt x="4" y="200"/>
                    <a:pt x="7" y="209"/>
                  </a:cubicBezTo>
                  <a:cubicBezTo>
                    <a:pt x="9" y="215"/>
                    <a:pt x="12" y="221"/>
                    <a:pt x="13" y="227"/>
                  </a:cubicBezTo>
                  <a:cubicBezTo>
                    <a:pt x="13" y="230"/>
                    <a:pt x="13" y="232"/>
                    <a:pt x="13" y="234"/>
                  </a:cubicBezTo>
                  <a:cubicBezTo>
                    <a:pt x="13" y="236"/>
                    <a:pt x="13" y="239"/>
                    <a:pt x="14" y="241"/>
                  </a:cubicBezTo>
                  <a:cubicBezTo>
                    <a:pt x="14" y="243"/>
                    <a:pt x="15" y="246"/>
                    <a:pt x="15" y="248"/>
                  </a:cubicBezTo>
                  <a:cubicBezTo>
                    <a:pt x="16" y="253"/>
                    <a:pt x="16" y="256"/>
                    <a:pt x="18" y="257"/>
                  </a:cubicBezTo>
                  <a:cubicBezTo>
                    <a:pt x="19" y="257"/>
                    <a:pt x="21" y="257"/>
                    <a:pt x="23" y="257"/>
                  </a:cubicBezTo>
                  <a:cubicBezTo>
                    <a:pt x="26" y="256"/>
                    <a:pt x="31" y="256"/>
                    <a:pt x="35" y="259"/>
                  </a:cubicBezTo>
                  <a:cubicBezTo>
                    <a:pt x="39" y="263"/>
                    <a:pt x="40" y="268"/>
                    <a:pt x="41" y="272"/>
                  </a:cubicBezTo>
                  <a:cubicBezTo>
                    <a:pt x="41" y="273"/>
                    <a:pt x="41" y="274"/>
                    <a:pt x="41" y="275"/>
                  </a:cubicBezTo>
                  <a:cubicBezTo>
                    <a:pt x="43" y="281"/>
                    <a:pt x="43" y="281"/>
                    <a:pt x="45" y="283"/>
                  </a:cubicBezTo>
                  <a:cubicBezTo>
                    <a:pt x="45" y="284"/>
                    <a:pt x="47" y="285"/>
                    <a:pt x="48" y="287"/>
                  </a:cubicBezTo>
                  <a:cubicBezTo>
                    <a:pt x="51" y="290"/>
                    <a:pt x="51" y="292"/>
                    <a:pt x="52" y="295"/>
                  </a:cubicBezTo>
                  <a:cubicBezTo>
                    <a:pt x="52" y="296"/>
                    <a:pt x="53" y="297"/>
                    <a:pt x="53" y="299"/>
                  </a:cubicBezTo>
                  <a:cubicBezTo>
                    <a:pt x="56" y="304"/>
                    <a:pt x="68" y="313"/>
                    <a:pt x="74" y="316"/>
                  </a:cubicBezTo>
                  <a:cubicBezTo>
                    <a:pt x="80" y="318"/>
                    <a:pt x="88" y="318"/>
                    <a:pt x="96" y="319"/>
                  </a:cubicBezTo>
                  <a:cubicBezTo>
                    <a:pt x="104" y="319"/>
                    <a:pt x="112" y="319"/>
                    <a:pt x="119" y="321"/>
                  </a:cubicBezTo>
                  <a:cubicBezTo>
                    <a:pt x="123" y="322"/>
                    <a:pt x="123" y="322"/>
                    <a:pt x="123" y="322"/>
                  </a:cubicBezTo>
                  <a:cubicBezTo>
                    <a:pt x="134" y="325"/>
                    <a:pt x="142" y="327"/>
                    <a:pt x="150" y="341"/>
                  </a:cubicBezTo>
                  <a:cubicBezTo>
                    <a:pt x="152" y="345"/>
                    <a:pt x="153" y="347"/>
                    <a:pt x="153" y="348"/>
                  </a:cubicBezTo>
                  <a:cubicBezTo>
                    <a:pt x="153" y="349"/>
                    <a:pt x="155" y="349"/>
                    <a:pt x="157" y="350"/>
                  </a:cubicBezTo>
                  <a:cubicBezTo>
                    <a:pt x="159" y="350"/>
                    <a:pt x="161" y="350"/>
                    <a:pt x="162" y="350"/>
                  </a:cubicBezTo>
                  <a:cubicBezTo>
                    <a:pt x="168" y="351"/>
                    <a:pt x="172" y="352"/>
                    <a:pt x="177" y="359"/>
                  </a:cubicBezTo>
                  <a:cubicBezTo>
                    <a:pt x="178" y="360"/>
                    <a:pt x="178" y="362"/>
                    <a:pt x="178" y="364"/>
                  </a:cubicBezTo>
                  <a:cubicBezTo>
                    <a:pt x="190" y="364"/>
                    <a:pt x="203" y="359"/>
                    <a:pt x="212" y="352"/>
                  </a:cubicBezTo>
                  <a:cubicBezTo>
                    <a:pt x="214" y="351"/>
                    <a:pt x="214" y="351"/>
                    <a:pt x="214" y="351"/>
                  </a:cubicBezTo>
                  <a:cubicBezTo>
                    <a:pt x="218" y="348"/>
                    <a:pt x="223" y="344"/>
                    <a:pt x="228" y="346"/>
                  </a:cubicBezTo>
                  <a:cubicBezTo>
                    <a:pt x="230" y="346"/>
                    <a:pt x="233" y="348"/>
                    <a:pt x="235" y="352"/>
                  </a:cubicBezTo>
                  <a:cubicBezTo>
                    <a:pt x="237" y="359"/>
                    <a:pt x="230" y="365"/>
                    <a:pt x="225" y="369"/>
                  </a:cubicBezTo>
                  <a:cubicBezTo>
                    <a:pt x="224" y="369"/>
                    <a:pt x="223" y="370"/>
                    <a:pt x="222" y="371"/>
                  </a:cubicBezTo>
                  <a:cubicBezTo>
                    <a:pt x="222" y="372"/>
                    <a:pt x="222" y="374"/>
                    <a:pt x="220" y="375"/>
                  </a:cubicBezTo>
                  <a:cubicBezTo>
                    <a:pt x="205" y="388"/>
                    <a:pt x="193" y="411"/>
                    <a:pt x="183" y="431"/>
                  </a:cubicBezTo>
                  <a:cubicBezTo>
                    <a:pt x="178" y="442"/>
                    <a:pt x="172" y="453"/>
                    <a:pt x="167" y="463"/>
                  </a:cubicBezTo>
                  <a:cubicBezTo>
                    <a:pt x="159" y="476"/>
                    <a:pt x="151" y="490"/>
                    <a:pt x="146" y="505"/>
                  </a:cubicBezTo>
                  <a:cubicBezTo>
                    <a:pt x="143" y="511"/>
                    <a:pt x="141" y="517"/>
                    <a:pt x="139" y="524"/>
                  </a:cubicBezTo>
                  <a:cubicBezTo>
                    <a:pt x="134" y="535"/>
                    <a:pt x="130" y="547"/>
                    <a:pt x="125" y="559"/>
                  </a:cubicBezTo>
                  <a:cubicBezTo>
                    <a:pt x="123" y="562"/>
                    <a:pt x="121" y="566"/>
                    <a:pt x="119" y="570"/>
                  </a:cubicBezTo>
                  <a:cubicBezTo>
                    <a:pt x="117" y="574"/>
                    <a:pt x="114" y="578"/>
                    <a:pt x="113" y="582"/>
                  </a:cubicBezTo>
                  <a:cubicBezTo>
                    <a:pt x="110" y="588"/>
                    <a:pt x="109" y="594"/>
                    <a:pt x="107" y="600"/>
                  </a:cubicBezTo>
                  <a:cubicBezTo>
                    <a:pt x="105" y="606"/>
                    <a:pt x="103" y="613"/>
                    <a:pt x="101" y="619"/>
                  </a:cubicBezTo>
                  <a:cubicBezTo>
                    <a:pt x="96" y="630"/>
                    <a:pt x="89" y="640"/>
                    <a:pt x="82" y="649"/>
                  </a:cubicBezTo>
                  <a:cubicBezTo>
                    <a:pt x="78" y="656"/>
                    <a:pt x="73" y="662"/>
                    <a:pt x="69" y="669"/>
                  </a:cubicBezTo>
                  <a:cubicBezTo>
                    <a:pt x="64" y="680"/>
                    <a:pt x="58" y="690"/>
                    <a:pt x="54" y="702"/>
                  </a:cubicBezTo>
                  <a:cubicBezTo>
                    <a:pt x="53" y="704"/>
                    <a:pt x="52" y="706"/>
                    <a:pt x="51" y="709"/>
                  </a:cubicBezTo>
                  <a:cubicBezTo>
                    <a:pt x="50" y="714"/>
                    <a:pt x="48" y="720"/>
                    <a:pt x="45" y="725"/>
                  </a:cubicBezTo>
                  <a:cubicBezTo>
                    <a:pt x="45" y="726"/>
                    <a:pt x="45" y="727"/>
                    <a:pt x="45" y="728"/>
                  </a:cubicBezTo>
                  <a:cubicBezTo>
                    <a:pt x="44" y="733"/>
                    <a:pt x="45" y="735"/>
                    <a:pt x="51" y="740"/>
                  </a:cubicBezTo>
                  <a:cubicBezTo>
                    <a:pt x="55" y="742"/>
                    <a:pt x="60" y="746"/>
                    <a:pt x="62" y="752"/>
                  </a:cubicBezTo>
                  <a:cubicBezTo>
                    <a:pt x="65" y="757"/>
                    <a:pt x="67" y="764"/>
                    <a:pt x="66" y="772"/>
                  </a:cubicBezTo>
                  <a:cubicBezTo>
                    <a:pt x="65" y="774"/>
                    <a:pt x="64" y="776"/>
                    <a:pt x="63" y="778"/>
                  </a:cubicBezTo>
                  <a:cubicBezTo>
                    <a:pt x="63" y="779"/>
                    <a:pt x="63" y="779"/>
                    <a:pt x="63" y="780"/>
                  </a:cubicBezTo>
                  <a:cubicBezTo>
                    <a:pt x="75" y="783"/>
                    <a:pt x="76" y="795"/>
                    <a:pt x="77" y="803"/>
                  </a:cubicBezTo>
                  <a:cubicBezTo>
                    <a:pt x="77" y="807"/>
                    <a:pt x="77" y="810"/>
                    <a:pt x="78" y="813"/>
                  </a:cubicBezTo>
                  <a:cubicBezTo>
                    <a:pt x="80" y="818"/>
                    <a:pt x="83" y="822"/>
                    <a:pt x="86" y="826"/>
                  </a:cubicBezTo>
                  <a:cubicBezTo>
                    <a:pt x="89" y="830"/>
                    <a:pt x="92" y="834"/>
                    <a:pt x="94" y="839"/>
                  </a:cubicBezTo>
                  <a:cubicBezTo>
                    <a:pt x="96" y="844"/>
                    <a:pt x="96" y="844"/>
                    <a:pt x="96" y="844"/>
                  </a:cubicBezTo>
                  <a:cubicBezTo>
                    <a:pt x="99" y="852"/>
                    <a:pt x="102" y="860"/>
                    <a:pt x="102" y="868"/>
                  </a:cubicBezTo>
                  <a:cubicBezTo>
                    <a:pt x="102" y="872"/>
                    <a:pt x="102" y="876"/>
                    <a:pt x="103" y="881"/>
                  </a:cubicBezTo>
                  <a:cubicBezTo>
                    <a:pt x="103" y="884"/>
                    <a:pt x="103" y="887"/>
                    <a:pt x="103" y="891"/>
                  </a:cubicBezTo>
                  <a:cubicBezTo>
                    <a:pt x="110" y="891"/>
                    <a:pt x="115" y="896"/>
                    <a:pt x="119" y="900"/>
                  </a:cubicBezTo>
                  <a:cubicBezTo>
                    <a:pt x="120" y="902"/>
                    <a:pt x="121" y="903"/>
                    <a:pt x="123" y="904"/>
                  </a:cubicBezTo>
                  <a:cubicBezTo>
                    <a:pt x="127" y="907"/>
                    <a:pt x="131" y="910"/>
                    <a:pt x="134" y="914"/>
                  </a:cubicBezTo>
                  <a:cubicBezTo>
                    <a:pt x="137" y="917"/>
                    <a:pt x="139" y="920"/>
                    <a:pt x="140" y="923"/>
                  </a:cubicBezTo>
                  <a:cubicBezTo>
                    <a:pt x="142" y="927"/>
                    <a:pt x="144" y="930"/>
                    <a:pt x="145" y="932"/>
                  </a:cubicBezTo>
                  <a:cubicBezTo>
                    <a:pt x="147" y="934"/>
                    <a:pt x="148" y="934"/>
                    <a:pt x="152" y="934"/>
                  </a:cubicBezTo>
                  <a:cubicBezTo>
                    <a:pt x="154" y="933"/>
                    <a:pt x="156" y="933"/>
                    <a:pt x="159" y="934"/>
                  </a:cubicBezTo>
                  <a:cubicBezTo>
                    <a:pt x="166" y="935"/>
                    <a:pt x="168" y="939"/>
                    <a:pt x="170" y="942"/>
                  </a:cubicBezTo>
                  <a:cubicBezTo>
                    <a:pt x="171" y="943"/>
                    <a:pt x="172" y="944"/>
                    <a:pt x="174" y="945"/>
                  </a:cubicBezTo>
                  <a:cubicBezTo>
                    <a:pt x="177" y="947"/>
                    <a:pt x="183" y="946"/>
                    <a:pt x="188" y="945"/>
                  </a:cubicBezTo>
                  <a:cubicBezTo>
                    <a:pt x="191" y="945"/>
                    <a:pt x="194" y="944"/>
                    <a:pt x="197" y="944"/>
                  </a:cubicBezTo>
                  <a:cubicBezTo>
                    <a:pt x="204" y="944"/>
                    <a:pt x="210" y="944"/>
                    <a:pt x="217" y="944"/>
                  </a:cubicBezTo>
                  <a:cubicBezTo>
                    <a:pt x="224" y="944"/>
                    <a:pt x="231" y="944"/>
                    <a:pt x="237" y="944"/>
                  </a:cubicBezTo>
                  <a:cubicBezTo>
                    <a:pt x="237" y="944"/>
                    <a:pt x="237" y="944"/>
                    <a:pt x="237" y="944"/>
                  </a:cubicBezTo>
                  <a:cubicBezTo>
                    <a:pt x="244" y="944"/>
                    <a:pt x="250" y="945"/>
                    <a:pt x="255" y="946"/>
                  </a:cubicBezTo>
                  <a:cubicBezTo>
                    <a:pt x="259" y="947"/>
                    <a:pt x="262" y="948"/>
                    <a:pt x="266" y="948"/>
                  </a:cubicBezTo>
                  <a:cubicBezTo>
                    <a:pt x="280" y="949"/>
                    <a:pt x="292" y="950"/>
                    <a:pt x="305" y="951"/>
                  </a:cubicBezTo>
                  <a:cubicBezTo>
                    <a:pt x="311" y="951"/>
                    <a:pt x="316" y="951"/>
                    <a:pt x="321" y="951"/>
                  </a:cubicBezTo>
                  <a:cubicBezTo>
                    <a:pt x="329" y="951"/>
                    <a:pt x="338" y="951"/>
                    <a:pt x="346" y="952"/>
                  </a:cubicBezTo>
                  <a:cubicBezTo>
                    <a:pt x="355" y="953"/>
                    <a:pt x="355" y="953"/>
                    <a:pt x="355" y="953"/>
                  </a:cubicBezTo>
                  <a:cubicBezTo>
                    <a:pt x="365" y="954"/>
                    <a:pt x="375" y="955"/>
                    <a:pt x="385" y="955"/>
                  </a:cubicBezTo>
                  <a:cubicBezTo>
                    <a:pt x="410" y="955"/>
                    <a:pt x="436" y="957"/>
                    <a:pt x="460" y="958"/>
                  </a:cubicBezTo>
                  <a:cubicBezTo>
                    <a:pt x="487" y="960"/>
                    <a:pt x="515" y="961"/>
                    <a:pt x="542" y="961"/>
                  </a:cubicBezTo>
                  <a:cubicBezTo>
                    <a:pt x="575" y="961"/>
                    <a:pt x="611" y="965"/>
                    <a:pt x="649" y="972"/>
                  </a:cubicBezTo>
                  <a:cubicBezTo>
                    <a:pt x="653" y="973"/>
                    <a:pt x="653" y="973"/>
                    <a:pt x="653" y="973"/>
                  </a:cubicBezTo>
                  <a:cubicBezTo>
                    <a:pt x="660" y="975"/>
                    <a:pt x="678" y="979"/>
                    <a:pt x="685" y="974"/>
                  </a:cubicBezTo>
                  <a:cubicBezTo>
                    <a:pt x="685" y="973"/>
                    <a:pt x="685" y="972"/>
                    <a:pt x="685" y="971"/>
                  </a:cubicBezTo>
                  <a:cubicBezTo>
                    <a:pt x="685" y="964"/>
                    <a:pt x="686" y="958"/>
                    <a:pt x="687" y="952"/>
                  </a:cubicBezTo>
                  <a:cubicBezTo>
                    <a:pt x="689" y="947"/>
                    <a:pt x="691" y="944"/>
                    <a:pt x="693" y="942"/>
                  </a:cubicBezTo>
                  <a:cubicBezTo>
                    <a:pt x="694" y="940"/>
                    <a:pt x="695" y="939"/>
                    <a:pt x="696" y="937"/>
                  </a:cubicBezTo>
                  <a:cubicBezTo>
                    <a:pt x="698" y="934"/>
                    <a:pt x="699" y="930"/>
                    <a:pt x="701" y="927"/>
                  </a:cubicBezTo>
                  <a:cubicBezTo>
                    <a:pt x="704" y="918"/>
                    <a:pt x="707" y="910"/>
                    <a:pt x="720" y="905"/>
                  </a:cubicBezTo>
                  <a:cubicBezTo>
                    <a:pt x="730" y="901"/>
                    <a:pt x="730" y="899"/>
                    <a:pt x="732" y="892"/>
                  </a:cubicBezTo>
                  <a:cubicBezTo>
                    <a:pt x="732" y="890"/>
                    <a:pt x="733" y="886"/>
                    <a:pt x="735" y="882"/>
                  </a:cubicBezTo>
                  <a:cubicBezTo>
                    <a:pt x="737" y="874"/>
                    <a:pt x="742" y="868"/>
                    <a:pt x="747" y="862"/>
                  </a:cubicBezTo>
                  <a:cubicBezTo>
                    <a:pt x="750" y="857"/>
                    <a:pt x="754" y="852"/>
                    <a:pt x="756" y="847"/>
                  </a:cubicBezTo>
                  <a:cubicBezTo>
                    <a:pt x="761" y="835"/>
                    <a:pt x="756" y="823"/>
                    <a:pt x="753" y="819"/>
                  </a:cubicBezTo>
                  <a:cubicBezTo>
                    <a:pt x="747" y="809"/>
                    <a:pt x="741" y="799"/>
                    <a:pt x="748" y="785"/>
                  </a:cubicBezTo>
                  <a:cubicBezTo>
                    <a:pt x="750" y="782"/>
                    <a:pt x="753" y="780"/>
                    <a:pt x="755" y="778"/>
                  </a:cubicBezTo>
                  <a:cubicBezTo>
                    <a:pt x="757" y="776"/>
                    <a:pt x="759" y="775"/>
                    <a:pt x="760" y="773"/>
                  </a:cubicBezTo>
                  <a:cubicBezTo>
                    <a:pt x="762" y="770"/>
                    <a:pt x="761" y="766"/>
                    <a:pt x="760" y="762"/>
                  </a:cubicBezTo>
                  <a:cubicBezTo>
                    <a:pt x="759" y="759"/>
                    <a:pt x="758" y="755"/>
                    <a:pt x="758" y="752"/>
                  </a:cubicBezTo>
                  <a:cubicBezTo>
                    <a:pt x="759" y="744"/>
                    <a:pt x="768" y="738"/>
                    <a:pt x="771" y="736"/>
                  </a:cubicBezTo>
                  <a:cubicBezTo>
                    <a:pt x="777" y="732"/>
                    <a:pt x="786" y="728"/>
                    <a:pt x="793" y="730"/>
                  </a:cubicBezTo>
                  <a:cubicBezTo>
                    <a:pt x="793" y="728"/>
                    <a:pt x="795" y="726"/>
                    <a:pt x="797" y="727"/>
                  </a:cubicBezTo>
                  <a:cubicBezTo>
                    <a:pt x="799" y="727"/>
                    <a:pt x="800" y="728"/>
                    <a:pt x="801" y="729"/>
                  </a:cubicBezTo>
                  <a:cubicBezTo>
                    <a:pt x="805" y="727"/>
                    <a:pt x="807" y="722"/>
                    <a:pt x="808" y="715"/>
                  </a:cubicBezTo>
                  <a:cubicBezTo>
                    <a:pt x="810" y="709"/>
                    <a:pt x="812" y="701"/>
                    <a:pt x="818" y="696"/>
                  </a:cubicBezTo>
                  <a:cubicBezTo>
                    <a:pt x="819" y="694"/>
                    <a:pt x="821" y="692"/>
                    <a:pt x="822" y="691"/>
                  </a:cubicBezTo>
                  <a:cubicBezTo>
                    <a:pt x="826" y="688"/>
                    <a:pt x="828" y="686"/>
                    <a:pt x="830" y="680"/>
                  </a:cubicBezTo>
                  <a:cubicBezTo>
                    <a:pt x="830" y="679"/>
                    <a:pt x="830" y="678"/>
                    <a:pt x="830" y="677"/>
                  </a:cubicBezTo>
                  <a:cubicBezTo>
                    <a:pt x="831" y="675"/>
                    <a:pt x="831" y="674"/>
                    <a:pt x="831" y="672"/>
                  </a:cubicBezTo>
                  <a:cubicBezTo>
                    <a:pt x="831" y="671"/>
                    <a:pt x="831" y="668"/>
                    <a:pt x="831" y="667"/>
                  </a:cubicBezTo>
                  <a:cubicBezTo>
                    <a:pt x="830" y="666"/>
                    <a:pt x="830" y="666"/>
                    <a:pt x="830" y="665"/>
                  </a:cubicBezTo>
                  <a:cubicBezTo>
                    <a:pt x="830" y="665"/>
                    <a:pt x="830" y="664"/>
                    <a:pt x="830" y="664"/>
                  </a:cubicBezTo>
                  <a:cubicBezTo>
                    <a:pt x="831" y="659"/>
                    <a:pt x="834" y="656"/>
                    <a:pt x="836" y="653"/>
                  </a:cubicBezTo>
                  <a:cubicBezTo>
                    <a:pt x="837" y="652"/>
                    <a:pt x="838" y="650"/>
                    <a:pt x="838" y="649"/>
                  </a:cubicBezTo>
                  <a:cubicBezTo>
                    <a:pt x="838" y="649"/>
                    <a:pt x="837" y="648"/>
                    <a:pt x="832" y="645"/>
                  </a:cubicBezTo>
                  <a:cubicBezTo>
                    <a:pt x="828" y="644"/>
                    <a:pt x="824" y="643"/>
                    <a:pt x="819" y="642"/>
                  </a:cubicBezTo>
                  <a:cubicBezTo>
                    <a:pt x="810" y="640"/>
                    <a:pt x="800" y="638"/>
                    <a:pt x="795" y="631"/>
                  </a:cubicBezTo>
                  <a:cubicBezTo>
                    <a:pt x="793" y="629"/>
                    <a:pt x="793" y="627"/>
                    <a:pt x="794" y="625"/>
                  </a:cubicBezTo>
                  <a:cubicBezTo>
                    <a:pt x="797" y="619"/>
                    <a:pt x="802" y="617"/>
                    <a:pt x="806" y="615"/>
                  </a:cubicBezTo>
                  <a:cubicBezTo>
                    <a:pt x="809" y="614"/>
                    <a:pt x="811" y="613"/>
                    <a:pt x="813" y="611"/>
                  </a:cubicBezTo>
                  <a:cubicBezTo>
                    <a:pt x="814" y="610"/>
                    <a:pt x="816" y="607"/>
                    <a:pt x="817" y="605"/>
                  </a:cubicBezTo>
                  <a:cubicBezTo>
                    <a:pt x="819" y="602"/>
                    <a:pt x="820" y="600"/>
                    <a:pt x="822" y="597"/>
                  </a:cubicBezTo>
                  <a:cubicBezTo>
                    <a:pt x="828" y="592"/>
                    <a:pt x="833" y="588"/>
                    <a:pt x="839" y="584"/>
                  </a:cubicBezTo>
                  <a:cubicBezTo>
                    <a:pt x="845" y="581"/>
                    <a:pt x="851" y="577"/>
                    <a:pt x="855" y="571"/>
                  </a:cubicBezTo>
                  <a:cubicBezTo>
                    <a:pt x="856" y="570"/>
                    <a:pt x="856" y="568"/>
                    <a:pt x="857" y="567"/>
                  </a:cubicBezTo>
                  <a:cubicBezTo>
                    <a:pt x="859" y="564"/>
                    <a:pt x="862" y="559"/>
                    <a:pt x="867" y="557"/>
                  </a:cubicBezTo>
                  <a:cubicBezTo>
                    <a:pt x="870" y="556"/>
                    <a:pt x="873" y="556"/>
                    <a:pt x="875" y="556"/>
                  </a:cubicBezTo>
                  <a:cubicBezTo>
                    <a:pt x="877" y="556"/>
                    <a:pt x="879" y="556"/>
                    <a:pt x="881" y="556"/>
                  </a:cubicBezTo>
                  <a:cubicBezTo>
                    <a:pt x="889" y="553"/>
                    <a:pt x="893" y="546"/>
                    <a:pt x="897" y="538"/>
                  </a:cubicBezTo>
                  <a:cubicBezTo>
                    <a:pt x="899" y="535"/>
                    <a:pt x="901" y="531"/>
                    <a:pt x="903" y="528"/>
                  </a:cubicBezTo>
                  <a:cubicBezTo>
                    <a:pt x="905" y="525"/>
                    <a:pt x="908" y="521"/>
                    <a:pt x="911" y="518"/>
                  </a:cubicBezTo>
                  <a:cubicBezTo>
                    <a:pt x="915" y="512"/>
                    <a:pt x="919" y="507"/>
                    <a:pt x="922" y="501"/>
                  </a:cubicBezTo>
                  <a:cubicBezTo>
                    <a:pt x="923" y="499"/>
                    <a:pt x="924" y="496"/>
                    <a:pt x="925" y="493"/>
                  </a:cubicBezTo>
                  <a:cubicBezTo>
                    <a:pt x="926" y="489"/>
                    <a:pt x="927" y="484"/>
                    <a:pt x="929" y="481"/>
                  </a:cubicBezTo>
                  <a:cubicBezTo>
                    <a:pt x="931" y="479"/>
                    <a:pt x="933" y="477"/>
                    <a:pt x="935" y="475"/>
                  </a:cubicBezTo>
                  <a:cubicBezTo>
                    <a:pt x="936" y="474"/>
                    <a:pt x="938" y="473"/>
                    <a:pt x="939" y="473"/>
                  </a:cubicBezTo>
                  <a:cubicBezTo>
                    <a:pt x="941" y="470"/>
                    <a:pt x="942" y="467"/>
                    <a:pt x="943" y="463"/>
                  </a:cubicBezTo>
                  <a:cubicBezTo>
                    <a:pt x="944" y="460"/>
                    <a:pt x="945" y="456"/>
                    <a:pt x="947" y="452"/>
                  </a:cubicBezTo>
                  <a:cubicBezTo>
                    <a:pt x="950" y="449"/>
                    <a:pt x="952" y="448"/>
                    <a:pt x="954" y="446"/>
                  </a:cubicBezTo>
                  <a:cubicBezTo>
                    <a:pt x="957" y="444"/>
                    <a:pt x="958" y="443"/>
                    <a:pt x="959" y="441"/>
                  </a:cubicBezTo>
                  <a:cubicBezTo>
                    <a:pt x="960" y="439"/>
                    <a:pt x="963" y="431"/>
                    <a:pt x="963" y="430"/>
                  </a:cubicBezTo>
                  <a:cubicBezTo>
                    <a:pt x="963" y="428"/>
                    <a:pt x="963" y="426"/>
                    <a:pt x="962" y="424"/>
                  </a:cubicBezTo>
                  <a:cubicBezTo>
                    <a:pt x="962" y="422"/>
                    <a:pt x="961" y="420"/>
                    <a:pt x="962" y="416"/>
                  </a:cubicBezTo>
                  <a:cubicBezTo>
                    <a:pt x="962" y="411"/>
                    <a:pt x="966" y="408"/>
                    <a:pt x="968" y="406"/>
                  </a:cubicBezTo>
                  <a:cubicBezTo>
                    <a:pt x="969" y="405"/>
                    <a:pt x="971" y="404"/>
                    <a:pt x="971" y="402"/>
                  </a:cubicBezTo>
                  <a:cubicBezTo>
                    <a:pt x="972" y="400"/>
                    <a:pt x="973" y="397"/>
                    <a:pt x="974" y="394"/>
                  </a:cubicBezTo>
                  <a:cubicBezTo>
                    <a:pt x="974" y="391"/>
                    <a:pt x="975" y="387"/>
                    <a:pt x="977" y="384"/>
                  </a:cubicBezTo>
                  <a:cubicBezTo>
                    <a:pt x="978" y="381"/>
                    <a:pt x="980" y="378"/>
                    <a:pt x="981" y="375"/>
                  </a:cubicBezTo>
                  <a:cubicBezTo>
                    <a:pt x="983" y="373"/>
                    <a:pt x="984" y="370"/>
                    <a:pt x="986" y="367"/>
                  </a:cubicBezTo>
                  <a:cubicBezTo>
                    <a:pt x="986" y="367"/>
                    <a:pt x="986" y="366"/>
                    <a:pt x="986" y="364"/>
                  </a:cubicBezTo>
                  <a:cubicBezTo>
                    <a:pt x="986" y="362"/>
                    <a:pt x="987" y="358"/>
                    <a:pt x="989" y="355"/>
                  </a:cubicBezTo>
                  <a:cubicBezTo>
                    <a:pt x="989" y="355"/>
                    <a:pt x="989" y="355"/>
                    <a:pt x="989" y="355"/>
                  </a:cubicBezTo>
                  <a:cubicBezTo>
                    <a:pt x="989" y="354"/>
                    <a:pt x="989" y="353"/>
                    <a:pt x="985" y="352"/>
                  </a:cubicBezTo>
                  <a:cubicBezTo>
                    <a:pt x="981" y="350"/>
                    <a:pt x="977" y="349"/>
                    <a:pt x="976" y="344"/>
                  </a:cubicBezTo>
                  <a:cubicBezTo>
                    <a:pt x="976" y="340"/>
                    <a:pt x="978" y="337"/>
                    <a:pt x="979" y="336"/>
                  </a:cubicBezTo>
                  <a:cubicBezTo>
                    <a:pt x="981" y="334"/>
                    <a:pt x="984" y="333"/>
                    <a:pt x="988" y="332"/>
                  </a:cubicBezTo>
                  <a:cubicBezTo>
                    <a:pt x="989" y="331"/>
                    <a:pt x="990" y="331"/>
                    <a:pt x="991" y="330"/>
                  </a:cubicBezTo>
                  <a:cubicBezTo>
                    <a:pt x="993" y="328"/>
                    <a:pt x="993" y="328"/>
                    <a:pt x="995" y="325"/>
                  </a:cubicBezTo>
                  <a:cubicBezTo>
                    <a:pt x="996" y="319"/>
                    <a:pt x="996" y="319"/>
                    <a:pt x="996" y="319"/>
                  </a:cubicBezTo>
                  <a:cubicBezTo>
                    <a:pt x="997" y="314"/>
                    <a:pt x="998" y="307"/>
                    <a:pt x="998" y="303"/>
                  </a:cubicBezTo>
                  <a:cubicBezTo>
                    <a:pt x="997" y="302"/>
                    <a:pt x="997" y="302"/>
                    <a:pt x="996" y="301"/>
                  </a:cubicBezTo>
                  <a:cubicBezTo>
                    <a:pt x="995" y="299"/>
                    <a:pt x="996" y="297"/>
                    <a:pt x="997" y="295"/>
                  </a:cubicBezTo>
                  <a:cubicBezTo>
                    <a:pt x="996" y="293"/>
                    <a:pt x="995" y="293"/>
                    <a:pt x="992" y="291"/>
                  </a:cubicBezTo>
                  <a:cubicBezTo>
                    <a:pt x="989" y="289"/>
                    <a:pt x="989" y="289"/>
                    <a:pt x="989" y="289"/>
                  </a:cubicBezTo>
                  <a:cubicBezTo>
                    <a:pt x="986" y="288"/>
                    <a:pt x="984" y="286"/>
                    <a:pt x="981" y="284"/>
                  </a:cubicBezTo>
                  <a:cubicBezTo>
                    <a:pt x="978" y="281"/>
                    <a:pt x="975" y="279"/>
                    <a:pt x="972" y="278"/>
                  </a:cubicBezTo>
                  <a:cubicBezTo>
                    <a:pt x="971" y="278"/>
                    <a:pt x="970" y="278"/>
                    <a:pt x="968" y="278"/>
                  </a:cubicBezTo>
                  <a:cubicBezTo>
                    <a:pt x="965" y="278"/>
                    <a:pt x="961" y="278"/>
                    <a:pt x="958" y="277"/>
                  </a:cubicBezTo>
                  <a:cubicBezTo>
                    <a:pt x="954" y="276"/>
                    <a:pt x="952" y="273"/>
                    <a:pt x="950" y="271"/>
                  </a:cubicBezTo>
                  <a:cubicBezTo>
                    <a:pt x="949" y="270"/>
                    <a:pt x="948" y="269"/>
                    <a:pt x="946" y="268"/>
                  </a:cubicBezTo>
                  <a:cubicBezTo>
                    <a:pt x="942" y="266"/>
                    <a:pt x="936" y="265"/>
                    <a:pt x="930" y="266"/>
                  </a:cubicBezTo>
                  <a:cubicBezTo>
                    <a:pt x="927" y="266"/>
                    <a:pt x="923" y="266"/>
                    <a:pt x="920" y="265"/>
                  </a:cubicBezTo>
                  <a:cubicBezTo>
                    <a:pt x="916" y="265"/>
                    <a:pt x="913" y="264"/>
                    <a:pt x="910" y="264"/>
                  </a:cubicBezTo>
                  <a:cubicBezTo>
                    <a:pt x="905" y="264"/>
                    <a:pt x="900" y="264"/>
                    <a:pt x="895" y="263"/>
                  </a:cubicBezTo>
                  <a:cubicBezTo>
                    <a:pt x="893" y="262"/>
                    <a:pt x="891" y="261"/>
                    <a:pt x="889" y="261"/>
                  </a:cubicBezTo>
                  <a:cubicBezTo>
                    <a:pt x="883" y="259"/>
                    <a:pt x="879" y="257"/>
                    <a:pt x="873" y="260"/>
                  </a:cubicBezTo>
                  <a:cubicBezTo>
                    <a:pt x="868" y="262"/>
                    <a:pt x="860" y="268"/>
                    <a:pt x="857" y="272"/>
                  </a:cubicBezTo>
                  <a:cubicBezTo>
                    <a:pt x="852" y="280"/>
                    <a:pt x="849" y="282"/>
                    <a:pt x="842" y="287"/>
                  </a:cubicBezTo>
                  <a:cubicBezTo>
                    <a:pt x="839" y="289"/>
                    <a:pt x="839" y="289"/>
                    <a:pt x="839" y="289"/>
                  </a:cubicBezTo>
                  <a:cubicBezTo>
                    <a:pt x="835" y="291"/>
                    <a:pt x="833" y="295"/>
                    <a:pt x="830" y="299"/>
                  </a:cubicBezTo>
                  <a:cubicBezTo>
                    <a:pt x="828" y="301"/>
                    <a:pt x="827" y="303"/>
                    <a:pt x="825" y="305"/>
                  </a:cubicBezTo>
                  <a:cubicBezTo>
                    <a:pt x="820" y="310"/>
                    <a:pt x="813" y="313"/>
                    <a:pt x="807" y="316"/>
                  </a:cubicBezTo>
                  <a:cubicBezTo>
                    <a:pt x="804" y="318"/>
                    <a:pt x="801" y="319"/>
                    <a:pt x="799" y="321"/>
                  </a:cubicBezTo>
                  <a:cubicBezTo>
                    <a:pt x="795" y="323"/>
                    <a:pt x="795" y="323"/>
                    <a:pt x="795" y="323"/>
                  </a:cubicBezTo>
                  <a:cubicBezTo>
                    <a:pt x="788" y="328"/>
                    <a:pt x="780" y="334"/>
                    <a:pt x="775" y="340"/>
                  </a:cubicBezTo>
                  <a:cubicBezTo>
                    <a:pt x="773" y="342"/>
                    <a:pt x="772" y="344"/>
                    <a:pt x="771" y="346"/>
                  </a:cubicBezTo>
                  <a:cubicBezTo>
                    <a:pt x="767" y="352"/>
                    <a:pt x="762" y="361"/>
                    <a:pt x="751" y="359"/>
                  </a:cubicBezTo>
                  <a:cubicBezTo>
                    <a:pt x="749" y="358"/>
                    <a:pt x="747" y="356"/>
                    <a:pt x="748" y="353"/>
                  </a:cubicBezTo>
                  <a:cubicBezTo>
                    <a:pt x="748" y="351"/>
                    <a:pt x="748" y="351"/>
                    <a:pt x="748" y="351"/>
                  </a:cubicBezTo>
                  <a:cubicBezTo>
                    <a:pt x="749" y="349"/>
                    <a:pt x="749" y="348"/>
                    <a:pt x="749" y="346"/>
                  </a:cubicBezTo>
                  <a:cubicBezTo>
                    <a:pt x="748" y="347"/>
                    <a:pt x="747" y="349"/>
                    <a:pt x="745" y="350"/>
                  </a:cubicBezTo>
                  <a:cubicBezTo>
                    <a:pt x="741" y="352"/>
                    <a:pt x="738" y="353"/>
                    <a:pt x="735" y="353"/>
                  </a:cubicBezTo>
                  <a:cubicBezTo>
                    <a:pt x="734" y="353"/>
                    <a:pt x="733" y="353"/>
                    <a:pt x="732" y="354"/>
                  </a:cubicBezTo>
                  <a:cubicBezTo>
                    <a:pt x="728" y="355"/>
                    <a:pt x="727" y="357"/>
                    <a:pt x="726" y="361"/>
                  </a:cubicBezTo>
                  <a:cubicBezTo>
                    <a:pt x="724" y="364"/>
                    <a:pt x="723" y="368"/>
                    <a:pt x="718" y="372"/>
                  </a:cubicBezTo>
                  <a:cubicBezTo>
                    <a:pt x="717" y="372"/>
                    <a:pt x="716" y="373"/>
                    <a:pt x="715" y="373"/>
                  </a:cubicBezTo>
                  <a:cubicBezTo>
                    <a:pt x="714" y="373"/>
                    <a:pt x="713" y="372"/>
                    <a:pt x="712" y="371"/>
                  </a:cubicBezTo>
                  <a:cubicBezTo>
                    <a:pt x="708" y="367"/>
                    <a:pt x="705" y="362"/>
                    <a:pt x="703" y="357"/>
                  </a:cubicBezTo>
                  <a:cubicBezTo>
                    <a:pt x="702" y="357"/>
                    <a:pt x="701" y="356"/>
                    <a:pt x="701" y="355"/>
                  </a:cubicBezTo>
                  <a:cubicBezTo>
                    <a:pt x="699" y="356"/>
                    <a:pt x="697" y="356"/>
                    <a:pt x="695" y="357"/>
                  </a:cubicBezTo>
                  <a:cubicBezTo>
                    <a:pt x="694" y="357"/>
                    <a:pt x="693" y="357"/>
                    <a:pt x="691" y="357"/>
                  </a:cubicBezTo>
                  <a:cubicBezTo>
                    <a:pt x="688" y="358"/>
                    <a:pt x="685" y="360"/>
                    <a:pt x="682" y="362"/>
                  </a:cubicBezTo>
                  <a:cubicBezTo>
                    <a:pt x="679" y="364"/>
                    <a:pt x="675" y="366"/>
                    <a:pt x="672" y="367"/>
                  </a:cubicBezTo>
                  <a:cubicBezTo>
                    <a:pt x="662" y="369"/>
                    <a:pt x="645" y="356"/>
                    <a:pt x="640" y="350"/>
                  </a:cubicBezTo>
                  <a:cubicBezTo>
                    <a:pt x="637" y="346"/>
                    <a:pt x="636" y="340"/>
                    <a:pt x="635" y="335"/>
                  </a:cubicBezTo>
                  <a:cubicBezTo>
                    <a:pt x="634" y="331"/>
                    <a:pt x="633" y="327"/>
                    <a:pt x="631" y="324"/>
                  </a:cubicBezTo>
                  <a:cubicBezTo>
                    <a:pt x="630" y="323"/>
                    <a:pt x="630" y="322"/>
                    <a:pt x="629" y="322"/>
                  </a:cubicBezTo>
                  <a:cubicBezTo>
                    <a:pt x="627" y="319"/>
                    <a:pt x="625" y="317"/>
                    <a:pt x="623" y="313"/>
                  </a:cubicBezTo>
                  <a:cubicBezTo>
                    <a:pt x="622" y="310"/>
                    <a:pt x="623" y="307"/>
                    <a:pt x="624" y="305"/>
                  </a:cubicBezTo>
                  <a:cubicBezTo>
                    <a:pt x="624" y="304"/>
                    <a:pt x="625" y="303"/>
                    <a:pt x="624" y="302"/>
                  </a:cubicBezTo>
                  <a:cubicBezTo>
                    <a:pt x="624" y="298"/>
                    <a:pt x="623" y="296"/>
                    <a:pt x="617" y="295"/>
                  </a:cubicBezTo>
                  <a:cubicBezTo>
                    <a:pt x="611" y="295"/>
                    <a:pt x="603" y="295"/>
                    <a:pt x="600" y="297"/>
                  </a:cubicBezTo>
                  <a:cubicBezTo>
                    <a:pt x="597" y="299"/>
                    <a:pt x="596" y="301"/>
                    <a:pt x="595" y="302"/>
                  </a:cubicBezTo>
                  <a:cubicBezTo>
                    <a:pt x="592" y="306"/>
                    <a:pt x="590" y="308"/>
                    <a:pt x="581" y="308"/>
                  </a:cubicBezTo>
                  <a:cubicBezTo>
                    <a:pt x="579" y="308"/>
                    <a:pt x="579" y="308"/>
                    <a:pt x="579" y="308"/>
                  </a:cubicBezTo>
                  <a:cubicBezTo>
                    <a:pt x="573" y="309"/>
                    <a:pt x="573" y="309"/>
                    <a:pt x="569" y="316"/>
                  </a:cubicBezTo>
                  <a:cubicBezTo>
                    <a:pt x="563" y="326"/>
                    <a:pt x="559" y="333"/>
                    <a:pt x="546" y="336"/>
                  </a:cubicBezTo>
                  <a:cubicBezTo>
                    <a:pt x="537" y="339"/>
                    <a:pt x="521" y="336"/>
                    <a:pt x="518" y="328"/>
                  </a:cubicBezTo>
                  <a:cubicBezTo>
                    <a:pt x="517" y="325"/>
                    <a:pt x="516" y="320"/>
                    <a:pt x="525" y="315"/>
                  </a:cubicBezTo>
                  <a:cubicBezTo>
                    <a:pt x="528" y="313"/>
                    <a:pt x="531" y="313"/>
                    <a:pt x="534" y="312"/>
                  </a:cubicBezTo>
                  <a:cubicBezTo>
                    <a:pt x="537" y="312"/>
                    <a:pt x="539" y="312"/>
                    <a:pt x="542" y="309"/>
                  </a:cubicBezTo>
                  <a:cubicBezTo>
                    <a:pt x="544" y="307"/>
                    <a:pt x="546" y="304"/>
                    <a:pt x="547" y="300"/>
                  </a:cubicBezTo>
                  <a:cubicBezTo>
                    <a:pt x="537" y="300"/>
                    <a:pt x="522" y="293"/>
                    <a:pt x="522" y="293"/>
                  </a:cubicBezTo>
                  <a:cubicBezTo>
                    <a:pt x="511" y="288"/>
                    <a:pt x="498" y="280"/>
                    <a:pt x="494" y="263"/>
                  </a:cubicBezTo>
                  <a:cubicBezTo>
                    <a:pt x="494" y="260"/>
                    <a:pt x="493" y="257"/>
                    <a:pt x="493" y="254"/>
                  </a:cubicBezTo>
                  <a:cubicBezTo>
                    <a:pt x="492" y="247"/>
                    <a:pt x="492" y="240"/>
                    <a:pt x="489" y="236"/>
                  </a:cubicBezTo>
                  <a:cubicBezTo>
                    <a:pt x="487" y="233"/>
                    <a:pt x="485" y="233"/>
                    <a:pt x="482" y="232"/>
                  </a:cubicBezTo>
                  <a:cubicBezTo>
                    <a:pt x="480" y="232"/>
                    <a:pt x="477" y="231"/>
                    <a:pt x="473" y="228"/>
                  </a:cubicBezTo>
                  <a:cubicBezTo>
                    <a:pt x="466" y="223"/>
                    <a:pt x="460" y="210"/>
                    <a:pt x="455" y="198"/>
                  </a:cubicBezTo>
                  <a:cubicBezTo>
                    <a:pt x="455" y="196"/>
                    <a:pt x="454" y="194"/>
                    <a:pt x="453" y="192"/>
                  </a:cubicBezTo>
                  <a:cubicBezTo>
                    <a:pt x="453" y="190"/>
                    <a:pt x="453" y="189"/>
                    <a:pt x="452" y="188"/>
                  </a:cubicBezTo>
                  <a:cubicBezTo>
                    <a:pt x="452" y="188"/>
                    <a:pt x="452" y="187"/>
                    <a:pt x="451" y="187"/>
                  </a:cubicBezTo>
                  <a:cubicBezTo>
                    <a:pt x="450" y="186"/>
                    <a:pt x="448" y="185"/>
                    <a:pt x="447" y="184"/>
                  </a:cubicBezTo>
                  <a:cubicBezTo>
                    <a:pt x="446" y="179"/>
                    <a:pt x="446" y="175"/>
                    <a:pt x="447" y="171"/>
                  </a:cubicBezTo>
                  <a:cubicBezTo>
                    <a:pt x="447" y="170"/>
                    <a:pt x="447" y="168"/>
                    <a:pt x="447" y="167"/>
                  </a:cubicBezTo>
                  <a:cubicBezTo>
                    <a:pt x="447" y="164"/>
                    <a:pt x="446" y="159"/>
                    <a:pt x="446" y="153"/>
                  </a:cubicBezTo>
                  <a:cubicBezTo>
                    <a:pt x="446" y="149"/>
                    <a:pt x="445" y="147"/>
                    <a:pt x="445" y="145"/>
                  </a:cubicBezTo>
                  <a:cubicBezTo>
                    <a:pt x="436" y="144"/>
                    <a:pt x="432" y="138"/>
                    <a:pt x="429" y="133"/>
                  </a:cubicBezTo>
                  <a:cubicBezTo>
                    <a:pt x="427" y="130"/>
                    <a:pt x="427" y="130"/>
                    <a:pt x="427" y="130"/>
                  </a:cubicBezTo>
                  <a:cubicBezTo>
                    <a:pt x="423" y="125"/>
                    <a:pt x="420" y="119"/>
                    <a:pt x="417" y="113"/>
                  </a:cubicBezTo>
                  <a:cubicBezTo>
                    <a:pt x="416" y="110"/>
                    <a:pt x="416" y="108"/>
                    <a:pt x="416" y="106"/>
                  </a:cubicBezTo>
                  <a:cubicBezTo>
                    <a:pt x="416" y="105"/>
                    <a:pt x="416" y="105"/>
                    <a:pt x="415" y="103"/>
                  </a:cubicBezTo>
                  <a:cubicBezTo>
                    <a:pt x="414" y="103"/>
                    <a:pt x="413" y="103"/>
                    <a:pt x="411" y="103"/>
                  </a:cubicBezTo>
                  <a:cubicBezTo>
                    <a:pt x="409" y="103"/>
                    <a:pt x="407" y="103"/>
                    <a:pt x="404" y="102"/>
                  </a:cubicBezTo>
                  <a:cubicBezTo>
                    <a:pt x="399" y="100"/>
                    <a:pt x="396" y="97"/>
                    <a:pt x="393" y="93"/>
                  </a:cubicBezTo>
                  <a:cubicBezTo>
                    <a:pt x="392" y="92"/>
                    <a:pt x="391" y="90"/>
                    <a:pt x="389" y="89"/>
                  </a:cubicBezTo>
                  <a:cubicBezTo>
                    <a:pt x="386" y="87"/>
                    <a:pt x="383" y="86"/>
                    <a:pt x="379" y="85"/>
                  </a:cubicBezTo>
                  <a:cubicBezTo>
                    <a:pt x="379" y="85"/>
                    <a:pt x="378" y="85"/>
                    <a:pt x="378" y="85"/>
                  </a:cubicBezTo>
                  <a:cubicBezTo>
                    <a:pt x="378" y="87"/>
                    <a:pt x="377" y="88"/>
                    <a:pt x="376" y="89"/>
                  </a:cubicBezTo>
                  <a:cubicBezTo>
                    <a:pt x="374" y="90"/>
                    <a:pt x="371" y="89"/>
                    <a:pt x="370" y="86"/>
                  </a:cubicBezTo>
                  <a:cubicBezTo>
                    <a:pt x="369" y="85"/>
                    <a:pt x="368" y="83"/>
                    <a:pt x="367" y="82"/>
                  </a:cubicBezTo>
                  <a:cubicBezTo>
                    <a:pt x="366" y="81"/>
                    <a:pt x="366" y="81"/>
                    <a:pt x="366" y="81"/>
                  </a:cubicBezTo>
                  <a:cubicBezTo>
                    <a:pt x="365" y="81"/>
                    <a:pt x="364" y="79"/>
                    <a:pt x="364" y="78"/>
                  </a:cubicBezTo>
                  <a:cubicBezTo>
                    <a:pt x="357" y="71"/>
                    <a:pt x="348" y="66"/>
                    <a:pt x="340" y="66"/>
                  </a:cubicBezTo>
                  <a:cubicBezTo>
                    <a:pt x="336" y="65"/>
                    <a:pt x="336" y="65"/>
                    <a:pt x="336" y="65"/>
                  </a:cubicBezTo>
                  <a:cubicBezTo>
                    <a:pt x="330" y="65"/>
                    <a:pt x="327" y="65"/>
                    <a:pt x="324" y="62"/>
                  </a:cubicBezTo>
                  <a:cubicBezTo>
                    <a:pt x="321" y="59"/>
                    <a:pt x="321" y="55"/>
                    <a:pt x="321" y="49"/>
                  </a:cubicBezTo>
                  <a:cubicBezTo>
                    <a:pt x="321" y="44"/>
                    <a:pt x="322" y="38"/>
                    <a:pt x="323" y="32"/>
                  </a:cubicBezTo>
                  <a:cubicBezTo>
                    <a:pt x="323" y="28"/>
                    <a:pt x="324" y="24"/>
                    <a:pt x="324" y="20"/>
                  </a:cubicBezTo>
                  <a:cubicBezTo>
                    <a:pt x="323" y="19"/>
                    <a:pt x="322" y="18"/>
                    <a:pt x="322" y="17"/>
                  </a:cubicBezTo>
                  <a:cubicBezTo>
                    <a:pt x="320" y="15"/>
                    <a:pt x="321" y="12"/>
                    <a:pt x="323" y="11"/>
                  </a:cubicBezTo>
                  <a:cubicBezTo>
                    <a:pt x="322" y="9"/>
                    <a:pt x="321" y="7"/>
                    <a:pt x="319" y="6"/>
                  </a:cubicBezTo>
                  <a:cubicBezTo>
                    <a:pt x="311" y="0"/>
                    <a:pt x="293" y="2"/>
                    <a:pt x="280" y="6"/>
                  </a:cubicBezTo>
                  <a:cubicBezTo>
                    <a:pt x="276" y="6"/>
                    <a:pt x="272" y="9"/>
                    <a:pt x="268" y="11"/>
                  </a:cubicBezTo>
                  <a:cubicBezTo>
                    <a:pt x="260" y="15"/>
                    <a:pt x="252" y="20"/>
                    <a:pt x="244" y="18"/>
                  </a:cubicBezTo>
                  <a:cubicBezTo>
                    <a:pt x="239" y="18"/>
                    <a:pt x="236" y="15"/>
                    <a:pt x="233" y="12"/>
                  </a:cubicBezTo>
                  <a:cubicBezTo>
                    <a:pt x="233" y="12"/>
                    <a:pt x="233" y="12"/>
                    <a:pt x="233" y="12"/>
                  </a:cubicBezTo>
                  <a:cubicBezTo>
                    <a:pt x="232" y="13"/>
                    <a:pt x="231" y="15"/>
                    <a:pt x="229" y="17"/>
                  </a:cubicBezTo>
                  <a:cubicBezTo>
                    <a:pt x="228" y="18"/>
                    <a:pt x="228" y="18"/>
                    <a:pt x="228" y="18"/>
                  </a:cubicBezTo>
                  <a:cubicBezTo>
                    <a:pt x="227" y="20"/>
                    <a:pt x="225" y="22"/>
                    <a:pt x="223" y="23"/>
                  </a:cubicBezTo>
                  <a:cubicBezTo>
                    <a:pt x="223" y="23"/>
                    <a:pt x="223" y="23"/>
                    <a:pt x="223" y="24"/>
                  </a:cubicBezTo>
                  <a:cubicBezTo>
                    <a:pt x="223" y="24"/>
                    <a:pt x="224" y="25"/>
                    <a:pt x="225" y="27"/>
                  </a:cubicBezTo>
                  <a:cubicBezTo>
                    <a:pt x="226" y="29"/>
                    <a:pt x="227" y="30"/>
                    <a:pt x="228" y="32"/>
                  </a:cubicBezTo>
                  <a:cubicBezTo>
                    <a:pt x="230" y="34"/>
                    <a:pt x="231" y="35"/>
                    <a:pt x="233" y="38"/>
                  </a:cubicBezTo>
                  <a:cubicBezTo>
                    <a:pt x="236" y="46"/>
                    <a:pt x="235" y="52"/>
                    <a:pt x="231" y="57"/>
                  </a:cubicBezTo>
                  <a:cubicBezTo>
                    <a:pt x="225" y="64"/>
                    <a:pt x="210" y="62"/>
                    <a:pt x="199" y="59"/>
                  </a:cubicBezTo>
                  <a:cubicBezTo>
                    <a:pt x="187" y="56"/>
                    <a:pt x="177" y="56"/>
                    <a:pt x="162" y="57"/>
                  </a:cubicBezTo>
                  <a:cubicBezTo>
                    <a:pt x="157" y="57"/>
                    <a:pt x="151" y="56"/>
                    <a:pt x="146" y="56"/>
                  </a:cubicBezTo>
                  <a:cubicBezTo>
                    <a:pt x="140" y="55"/>
                    <a:pt x="133" y="55"/>
                    <a:pt x="127" y="56"/>
                  </a:cubicBezTo>
                  <a:cubicBezTo>
                    <a:pt x="120" y="57"/>
                    <a:pt x="118" y="58"/>
                    <a:pt x="113" y="63"/>
                  </a:cubicBezTo>
                  <a:cubicBezTo>
                    <a:pt x="112" y="64"/>
                    <a:pt x="111" y="65"/>
                    <a:pt x="111" y="66"/>
                  </a:cubicBezTo>
                  <a:cubicBezTo>
                    <a:pt x="109" y="70"/>
                    <a:pt x="107" y="72"/>
                    <a:pt x="101" y="74"/>
                  </a:cubicBezTo>
                  <a:cubicBezTo>
                    <a:pt x="96" y="76"/>
                    <a:pt x="91" y="75"/>
                    <a:pt x="87" y="75"/>
                  </a:cubicBezTo>
                  <a:cubicBezTo>
                    <a:pt x="82" y="74"/>
                    <a:pt x="77" y="74"/>
                    <a:pt x="74" y="75"/>
                  </a:cubicBezTo>
                  <a:cubicBezTo>
                    <a:pt x="74" y="76"/>
                    <a:pt x="73" y="76"/>
                    <a:pt x="73" y="78"/>
                  </a:cubicBezTo>
                  <a:cubicBezTo>
                    <a:pt x="71" y="80"/>
                    <a:pt x="70" y="83"/>
                    <a:pt x="64" y="86"/>
                  </a:cubicBezTo>
                  <a:cubicBezTo>
                    <a:pt x="59" y="88"/>
                    <a:pt x="54" y="88"/>
                    <a:pt x="50" y="88"/>
                  </a:cubicBezTo>
                  <a:cubicBezTo>
                    <a:pt x="43" y="88"/>
                    <a:pt x="39" y="88"/>
                    <a:pt x="35" y="93"/>
                  </a:cubicBezTo>
                  <a:cubicBezTo>
                    <a:pt x="35" y="94"/>
                    <a:pt x="35" y="94"/>
                    <a:pt x="34" y="96"/>
                  </a:cubicBezTo>
                  <a:cubicBezTo>
                    <a:pt x="34" y="98"/>
                    <a:pt x="34" y="101"/>
                    <a:pt x="30" y="104"/>
                  </a:cubicBezTo>
                  <a:cubicBezTo>
                    <a:pt x="26" y="107"/>
                    <a:pt x="22" y="108"/>
                    <a:pt x="17" y="109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lIns="45720" tIns="22860" rIns="45720" bIns="22860"/>
            <a:lstStyle/>
            <a:p>
              <a:pPr defTabSz="685663">
                <a:defRPr/>
              </a:pPr>
              <a:endParaRPr lang="id-ID" sz="90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86" name="Freeform 118">
              <a:extLst>
                <a:ext uri="{FF2B5EF4-FFF2-40B4-BE49-F238E27FC236}">
                  <a16:creationId xmlns:a16="http://schemas.microsoft.com/office/drawing/2014/main" xmlns="" id="{1F631849-D96F-4B68-92DC-3DF285ACE403}"/>
                </a:ext>
              </a:extLst>
            </p:cNvPr>
            <p:cNvSpPr>
              <a:spLocks/>
            </p:cNvSpPr>
            <p:nvPr/>
          </p:nvSpPr>
          <p:spPr bwMode="auto">
            <a:xfrm>
              <a:off x="589" y="2231"/>
              <a:ext cx="0" cy="1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lIns="45720" tIns="22860" rIns="45720" bIns="22860"/>
            <a:lstStyle/>
            <a:p>
              <a:pPr defTabSz="685663">
                <a:defRPr/>
              </a:pPr>
              <a:endParaRPr lang="id-ID" sz="90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87" name="Freeform 119">
              <a:extLst>
                <a:ext uri="{FF2B5EF4-FFF2-40B4-BE49-F238E27FC236}">
                  <a16:creationId xmlns:a16="http://schemas.microsoft.com/office/drawing/2014/main" xmlns="" id="{052C6B37-F047-4A8C-8342-31E1A7CAEA84}"/>
                </a:ext>
              </a:extLst>
            </p:cNvPr>
            <p:cNvSpPr>
              <a:spLocks/>
            </p:cNvSpPr>
            <p:nvPr/>
          </p:nvSpPr>
          <p:spPr bwMode="auto">
            <a:xfrm>
              <a:off x="422" y="2107"/>
              <a:ext cx="2" cy="0"/>
            </a:xfrm>
            <a:custGeom>
              <a:avLst/>
              <a:gdLst>
                <a:gd name="T0" fmla="*/ 0 w 2"/>
                <a:gd name="T1" fmla="*/ 2 w 2"/>
                <a:gd name="T2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cubicBezTo>
                    <a:pt x="1" y="0"/>
                    <a:pt x="1" y="0"/>
                    <a:pt x="2" y="0"/>
                  </a:cubicBezTo>
                  <a:cubicBezTo>
                    <a:pt x="1" y="0"/>
                    <a:pt x="1" y="0"/>
                    <a:pt x="0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lIns="45720" tIns="22860" rIns="45720" bIns="22860"/>
            <a:lstStyle/>
            <a:p>
              <a:pPr defTabSz="685663">
                <a:defRPr/>
              </a:pPr>
              <a:endParaRPr lang="id-ID" sz="90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88" name="Freeform 120">
              <a:extLst>
                <a:ext uri="{FF2B5EF4-FFF2-40B4-BE49-F238E27FC236}">
                  <a16:creationId xmlns:a16="http://schemas.microsoft.com/office/drawing/2014/main" xmlns="" id="{72388664-7391-4D8D-9A2B-7E51C63B932F}"/>
                </a:ext>
              </a:extLst>
            </p:cNvPr>
            <p:cNvSpPr>
              <a:spLocks/>
            </p:cNvSpPr>
            <p:nvPr/>
          </p:nvSpPr>
          <p:spPr bwMode="auto">
            <a:xfrm>
              <a:off x="419" y="2107"/>
              <a:ext cx="2" cy="0"/>
            </a:xfrm>
            <a:custGeom>
              <a:avLst/>
              <a:gdLst>
                <a:gd name="T0" fmla="*/ 2 w 2"/>
                <a:gd name="T1" fmla="*/ 0 w 2"/>
                <a:gd name="T2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1" y="0"/>
                    <a:pt x="2" y="0"/>
                    <a:pt x="2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lIns="45720" tIns="22860" rIns="45720" bIns="22860"/>
            <a:lstStyle/>
            <a:p>
              <a:pPr defTabSz="685663">
                <a:defRPr/>
              </a:pPr>
              <a:endParaRPr lang="id-ID" sz="90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89" name="Freeform 121">
              <a:extLst>
                <a:ext uri="{FF2B5EF4-FFF2-40B4-BE49-F238E27FC236}">
                  <a16:creationId xmlns:a16="http://schemas.microsoft.com/office/drawing/2014/main" xmlns="" id="{53374117-CBDE-4A94-9B76-4F3143DDD96B}"/>
                </a:ext>
              </a:extLst>
            </p:cNvPr>
            <p:cNvSpPr>
              <a:spLocks/>
            </p:cNvSpPr>
            <p:nvPr/>
          </p:nvSpPr>
          <p:spPr bwMode="auto">
            <a:xfrm>
              <a:off x="417" y="2107"/>
              <a:ext cx="2" cy="0"/>
            </a:xfrm>
            <a:custGeom>
              <a:avLst/>
              <a:gdLst>
                <a:gd name="T0" fmla="*/ 0 w 2"/>
                <a:gd name="T1" fmla="*/ 2 w 2"/>
                <a:gd name="T2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cubicBezTo>
                    <a:pt x="1" y="0"/>
                    <a:pt x="1" y="0"/>
                    <a:pt x="2" y="0"/>
                  </a:cubicBezTo>
                  <a:cubicBezTo>
                    <a:pt x="1" y="0"/>
                    <a:pt x="1" y="0"/>
                    <a:pt x="0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lIns="45720" tIns="22860" rIns="45720" bIns="22860"/>
            <a:lstStyle/>
            <a:p>
              <a:pPr defTabSz="685663">
                <a:defRPr/>
              </a:pPr>
              <a:endParaRPr lang="id-ID" sz="90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90" name="Freeform 122">
              <a:extLst>
                <a:ext uri="{FF2B5EF4-FFF2-40B4-BE49-F238E27FC236}">
                  <a16:creationId xmlns:a16="http://schemas.microsoft.com/office/drawing/2014/main" xmlns="" id="{ECBDC44A-9DBF-4579-9ACE-B0EFBCD8ED77}"/>
                </a:ext>
              </a:extLst>
            </p:cNvPr>
            <p:cNvSpPr>
              <a:spLocks/>
            </p:cNvSpPr>
            <p:nvPr/>
          </p:nvSpPr>
          <p:spPr bwMode="auto">
            <a:xfrm>
              <a:off x="345" y="1940"/>
              <a:ext cx="547" cy="296"/>
            </a:xfrm>
            <a:custGeom>
              <a:avLst/>
              <a:gdLst>
                <a:gd name="T0" fmla="*/ 523 w 550"/>
                <a:gd name="T1" fmla="*/ 223 h 298"/>
                <a:gd name="T2" fmla="*/ 544 w 550"/>
                <a:gd name="T3" fmla="*/ 211 h 298"/>
                <a:gd name="T4" fmla="*/ 550 w 550"/>
                <a:gd name="T5" fmla="*/ 205 h 298"/>
                <a:gd name="T6" fmla="*/ 539 w 550"/>
                <a:gd name="T7" fmla="*/ 203 h 298"/>
                <a:gd name="T8" fmla="*/ 535 w 550"/>
                <a:gd name="T9" fmla="*/ 203 h 298"/>
                <a:gd name="T10" fmla="*/ 535 w 550"/>
                <a:gd name="T11" fmla="*/ 203 h 298"/>
                <a:gd name="T12" fmla="*/ 517 w 550"/>
                <a:gd name="T13" fmla="*/ 192 h 298"/>
                <a:gd name="T14" fmla="*/ 483 w 550"/>
                <a:gd name="T15" fmla="*/ 173 h 298"/>
                <a:gd name="T16" fmla="*/ 387 w 550"/>
                <a:gd name="T17" fmla="*/ 130 h 298"/>
                <a:gd name="T18" fmla="*/ 281 w 550"/>
                <a:gd name="T19" fmla="*/ 79 h 298"/>
                <a:gd name="T20" fmla="*/ 174 w 550"/>
                <a:gd name="T21" fmla="*/ 47 h 298"/>
                <a:gd name="T22" fmla="*/ 93 w 550"/>
                <a:gd name="T23" fmla="*/ 28 h 298"/>
                <a:gd name="T24" fmla="*/ 34 w 550"/>
                <a:gd name="T25" fmla="*/ 8 h 298"/>
                <a:gd name="T26" fmla="*/ 18 w 550"/>
                <a:gd name="T27" fmla="*/ 6 h 298"/>
                <a:gd name="T28" fmla="*/ 8 w 550"/>
                <a:gd name="T29" fmla="*/ 11 h 298"/>
                <a:gd name="T30" fmla="*/ 2 w 550"/>
                <a:gd name="T31" fmla="*/ 19 h 298"/>
                <a:gd name="T32" fmla="*/ 20 w 550"/>
                <a:gd name="T33" fmla="*/ 46 h 298"/>
                <a:gd name="T34" fmla="*/ 16 w 550"/>
                <a:gd name="T35" fmla="*/ 52 h 298"/>
                <a:gd name="T36" fmla="*/ 14 w 550"/>
                <a:gd name="T37" fmla="*/ 57 h 298"/>
                <a:gd name="T38" fmla="*/ 23 w 550"/>
                <a:gd name="T39" fmla="*/ 59 h 298"/>
                <a:gd name="T40" fmla="*/ 31 w 550"/>
                <a:gd name="T41" fmla="*/ 69 h 298"/>
                <a:gd name="T42" fmla="*/ 39 w 550"/>
                <a:gd name="T43" fmla="*/ 90 h 298"/>
                <a:gd name="T44" fmla="*/ 69 w 550"/>
                <a:gd name="T45" fmla="*/ 127 h 298"/>
                <a:gd name="T46" fmla="*/ 61 w 550"/>
                <a:gd name="T47" fmla="*/ 159 h 298"/>
                <a:gd name="T48" fmla="*/ 110 w 550"/>
                <a:gd name="T49" fmla="*/ 171 h 298"/>
                <a:gd name="T50" fmla="*/ 130 w 550"/>
                <a:gd name="T51" fmla="*/ 200 h 298"/>
                <a:gd name="T52" fmla="*/ 142 w 550"/>
                <a:gd name="T53" fmla="*/ 210 h 298"/>
                <a:gd name="T54" fmla="*/ 160 w 550"/>
                <a:gd name="T55" fmla="*/ 214 h 298"/>
                <a:gd name="T56" fmla="*/ 200 w 550"/>
                <a:gd name="T57" fmla="*/ 209 h 298"/>
                <a:gd name="T58" fmla="*/ 220 w 550"/>
                <a:gd name="T59" fmla="*/ 195 h 298"/>
                <a:gd name="T60" fmla="*/ 232 w 550"/>
                <a:gd name="T61" fmla="*/ 184 h 298"/>
                <a:gd name="T62" fmla="*/ 263 w 550"/>
                <a:gd name="T63" fmla="*/ 165 h 298"/>
                <a:gd name="T64" fmla="*/ 253 w 550"/>
                <a:gd name="T65" fmla="*/ 239 h 298"/>
                <a:gd name="T66" fmla="*/ 254 w 550"/>
                <a:gd name="T67" fmla="*/ 288 h 298"/>
                <a:gd name="T68" fmla="*/ 257 w 550"/>
                <a:gd name="T69" fmla="*/ 292 h 298"/>
                <a:gd name="T70" fmla="*/ 271 w 550"/>
                <a:gd name="T71" fmla="*/ 292 h 298"/>
                <a:gd name="T72" fmla="*/ 290 w 550"/>
                <a:gd name="T73" fmla="*/ 286 h 298"/>
                <a:gd name="T74" fmla="*/ 320 w 550"/>
                <a:gd name="T75" fmla="*/ 284 h 298"/>
                <a:gd name="T76" fmla="*/ 360 w 550"/>
                <a:gd name="T77" fmla="*/ 287 h 298"/>
                <a:gd name="T78" fmla="*/ 395 w 550"/>
                <a:gd name="T79" fmla="*/ 298 h 298"/>
                <a:gd name="T80" fmla="*/ 430 w 550"/>
                <a:gd name="T81" fmla="*/ 274 h 298"/>
                <a:gd name="T82" fmla="*/ 462 w 550"/>
                <a:gd name="T83" fmla="*/ 262 h 298"/>
                <a:gd name="T84" fmla="*/ 476 w 550"/>
                <a:gd name="T85" fmla="*/ 254 h 298"/>
                <a:gd name="T86" fmla="*/ 499 w 550"/>
                <a:gd name="T87" fmla="*/ 236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550" h="298">
                  <a:moveTo>
                    <a:pt x="513" y="231"/>
                  </a:moveTo>
                  <a:cubicBezTo>
                    <a:pt x="516" y="229"/>
                    <a:pt x="520" y="226"/>
                    <a:pt x="523" y="223"/>
                  </a:cubicBezTo>
                  <a:cubicBezTo>
                    <a:pt x="527" y="220"/>
                    <a:pt x="531" y="216"/>
                    <a:pt x="536" y="214"/>
                  </a:cubicBezTo>
                  <a:cubicBezTo>
                    <a:pt x="539" y="212"/>
                    <a:pt x="542" y="211"/>
                    <a:pt x="544" y="211"/>
                  </a:cubicBezTo>
                  <a:cubicBezTo>
                    <a:pt x="547" y="210"/>
                    <a:pt x="548" y="209"/>
                    <a:pt x="550" y="209"/>
                  </a:cubicBezTo>
                  <a:cubicBezTo>
                    <a:pt x="550" y="208"/>
                    <a:pt x="550" y="206"/>
                    <a:pt x="550" y="205"/>
                  </a:cubicBezTo>
                  <a:cubicBezTo>
                    <a:pt x="550" y="205"/>
                    <a:pt x="550" y="205"/>
                    <a:pt x="550" y="204"/>
                  </a:cubicBezTo>
                  <a:cubicBezTo>
                    <a:pt x="547" y="204"/>
                    <a:pt x="542" y="203"/>
                    <a:pt x="539" y="203"/>
                  </a:cubicBezTo>
                  <a:cubicBezTo>
                    <a:pt x="538" y="203"/>
                    <a:pt x="537" y="203"/>
                    <a:pt x="537" y="203"/>
                  </a:cubicBezTo>
                  <a:cubicBezTo>
                    <a:pt x="536" y="203"/>
                    <a:pt x="536" y="203"/>
                    <a:pt x="535" y="203"/>
                  </a:cubicBezTo>
                  <a:cubicBezTo>
                    <a:pt x="535" y="203"/>
                    <a:pt x="535" y="203"/>
                    <a:pt x="535" y="203"/>
                  </a:cubicBezTo>
                  <a:cubicBezTo>
                    <a:pt x="535" y="203"/>
                    <a:pt x="535" y="203"/>
                    <a:pt x="535" y="203"/>
                  </a:cubicBezTo>
                  <a:cubicBezTo>
                    <a:pt x="534" y="203"/>
                    <a:pt x="534" y="203"/>
                    <a:pt x="533" y="203"/>
                  </a:cubicBezTo>
                  <a:cubicBezTo>
                    <a:pt x="527" y="201"/>
                    <a:pt x="522" y="196"/>
                    <a:pt x="517" y="192"/>
                  </a:cubicBezTo>
                  <a:cubicBezTo>
                    <a:pt x="514" y="189"/>
                    <a:pt x="511" y="186"/>
                    <a:pt x="509" y="184"/>
                  </a:cubicBezTo>
                  <a:cubicBezTo>
                    <a:pt x="501" y="179"/>
                    <a:pt x="492" y="176"/>
                    <a:pt x="483" y="173"/>
                  </a:cubicBezTo>
                  <a:cubicBezTo>
                    <a:pt x="476" y="170"/>
                    <a:pt x="469" y="168"/>
                    <a:pt x="462" y="164"/>
                  </a:cubicBezTo>
                  <a:cubicBezTo>
                    <a:pt x="438" y="152"/>
                    <a:pt x="412" y="141"/>
                    <a:pt x="387" y="130"/>
                  </a:cubicBezTo>
                  <a:cubicBezTo>
                    <a:pt x="359" y="117"/>
                    <a:pt x="330" y="104"/>
                    <a:pt x="303" y="90"/>
                  </a:cubicBezTo>
                  <a:cubicBezTo>
                    <a:pt x="295" y="87"/>
                    <a:pt x="288" y="83"/>
                    <a:pt x="281" y="79"/>
                  </a:cubicBezTo>
                  <a:cubicBezTo>
                    <a:pt x="262" y="69"/>
                    <a:pt x="245" y="59"/>
                    <a:pt x="223" y="56"/>
                  </a:cubicBezTo>
                  <a:cubicBezTo>
                    <a:pt x="206" y="54"/>
                    <a:pt x="190" y="50"/>
                    <a:pt x="174" y="47"/>
                  </a:cubicBezTo>
                  <a:cubicBezTo>
                    <a:pt x="160" y="44"/>
                    <a:pt x="146" y="41"/>
                    <a:pt x="133" y="39"/>
                  </a:cubicBezTo>
                  <a:cubicBezTo>
                    <a:pt x="119" y="37"/>
                    <a:pt x="106" y="32"/>
                    <a:pt x="93" y="28"/>
                  </a:cubicBezTo>
                  <a:cubicBezTo>
                    <a:pt x="81" y="24"/>
                    <a:pt x="70" y="21"/>
                    <a:pt x="59" y="18"/>
                  </a:cubicBezTo>
                  <a:cubicBezTo>
                    <a:pt x="49" y="16"/>
                    <a:pt x="41" y="12"/>
                    <a:pt x="34" y="8"/>
                  </a:cubicBezTo>
                  <a:cubicBezTo>
                    <a:pt x="28" y="5"/>
                    <a:pt x="23" y="2"/>
                    <a:pt x="18" y="0"/>
                  </a:cubicBezTo>
                  <a:cubicBezTo>
                    <a:pt x="18" y="2"/>
                    <a:pt x="18" y="4"/>
                    <a:pt x="18" y="6"/>
                  </a:cubicBezTo>
                  <a:cubicBezTo>
                    <a:pt x="18" y="8"/>
                    <a:pt x="16" y="9"/>
                    <a:pt x="14" y="10"/>
                  </a:cubicBezTo>
                  <a:cubicBezTo>
                    <a:pt x="12" y="10"/>
                    <a:pt x="10" y="11"/>
                    <a:pt x="8" y="11"/>
                  </a:cubicBezTo>
                  <a:cubicBezTo>
                    <a:pt x="6" y="11"/>
                    <a:pt x="2" y="12"/>
                    <a:pt x="1" y="13"/>
                  </a:cubicBezTo>
                  <a:cubicBezTo>
                    <a:pt x="1" y="13"/>
                    <a:pt x="0" y="14"/>
                    <a:pt x="2" y="19"/>
                  </a:cubicBezTo>
                  <a:cubicBezTo>
                    <a:pt x="3" y="23"/>
                    <a:pt x="6" y="26"/>
                    <a:pt x="10" y="30"/>
                  </a:cubicBezTo>
                  <a:cubicBezTo>
                    <a:pt x="13" y="35"/>
                    <a:pt x="18" y="40"/>
                    <a:pt x="20" y="46"/>
                  </a:cubicBezTo>
                  <a:cubicBezTo>
                    <a:pt x="21" y="47"/>
                    <a:pt x="20" y="49"/>
                    <a:pt x="19" y="50"/>
                  </a:cubicBezTo>
                  <a:cubicBezTo>
                    <a:pt x="19" y="51"/>
                    <a:pt x="18" y="52"/>
                    <a:pt x="16" y="52"/>
                  </a:cubicBezTo>
                  <a:cubicBezTo>
                    <a:pt x="16" y="52"/>
                    <a:pt x="16" y="53"/>
                    <a:pt x="16" y="53"/>
                  </a:cubicBezTo>
                  <a:cubicBezTo>
                    <a:pt x="16" y="54"/>
                    <a:pt x="15" y="56"/>
                    <a:pt x="14" y="57"/>
                  </a:cubicBezTo>
                  <a:cubicBezTo>
                    <a:pt x="15" y="57"/>
                    <a:pt x="15" y="57"/>
                    <a:pt x="16" y="57"/>
                  </a:cubicBezTo>
                  <a:cubicBezTo>
                    <a:pt x="18" y="57"/>
                    <a:pt x="21" y="57"/>
                    <a:pt x="23" y="59"/>
                  </a:cubicBezTo>
                  <a:cubicBezTo>
                    <a:pt x="27" y="61"/>
                    <a:pt x="29" y="64"/>
                    <a:pt x="30" y="67"/>
                  </a:cubicBezTo>
                  <a:cubicBezTo>
                    <a:pt x="31" y="69"/>
                    <a:pt x="31" y="69"/>
                    <a:pt x="31" y="69"/>
                  </a:cubicBezTo>
                  <a:cubicBezTo>
                    <a:pt x="33" y="73"/>
                    <a:pt x="34" y="77"/>
                    <a:pt x="35" y="80"/>
                  </a:cubicBezTo>
                  <a:cubicBezTo>
                    <a:pt x="36" y="84"/>
                    <a:pt x="37" y="87"/>
                    <a:pt x="39" y="90"/>
                  </a:cubicBezTo>
                  <a:cubicBezTo>
                    <a:pt x="45" y="98"/>
                    <a:pt x="51" y="106"/>
                    <a:pt x="58" y="114"/>
                  </a:cubicBezTo>
                  <a:cubicBezTo>
                    <a:pt x="62" y="118"/>
                    <a:pt x="66" y="123"/>
                    <a:pt x="69" y="127"/>
                  </a:cubicBezTo>
                  <a:cubicBezTo>
                    <a:pt x="79" y="139"/>
                    <a:pt x="71" y="148"/>
                    <a:pt x="66" y="153"/>
                  </a:cubicBezTo>
                  <a:cubicBezTo>
                    <a:pt x="63" y="155"/>
                    <a:pt x="61" y="157"/>
                    <a:pt x="61" y="159"/>
                  </a:cubicBezTo>
                  <a:cubicBezTo>
                    <a:pt x="61" y="159"/>
                    <a:pt x="61" y="160"/>
                    <a:pt x="62" y="161"/>
                  </a:cubicBezTo>
                  <a:cubicBezTo>
                    <a:pt x="76" y="154"/>
                    <a:pt x="100" y="162"/>
                    <a:pt x="110" y="171"/>
                  </a:cubicBezTo>
                  <a:cubicBezTo>
                    <a:pt x="117" y="176"/>
                    <a:pt x="122" y="182"/>
                    <a:pt x="126" y="189"/>
                  </a:cubicBezTo>
                  <a:cubicBezTo>
                    <a:pt x="128" y="193"/>
                    <a:pt x="129" y="197"/>
                    <a:pt x="130" y="200"/>
                  </a:cubicBezTo>
                  <a:cubicBezTo>
                    <a:pt x="131" y="205"/>
                    <a:pt x="132" y="208"/>
                    <a:pt x="135" y="209"/>
                  </a:cubicBezTo>
                  <a:cubicBezTo>
                    <a:pt x="136" y="210"/>
                    <a:pt x="140" y="210"/>
                    <a:pt x="142" y="210"/>
                  </a:cubicBezTo>
                  <a:cubicBezTo>
                    <a:pt x="146" y="210"/>
                    <a:pt x="150" y="210"/>
                    <a:pt x="153" y="211"/>
                  </a:cubicBezTo>
                  <a:cubicBezTo>
                    <a:pt x="155" y="211"/>
                    <a:pt x="158" y="212"/>
                    <a:pt x="160" y="214"/>
                  </a:cubicBezTo>
                  <a:cubicBezTo>
                    <a:pt x="161" y="214"/>
                    <a:pt x="163" y="215"/>
                    <a:pt x="164" y="215"/>
                  </a:cubicBezTo>
                  <a:cubicBezTo>
                    <a:pt x="172" y="217"/>
                    <a:pt x="189" y="212"/>
                    <a:pt x="200" y="209"/>
                  </a:cubicBezTo>
                  <a:cubicBezTo>
                    <a:pt x="201" y="209"/>
                    <a:pt x="201" y="209"/>
                    <a:pt x="201" y="209"/>
                  </a:cubicBezTo>
                  <a:cubicBezTo>
                    <a:pt x="208" y="207"/>
                    <a:pt x="214" y="201"/>
                    <a:pt x="220" y="195"/>
                  </a:cubicBezTo>
                  <a:cubicBezTo>
                    <a:pt x="222" y="193"/>
                    <a:pt x="225" y="190"/>
                    <a:pt x="227" y="188"/>
                  </a:cubicBezTo>
                  <a:cubicBezTo>
                    <a:pt x="232" y="184"/>
                    <a:pt x="232" y="184"/>
                    <a:pt x="232" y="184"/>
                  </a:cubicBezTo>
                  <a:cubicBezTo>
                    <a:pt x="240" y="177"/>
                    <a:pt x="249" y="169"/>
                    <a:pt x="258" y="164"/>
                  </a:cubicBezTo>
                  <a:cubicBezTo>
                    <a:pt x="260" y="163"/>
                    <a:pt x="262" y="163"/>
                    <a:pt x="263" y="165"/>
                  </a:cubicBezTo>
                  <a:cubicBezTo>
                    <a:pt x="264" y="166"/>
                    <a:pt x="265" y="168"/>
                    <a:pt x="265" y="169"/>
                  </a:cubicBezTo>
                  <a:cubicBezTo>
                    <a:pt x="258" y="190"/>
                    <a:pt x="255" y="213"/>
                    <a:pt x="253" y="239"/>
                  </a:cubicBezTo>
                  <a:cubicBezTo>
                    <a:pt x="252" y="242"/>
                    <a:pt x="252" y="242"/>
                    <a:pt x="252" y="242"/>
                  </a:cubicBezTo>
                  <a:cubicBezTo>
                    <a:pt x="251" y="256"/>
                    <a:pt x="249" y="276"/>
                    <a:pt x="254" y="288"/>
                  </a:cubicBezTo>
                  <a:cubicBezTo>
                    <a:pt x="254" y="289"/>
                    <a:pt x="254" y="290"/>
                    <a:pt x="254" y="290"/>
                  </a:cubicBezTo>
                  <a:cubicBezTo>
                    <a:pt x="255" y="291"/>
                    <a:pt x="256" y="292"/>
                    <a:pt x="257" y="292"/>
                  </a:cubicBezTo>
                  <a:cubicBezTo>
                    <a:pt x="259" y="294"/>
                    <a:pt x="260" y="296"/>
                    <a:pt x="262" y="296"/>
                  </a:cubicBezTo>
                  <a:cubicBezTo>
                    <a:pt x="263" y="296"/>
                    <a:pt x="268" y="294"/>
                    <a:pt x="271" y="292"/>
                  </a:cubicBezTo>
                  <a:cubicBezTo>
                    <a:pt x="274" y="290"/>
                    <a:pt x="277" y="289"/>
                    <a:pt x="279" y="288"/>
                  </a:cubicBezTo>
                  <a:cubicBezTo>
                    <a:pt x="283" y="287"/>
                    <a:pt x="287" y="287"/>
                    <a:pt x="290" y="286"/>
                  </a:cubicBezTo>
                  <a:cubicBezTo>
                    <a:pt x="294" y="286"/>
                    <a:pt x="297" y="286"/>
                    <a:pt x="300" y="285"/>
                  </a:cubicBezTo>
                  <a:cubicBezTo>
                    <a:pt x="308" y="283"/>
                    <a:pt x="313" y="284"/>
                    <a:pt x="320" y="284"/>
                  </a:cubicBezTo>
                  <a:cubicBezTo>
                    <a:pt x="322" y="284"/>
                    <a:pt x="324" y="285"/>
                    <a:pt x="327" y="285"/>
                  </a:cubicBezTo>
                  <a:cubicBezTo>
                    <a:pt x="339" y="286"/>
                    <a:pt x="348" y="284"/>
                    <a:pt x="360" y="287"/>
                  </a:cubicBezTo>
                  <a:cubicBezTo>
                    <a:pt x="363" y="289"/>
                    <a:pt x="366" y="290"/>
                    <a:pt x="369" y="291"/>
                  </a:cubicBezTo>
                  <a:cubicBezTo>
                    <a:pt x="378" y="294"/>
                    <a:pt x="386" y="298"/>
                    <a:pt x="395" y="298"/>
                  </a:cubicBezTo>
                  <a:cubicBezTo>
                    <a:pt x="403" y="298"/>
                    <a:pt x="418" y="287"/>
                    <a:pt x="422" y="283"/>
                  </a:cubicBezTo>
                  <a:cubicBezTo>
                    <a:pt x="425" y="281"/>
                    <a:pt x="427" y="278"/>
                    <a:pt x="430" y="274"/>
                  </a:cubicBezTo>
                  <a:cubicBezTo>
                    <a:pt x="434" y="266"/>
                    <a:pt x="440" y="256"/>
                    <a:pt x="453" y="258"/>
                  </a:cubicBezTo>
                  <a:cubicBezTo>
                    <a:pt x="456" y="259"/>
                    <a:pt x="459" y="261"/>
                    <a:pt x="462" y="262"/>
                  </a:cubicBezTo>
                  <a:cubicBezTo>
                    <a:pt x="468" y="265"/>
                    <a:pt x="469" y="266"/>
                    <a:pt x="473" y="260"/>
                  </a:cubicBezTo>
                  <a:cubicBezTo>
                    <a:pt x="475" y="258"/>
                    <a:pt x="476" y="256"/>
                    <a:pt x="476" y="254"/>
                  </a:cubicBezTo>
                  <a:cubicBezTo>
                    <a:pt x="477" y="251"/>
                    <a:pt x="478" y="247"/>
                    <a:pt x="483" y="243"/>
                  </a:cubicBezTo>
                  <a:cubicBezTo>
                    <a:pt x="488" y="240"/>
                    <a:pt x="494" y="238"/>
                    <a:pt x="499" y="236"/>
                  </a:cubicBezTo>
                  <a:cubicBezTo>
                    <a:pt x="504" y="235"/>
                    <a:pt x="509" y="233"/>
                    <a:pt x="513" y="231"/>
                  </a:cubicBezTo>
                  <a:close/>
                </a:path>
              </a:pathLst>
            </a:custGeom>
            <a:solidFill>
              <a:srgbClr val="7030A0"/>
            </a:solidFill>
            <a:ln w="9525">
              <a:noFill/>
              <a:round/>
              <a:headEnd/>
              <a:tailEnd/>
            </a:ln>
          </p:spPr>
          <p:txBody>
            <a:bodyPr lIns="45720" tIns="22860" rIns="45720" bIns="22860"/>
            <a:lstStyle/>
            <a:p>
              <a:pPr defTabSz="685663">
                <a:defRPr/>
              </a:pPr>
              <a:endParaRPr lang="id-ID" sz="90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91" name="Oval 230">
              <a:extLst>
                <a:ext uri="{FF2B5EF4-FFF2-40B4-BE49-F238E27FC236}">
                  <a16:creationId xmlns:a16="http://schemas.microsoft.com/office/drawing/2014/main" xmlns="" id="{4CF27DE2-B0A3-4950-9999-FA887E9EE6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9" y="2228"/>
              <a:ext cx="1" cy="1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</p:spPr>
          <p:txBody>
            <a:bodyPr lIns="45720" tIns="22860" rIns="45720" bIns="22860"/>
            <a:lstStyle/>
            <a:p>
              <a:pPr defTabSz="685663">
                <a:defRPr/>
              </a:pPr>
              <a:endParaRPr lang="id-ID" sz="90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92" name="Freeform 124">
              <a:extLst>
                <a:ext uri="{FF2B5EF4-FFF2-40B4-BE49-F238E27FC236}">
                  <a16:creationId xmlns:a16="http://schemas.microsoft.com/office/drawing/2014/main" xmlns="" id="{4E8721D2-9409-4D47-AF93-52F25A5D77EC}"/>
                </a:ext>
              </a:extLst>
            </p:cNvPr>
            <p:cNvSpPr>
              <a:spLocks/>
            </p:cNvSpPr>
            <p:nvPr/>
          </p:nvSpPr>
          <p:spPr bwMode="auto">
            <a:xfrm>
              <a:off x="354" y="1200"/>
              <a:ext cx="1386" cy="932"/>
            </a:xfrm>
            <a:custGeom>
              <a:avLst/>
              <a:gdLst>
                <a:gd name="T0" fmla="*/ 87 w 1394"/>
                <a:gd name="T1" fmla="*/ 764 h 938"/>
                <a:gd name="T2" fmla="*/ 298 w 1394"/>
                <a:gd name="T3" fmla="*/ 827 h 938"/>
                <a:gd name="T4" fmla="*/ 515 w 1394"/>
                <a:gd name="T5" fmla="*/ 930 h 938"/>
                <a:gd name="T6" fmla="*/ 544 w 1394"/>
                <a:gd name="T7" fmla="*/ 929 h 938"/>
                <a:gd name="T8" fmla="*/ 560 w 1394"/>
                <a:gd name="T9" fmla="*/ 917 h 938"/>
                <a:gd name="T10" fmla="*/ 630 w 1394"/>
                <a:gd name="T11" fmla="*/ 913 h 938"/>
                <a:gd name="T12" fmla="*/ 663 w 1394"/>
                <a:gd name="T13" fmla="*/ 903 h 938"/>
                <a:gd name="T14" fmla="*/ 686 w 1394"/>
                <a:gd name="T15" fmla="*/ 881 h 938"/>
                <a:gd name="T16" fmla="*/ 743 w 1394"/>
                <a:gd name="T17" fmla="*/ 856 h 938"/>
                <a:gd name="T18" fmla="*/ 769 w 1394"/>
                <a:gd name="T19" fmla="*/ 826 h 938"/>
                <a:gd name="T20" fmla="*/ 794 w 1394"/>
                <a:gd name="T21" fmla="*/ 797 h 938"/>
                <a:gd name="T22" fmla="*/ 841 w 1394"/>
                <a:gd name="T23" fmla="*/ 799 h 938"/>
                <a:gd name="T24" fmla="*/ 862 w 1394"/>
                <a:gd name="T25" fmla="*/ 822 h 938"/>
                <a:gd name="T26" fmla="*/ 896 w 1394"/>
                <a:gd name="T27" fmla="*/ 844 h 938"/>
                <a:gd name="T28" fmla="*/ 934 w 1394"/>
                <a:gd name="T29" fmla="*/ 856 h 938"/>
                <a:gd name="T30" fmla="*/ 1075 w 1394"/>
                <a:gd name="T31" fmla="*/ 858 h 938"/>
                <a:gd name="T32" fmla="*/ 1204 w 1394"/>
                <a:gd name="T33" fmla="*/ 842 h 938"/>
                <a:gd name="T34" fmla="*/ 1221 w 1394"/>
                <a:gd name="T35" fmla="*/ 755 h 938"/>
                <a:gd name="T36" fmla="*/ 1204 w 1394"/>
                <a:gd name="T37" fmla="*/ 696 h 938"/>
                <a:gd name="T38" fmla="*/ 1243 w 1394"/>
                <a:gd name="T39" fmla="*/ 611 h 938"/>
                <a:gd name="T40" fmla="*/ 1284 w 1394"/>
                <a:gd name="T41" fmla="*/ 522 h 938"/>
                <a:gd name="T42" fmla="*/ 1379 w 1394"/>
                <a:gd name="T43" fmla="*/ 338 h 938"/>
                <a:gd name="T44" fmla="*/ 1386 w 1394"/>
                <a:gd name="T45" fmla="*/ 327 h 938"/>
                <a:gd name="T46" fmla="*/ 1323 w 1394"/>
                <a:gd name="T47" fmla="*/ 326 h 938"/>
                <a:gd name="T48" fmla="*/ 1264 w 1394"/>
                <a:gd name="T49" fmla="*/ 295 h 938"/>
                <a:gd name="T50" fmla="*/ 1206 w 1394"/>
                <a:gd name="T51" fmla="*/ 256 h 938"/>
                <a:gd name="T52" fmla="*/ 1183 w 1394"/>
                <a:gd name="T53" fmla="*/ 233 h 938"/>
                <a:gd name="T54" fmla="*/ 1166 w 1394"/>
                <a:gd name="T55" fmla="*/ 179 h 938"/>
                <a:gd name="T56" fmla="*/ 1109 w 1394"/>
                <a:gd name="T57" fmla="*/ 157 h 938"/>
                <a:gd name="T58" fmla="*/ 1065 w 1394"/>
                <a:gd name="T59" fmla="*/ 194 h 938"/>
                <a:gd name="T60" fmla="*/ 1027 w 1394"/>
                <a:gd name="T61" fmla="*/ 242 h 938"/>
                <a:gd name="T62" fmla="*/ 994 w 1394"/>
                <a:gd name="T63" fmla="*/ 224 h 938"/>
                <a:gd name="T64" fmla="*/ 951 w 1394"/>
                <a:gd name="T65" fmla="*/ 247 h 938"/>
                <a:gd name="T66" fmla="*/ 890 w 1394"/>
                <a:gd name="T67" fmla="*/ 257 h 938"/>
                <a:gd name="T68" fmla="*/ 880 w 1394"/>
                <a:gd name="T69" fmla="*/ 221 h 938"/>
                <a:gd name="T70" fmla="*/ 867 w 1394"/>
                <a:gd name="T71" fmla="*/ 146 h 938"/>
                <a:gd name="T72" fmla="*/ 851 w 1394"/>
                <a:gd name="T73" fmla="*/ 71 h 938"/>
                <a:gd name="T74" fmla="*/ 826 w 1394"/>
                <a:gd name="T75" fmla="*/ 17 h 938"/>
                <a:gd name="T76" fmla="*/ 793 w 1394"/>
                <a:gd name="T77" fmla="*/ 0 h 938"/>
                <a:gd name="T78" fmla="*/ 774 w 1394"/>
                <a:gd name="T79" fmla="*/ 11 h 938"/>
                <a:gd name="T80" fmla="*/ 741 w 1394"/>
                <a:gd name="T81" fmla="*/ 47 h 938"/>
                <a:gd name="T82" fmla="*/ 694 w 1394"/>
                <a:gd name="T83" fmla="*/ 72 h 938"/>
                <a:gd name="T84" fmla="*/ 657 w 1394"/>
                <a:gd name="T85" fmla="*/ 93 h 938"/>
                <a:gd name="T86" fmla="*/ 629 w 1394"/>
                <a:gd name="T87" fmla="*/ 96 h 938"/>
                <a:gd name="T88" fmla="*/ 561 w 1394"/>
                <a:gd name="T89" fmla="*/ 102 h 938"/>
                <a:gd name="T90" fmla="*/ 515 w 1394"/>
                <a:gd name="T91" fmla="*/ 45 h 938"/>
                <a:gd name="T92" fmla="*/ 495 w 1394"/>
                <a:gd name="T93" fmla="*/ 15 h 938"/>
                <a:gd name="T94" fmla="*/ 439 w 1394"/>
                <a:gd name="T95" fmla="*/ 29 h 938"/>
                <a:gd name="T96" fmla="*/ 429 w 1394"/>
                <a:gd name="T97" fmla="*/ 33 h 938"/>
                <a:gd name="T98" fmla="*/ 359 w 1394"/>
                <a:gd name="T99" fmla="*/ 36 h 938"/>
                <a:gd name="T100" fmla="*/ 301 w 1394"/>
                <a:gd name="T101" fmla="*/ 54 h 938"/>
                <a:gd name="T102" fmla="*/ 350 w 1394"/>
                <a:gd name="T103" fmla="*/ 94 h 938"/>
                <a:gd name="T104" fmla="*/ 313 w 1394"/>
                <a:gd name="T105" fmla="*/ 124 h 938"/>
                <a:gd name="T106" fmla="*/ 283 w 1394"/>
                <a:gd name="T107" fmla="*/ 180 h 938"/>
                <a:gd name="T108" fmla="*/ 314 w 1394"/>
                <a:gd name="T109" fmla="*/ 240 h 938"/>
                <a:gd name="T110" fmla="*/ 307 w 1394"/>
                <a:gd name="T111" fmla="*/ 436 h 938"/>
                <a:gd name="T112" fmla="*/ 264 w 1394"/>
                <a:gd name="T113" fmla="*/ 511 h 938"/>
                <a:gd name="T114" fmla="*/ 197 w 1394"/>
                <a:gd name="T115" fmla="*/ 522 h 938"/>
                <a:gd name="T116" fmla="*/ 80 w 1394"/>
                <a:gd name="T117" fmla="*/ 569 h 938"/>
                <a:gd name="T118" fmla="*/ 59 w 1394"/>
                <a:gd name="T119" fmla="*/ 609 h 938"/>
                <a:gd name="T120" fmla="*/ 46 w 1394"/>
                <a:gd name="T121" fmla="*/ 657 h 938"/>
                <a:gd name="T122" fmla="*/ 31 w 1394"/>
                <a:gd name="T123" fmla="*/ 695 h 9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394" h="938">
                  <a:moveTo>
                    <a:pt x="0" y="726"/>
                  </a:moveTo>
                  <a:cubicBezTo>
                    <a:pt x="4" y="728"/>
                    <a:pt x="6" y="731"/>
                    <a:pt x="9" y="735"/>
                  </a:cubicBezTo>
                  <a:cubicBezTo>
                    <a:pt x="16" y="737"/>
                    <a:pt x="23" y="741"/>
                    <a:pt x="29" y="745"/>
                  </a:cubicBezTo>
                  <a:cubicBezTo>
                    <a:pt x="37" y="749"/>
                    <a:pt x="44" y="752"/>
                    <a:pt x="52" y="754"/>
                  </a:cubicBezTo>
                  <a:cubicBezTo>
                    <a:pt x="63" y="756"/>
                    <a:pt x="75" y="760"/>
                    <a:pt x="87" y="764"/>
                  </a:cubicBezTo>
                  <a:cubicBezTo>
                    <a:pt x="99" y="768"/>
                    <a:pt x="112" y="772"/>
                    <a:pt x="125" y="775"/>
                  </a:cubicBezTo>
                  <a:cubicBezTo>
                    <a:pt x="139" y="777"/>
                    <a:pt x="153" y="780"/>
                    <a:pt x="167" y="783"/>
                  </a:cubicBezTo>
                  <a:cubicBezTo>
                    <a:pt x="182" y="786"/>
                    <a:pt x="199" y="790"/>
                    <a:pt x="215" y="792"/>
                  </a:cubicBezTo>
                  <a:cubicBezTo>
                    <a:pt x="238" y="795"/>
                    <a:pt x="257" y="805"/>
                    <a:pt x="276" y="816"/>
                  </a:cubicBezTo>
                  <a:cubicBezTo>
                    <a:pt x="283" y="820"/>
                    <a:pt x="290" y="823"/>
                    <a:pt x="298" y="827"/>
                  </a:cubicBezTo>
                  <a:cubicBezTo>
                    <a:pt x="325" y="841"/>
                    <a:pt x="354" y="854"/>
                    <a:pt x="382" y="866"/>
                  </a:cubicBezTo>
                  <a:cubicBezTo>
                    <a:pt x="407" y="877"/>
                    <a:pt x="433" y="889"/>
                    <a:pt x="458" y="901"/>
                  </a:cubicBezTo>
                  <a:cubicBezTo>
                    <a:pt x="464" y="904"/>
                    <a:pt x="471" y="907"/>
                    <a:pt x="477" y="909"/>
                  </a:cubicBezTo>
                  <a:cubicBezTo>
                    <a:pt x="486" y="912"/>
                    <a:pt x="496" y="916"/>
                    <a:pt x="505" y="921"/>
                  </a:cubicBezTo>
                  <a:cubicBezTo>
                    <a:pt x="508" y="924"/>
                    <a:pt x="511" y="927"/>
                    <a:pt x="515" y="930"/>
                  </a:cubicBezTo>
                  <a:cubicBezTo>
                    <a:pt x="518" y="933"/>
                    <a:pt x="522" y="937"/>
                    <a:pt x="525" y="938"/>
                  </a:cubicBezTo>
                  <a:cubicBezTo>
                    <a:pt x="526" y="937"/>
                    <a:pt x="527" y="936"/>
                    <a:pt x="528" y="935"/>
                  </a:cubicBezTo>
                  <a:cubicBezTo>
                    <a:pt x="528" y="934"/>
                    <a:pt x="529" y="933"/>
                    <a:pt x="530" y="932"/>
                  </a:cubicBezTo>
                  <a:cubicBezTo>
                    <a:pt x="530" y="932"/>
                    <a:pt x="531" y="932"/>
                    <a:pt x="531" y="931"/>
                  </a:cubicBezTo>
                  <a:cubicBezTo>
                    <a:pt x="536" y="929"/>
                    <a:pt x="540" y="929"/>
                    <a:pt x="544" y="929"/>
                  </a:cubicBezTo>
                  <a:cubicBezTo>
                    <a:pt x="546" y="929"/>
                    <a:pt x="547" y="930"/>
                    <a:pt x="549" y="929"/>
                  </a:cubicBezTo>
                  <a:cubicBezTo>
                    <a:pt x="551" y="929"/>
                    <a:pt x="552" y="929"/>
                    <a:pt x="553" y="929"/>
                  </a:cubicBezTo>
                  <a:cubicBezTo>
                    <a:pt x="553" y="928"/>
                    <a:pt x="553" y="927"/>
                    <a:pt x="554" y="926"/>
                  </a:cubicBezTo>
                  <a:cubicBezTo>
                    <a:pt x="554" y="924"/>
                    <a:pt x="554" y="922"/>
                    <a:pt x="555" y="920"/>
                  </a:cubicBezTo>
                  <a:cubicBezTo>
                    <a:pt x="557" y="918"/>
                    <a:pt x="558" y="918"/>
                    <a:pt x="560" y="917"/>
                  </a:cubicBezTo>
                  <a:cubicBezTo>
                    <a:pt x="560" y="917"/>
                    <a:pt x="561" y="917"/>
                    <a:pt x="562" y="916"/>
                  </a:cubicBezTo>
                  <a:cubicBezTo>
                    <a:pt x="573" y="908"/>
                    <a:pt x="583" y="905"/>
                    <a:pt x="596" y="906"/>
                  </a:cubicBezTo>
                  <a:cubicBezTo>
                    <a:pt x="603" y="907"/>
                    <a:pt x="607" y="911"/>
                    <a:pt x="611" y="913"/>
                  </a:cubicBezTo>
                  <a:cubicBezTo>
                    <a:pt x="612" y="915"/>
                    <a:pt x="614" y="916"/>
                    <a:pt x="616" y="917"/>
                  </a:cubicBezTo>
                  <a:cubicBezTo>
                    <a:pt x="620" y="913"/>
                    <a:pt x="626" y="913"/>
                    <a:pt x="630" y="913"/>
                  </a:cubicBezTo>
                  <a:cubicBezTo>
                    <a:pt x="632" y="913"/>
                    <a:pt x="635" y="913"/>
                    <a:pt x="637" y="912"/>
                  </a:cubicBezTo>
                  <a:cubicBezTo>
                    <a:pt x="640" y="911"/>
                    <a:pt x="642" y="909"/>
                    <a:pt x="644" y="907"/>
                  </a:cubicBezTo>
                  <a:cubicBezTo>
                    <a:pt x="647" y="904"/>
                    <a:pt x="650" y="900"/>
                    <a:pt x="658" y="898"/>
                  </a:cubicBezTo>
                  <a:cubicBezTo>
                    <a:pt x="659" y="898"/>
                    <a:pt x="661" y="898"/>
                    <a:pt x="662" y="899"/>
                  </a:cubicBezTo>
                  <a:cubicBezTo>
                    <a:pt x="663" y="900"/>
                    <a:pt x="664" y="902"/>
                    <a:pt x="663" y="903"/>
                  </a:cubicBezTo>
                  <a:cubicBezTo>
                    <a:pt x="663" y="906"/>
                    <a:pt x="664" y="907"/>
                    <a:pt x="664" y="907"/>
                  </a:cubicBezTo>
                  <a:cubicBezTo>
                    <a:pt x="664" y="907"/>
                    <a:pt x="664" y="907"/>
                    <a:pt x="664" y="907"/>
                  </a:cubicBezTo>
                  <a:cubicBezTo>
                    <a:pt x="665" y="907"/>
                    <a:pt x="670" y="905"/>
                    <a:pt x="673" y="901"/>
                  </a:cubicBezTo>
                  <a:cubicBezTo>
                    <a:pt x="675" y="899"/>
                    <a:pt x="676" y="896"/>
                    <a:pt x="678" y="893"/>
                  </a:cubicBezTo>
                  <a:cubicBezTo>
                    <a:pt x="680" y="889"/>
                    <a:pt x="682" y="885"/>
                    <a:pt x="686" y="881"/>
                  </a:cubicBezTo>
                  <a:cubicBezTo>
                    <a:pt x="693" y="875"/>
                    <a:pt x="704" y="873"/>
                    <a:pt x="714" y="871"/>
                  </a:cubicBezTo>
                  <a:cubicBezTo>
                    <a:pt x="720" y="870"/>
                    <a:pt x="726" y="869"/>
                    <a:pt x="731" y="867"/>
                  </a:cubicBezTo>
                  <a:cubicBezTo>
                    <a:pt x="732" y="867"/>
                    <a:pt x="732" y="867"/>
                    <a:pt x="732" y="867"/>
                  </a:cubicBezTo>
                  <a:cubicBezTo>
                    <a:pt x="735" y="866"/>
                    <a:pt x="738" y="865"/>
                    <a:pt x="740" y="863"/>
                  </a:cubicBezTo>
                  <a:cubicBezTo>
                    <a:pt x="742" y="861"/>
                    <a:pt x="742" y="859"/>
                    <a:pt x="743" y="856"/>
                  </a:cubicBezTo>
                  <a:cubicBezTo>
                    <a:pt x="743" y="853"/>
                    <a:pt x="744" y="850"/>
                    <a:pt x="746" y="847"/>
                  </a:cubicBezTo>
                  <a:cubicBezTo>
                    <a:pt x="748" y="844"/>
                    <a:pt x="750" y="841"/>
                    <a:pt x="753" y="839"/>
                  </a:cubicBezTo>
                  <a:cubicBezTo>
                    <a:pt x="755" y="837"/>
                    <a:pt x="756" y="836"/>
                    <a:pt x="757" y="834"/>
                  </a:cubicBezTo>
                  <a:cubicBezTo>
                    <a:pt x="760" y="831"/>
                    <a:pt x="763" y="829"/>
                    <a:pt x="765" y="828"/>
                  </a:cubicBezTo>
                  <a:cubicBezTo>
                    <a:pt x="766" y="827"/>
                    <a:pt x="768" y="827"/>
                    <a:pt x="769" y="826"/>
                  </a:cubicBezTo>
                  <a:cubicBezTo>
                    <a:pt x="771" y="824"/>
                    <a:pt x="772" y="823"/>
                    <a:pt x="773" y="821"/>
                  </a:cubicBezTo>
                  <a:cubicBezTo>
                    <a:pt x="774" y="819"/>
                    <a:pt x="775" y="817"/>
                    <a:pt x="777" y="815"/>
                  </a:cubicBezTo>
                  <a:cubicBezTo>
                    <a:pt x="779" y="811"/>
                    <a:pt x="783" y="809"/>
                    <a:pt x="787" y="806"/>
                  </a:cubicBezTo>
                  <a:cubicBezTo>
                    <a:pt x="788" y="805"/>
                    <a:pt x="790" y="804"/>
                    <a:pt x="791" y="803"/>
                  </a:cubicBezTo>
                  <a:cubicBezTo>
                    <a:pt x="791" y="801"/>
                    <a:pt x="791" y="799"/>
                    <a:pt x="794" y="797"/>
                  </a:cubicBezTo>
                  <a:cubicBezTo>
                    <a:pt x="798" y="794"/>
                    <a:pt x="802" y="795"/>
                    <a:pt x="807" y="795"/>
                  </a:cubicBezTo>
                  <a:cubicBezTo>
                    <a:pt x="809" y="795"/>
                    <a:pt x="811" y="795"/>
                    <a:pt x="812" y="795"/>
                  </a:cubicBezTo>
                  <a:cubicBezTo>
                    <a:pt x="814" y="795"/>
                    <a:pt x="817" y="795"/>
                    <a:pt x="819" y="794"/>
                  </a:cubicBezTo>
                  <a:cubicBezTo>
                    <a:pt x="824" y="793"/>
                    <a:pt x="829" y="793"/>
                    <a:pt x="833" y="794"/>
                  </a:cubicBezTo>
                  <a:cubicBezTo>
                    <a:pt x="837" y="795"/>
                    <a:pt x="840" y="797"/>
                    <a:pt x="841" y="799"/>
                  </a:cubicBezTo>
                  <a:cubicBezTo>
                    <a:pt x="842" y="800"/>
                    <a:pt x="843" y="801"/>
                    <a:pt x="844" y="801"/>
                  </a:cubicBezTo>
                  <a:cubicBezTo>
                    <a:pt x="845" y="803"/>
                    <a:pt x="847" y="803"/>
                    <a:pt x="848" y="804"/>
                  </a:cubicBezTo>
                  <a:cubicBezTo>
                    <a:pt x="850" y="805"/>
                    <a:pt x="852" y="806"/>
                    <a:pt x="855" y="809"/>
                  </a:cubicBezTo>
                  <a:cubicBezTo>
                    <a:pt x="858" y="812"/>
                    <a:pt x="859" y="815"/>
                    <a:pt x="859" y="818"/>
                  </a:cubicBezTo>
                  <a:cubicBezTo>
                    <a:pt x="860" y="820"/>
                    <a:pt x="860" y="821"/>
                    <a:pt x="862" y="822"/>
                  </a:cubicBezTo>
                  <a:cubicBezTo>
                    <a:pt x="862" y="822"/>
                    <a:pt x="864" y="822"/>
                    <a:pt x="866" y="822"/>
                  </a:cubicBezTo>
                  <a:cubicBezTo>
                    <a:pt x="869" y="822"/>
                    <a:pt x="872" y="822"/>
                    <a:pt x="876" y="824"/>
                  </a:cubicBezTo>
                  <a:cubicBezTo>
                    <a:pt x="880" y="827"/>
                    <a:pt x="881" y="828"/>
                    <a:pt x="882" y="832"/>
                  </a:cubicBezTo>
                  <a:cubicBezTo>
                    <a:pt x="882" y="832"/>
                    <a:pt x="882" y="832"/>
                    <a:pt x="882" y="833"/>
                  </a:cubicBezTo>
                  <a:cubicBezTo>
                    <a:pt x="886" y="839"/>
                    <a:pt x="890" y="841"/>
                    <a:pt x="896" y="844"/>
                  </a:cubicBezTo>
                  <a:cubicBezTo>
                    <a:pt x="899" y="845"/>
                    <a:pt x="903" y="847"/>
                    <a:pt x="906" y="850"/>
                  </a:cubicBezTo>
                  <a:cubicBezTo>
                    <a:pt x="911" y="853"/>
                    <a:pt x="914" y="857"/>
                    <a:pt x="917" y="860"/>
                  </a:cubicBezTo>
                  <a:cubicBezTo>
                    <a:pt x="918" y="862"/>
                    <a:pt x="919" y="863"/>
                    <a:pt x="920" y="865"/>
                  </a:cubicBezTo>
                  <a:cubicBezTo>
                    <a:pt x="920" y="864"/>
                    <a:pt x="920" y="864"/>
                    <a:pt x="920" y="864"/>
                  </a:cubicBezTo>
                  <a:cubicBezTo>
                    <a:pt x="922" y="858"/>
                    <a:pt x="925" y="855"/>
                    <a:pt x="934" y="856"/>
                  </a:cubicBezTo>
                  <a:cubicBezTo>
                    <a:pt x="939" y="856"/>
                    <a:pt x="945" y="858"/>
                    <a:pt x="950" y="861"/>
                  </a:cubicBezTo>
                  <a:cubicBezTo>
                    <a:pt x="957" y="862"/>
                    <a:pt x="977" y="861"/>
                    <a:pt x="986" y="860"/>
                  </a:cubicBezTo>
                  <a:cubicBezTo>
                    <a:pt x="992" y="860"/>
                    <a:pt x="996" y="860"/>
                    <a:pt x="999" y="860"/>
                  </a:cubicBezTo>
                  <a:cubicBezTo>
                    <a:pt x="1024" y="861"/>
                    <a:pt x="1048" y="860"/>
                    <a:pt x="1074" y="858"/>
                  </a:cubicBezTo>
                  <a:cubicBezTo>
                    <a:pt x="1075" y="858"/>
                    <a:pt x="1075" y="858"/>
                    <a:pt x="1075" y="858"/>
                  </a:cubicBezTo>
                  <a:cubicBezTo>
                    <a:pt x="1092" y="857"/>
                    <a:pt x="1109" y="857"/>
                    <a:pt x="1125" y="857"/>
                  </a:cubicBezTo>
                  <a:cubicBezTo>
                    <a:pt x="1139" y="857"/>
                    <a:pt x="1153" y="857"/>
                    <a:pt x="1166" y="857"/>
                  </a:cubicBezTo>
                  <a:cubicBezTo>
                    <a:pt x="1169" y="856"/>
                    <a:pt x="1172" y="857"/>
                    <a:pt x="1175" y="857"/>
                  </a:cubicBezTo>
                  <a:cubicBezTo>
                    <a:pt x="1184" y="857"/>
                    <a:pt x="1194" y="858"/>
                    <a:pt x="1201" y="856"/>
                  </a:cubicBezTo>
                  <a:cubicBezTo>
                    <a:pt x="1201" y="850"/>
                    <a:pt x="1202" y="846"/>
                    <a:pt x="1204" y="842"/>
                  </a:cubicBezTo>
                  <a:cubicBezTo>
                    <a:pt x="1205" y="840"/>
                    <a:pt x="1206" y="838"/>
                    <a:pt x="1207" y="836"/>
                  </a:cubicBezTo>
                  <a:cubicBezTo>
                    <a:pt x="1209" y="828"/>
                    <a:pt x="1208" y="817"/>
                    <a:pt x="1207" y="808"/>
                  </a:cubicBezTo>
                  <a:cubicBezTo>
                    <a:pt x="1207" y="805"/>
                    <a:pt x="1207" y="802"/>
                    <a:pt x="1206" y="799"/>
                  </a:cubicBezTo>
                  <a:cubicBezTo>
                    <a:pt x="1206" y="783"/>
                    <a:pt x="1213" y="769"/>
                    <a:pt x="1220" y="756"/>
                  </a:cubicBezTo>
                  <a:cubicBezTo>
                    <a:pt x="1220" y="756"/>
                    <a:pt x="1221" y="755"/>
                    <a:pt x="1221" y="755"/>
                  </a:cubicBezTo>
                  <a:cubicBezTo>
                    <a:pt x="1219" y="750"/>
                    <a:pt x="1221" y="745"/>
                    <a:pt x="1223" y="741"/>
                  </a:cubicBezTo>
                  <a:cubicBezTo>
                    <a:pt x="1224" y="740"/>
                    <a:pt x="1224" y="738"/>
                    <a:pt x="1225" y="737"/>
                  </a:cubicBezTo>
                  <a:cubicBezTo>
                    <a:pt x="1225" y="733"/>
                    <a:pt x="1225" y="728"/>
                    <a:pt x="1222" y="723"/>
                  </a:cubicBezTo>
                  <a:cubicBezTo>
                    <a:pt x="1220" y="719"/>
                    <a:pt x="1217" y="717"/>
                    <a:pt x="1214" y="714"/>
                  </a:cubicBezTo>
                  <a:cubicBezTo>
                    <a:pt x="1209" y="710"/>
                    <a:pt x="1202" y="705"/>
                    <a:pt x="1204" y="696"/>
                  </a:cubicBezTo>
                  <a:cubicBezTo>
                    <a:pt x="1202" y="694"/>
                    <a:pt x="1202" y="691"/>
                    <a:pt x="1203" y="689"/>
                  </a:cubicBezTo>
                  <a:cubicBezTo>
                    <a:pt x="1207" y="685"/>
                    <a:pt x="1209" y="679"/>
                    <a:pt x="1210" y="673"/>
                  </a:cubicBezTo>
                  <a:cubicBezTo>
                    <a:pt x="1211" y="670"/>
                    <a:pt x="1212" y="668"/>
                    <a:pt x="1213" y="665"/>
                  </a:cubicBezTo>
                  <a:cubicBezTo>
                    <a:pt x="1217" y="653"/>
                    <a:pt x="1223" y="642"/>
                    <a:pt x="1229" y="632"/>
                  </a:cubicBezTo>
                  <a:cubicBezTo>
                    <a:pt x="1233" y="624"/>
                    <a:pt x="1238" y="617"/>
                    <a:pt x="1243" y="611"/>
                  </a:cubicBezTo>
                  <a:cubicBezTo>
                    <a:pt x="1249" y="601"/>
                    <a:pt x="1255" y="592"/>
                    <a:pt x="1260" y="582"/>
                  </a:cubicBezTo>
                  <a:cubicBezTo>
                    <a:pt x="1262" y="576"/>
                    <a:pt x="1264" y="570"/>
                    <a:pt x="1266" y="564"/>
                  </a:cubicBezTo>
                  <a:cubicBezTo>
                    <a:pt x="1268" y="558"/>
                    <a:pt x="1269" y="552"/>
                    <a:pt x="1272" y="546"/>
                  </a:cubicBezTo>
                  <a:cubicBezTo>
                    <a:pt x="1274" y="541"/>
                    <a:pt x="1276" y="536"/>
                    <a:pt x="1279" y="532"/>
                  </a:cubicBezTo>
                  <a:cubicBezTo>
                    <a:pt x="1281" y="529"/>
                    <a:pt x="1282" y="525"/>
                    <a:pt x="1284" y="522"/>
                  </a:cubicBezTo>
                  <a:cubicBezTo>
                    <a:pt x="1289" y="510"/>
                    <a:pt x="1293" y="499"/>
                    <a:pt x="1298" y="488"/>
                  </a:cubicBezTo>
                  <a:cubicBezTo>
                    <a:pt x="1300" y="481"/>
                    <a:pt x="1302" y="475"/>
                    <a:pt x="1305" y="468"/>
                  </a:cubicBezTo>
                  <a:cubicBezTo>
                    <a:pt x="1311" y="453"/>
                    <a:pt x="1319" y="439"/>
                    <a:pt x="1326" y="425"/>
                  </a:cubicBezTo>
                  <a:cubicBezTo>
                    <a:pt x="1332" y="415"/>
                    <a:pt x="1338" y="405"/>
                    <a:pt x="1343" y="394"/>
                  </a:cubicBezTo>
                  <a:cubicBezTo>
                    <a:pt x="1352" y="375"/>
                    <a:pt x="1364" y="353"/>
                    <a:pt x="1379" y="338"/>
                  </a:cubicBezTo>
                  <a:cubicBezTo>
                    <a:pt x="1379" y="337"/>
                    <a:pt x="1379" y="336"/>
                    <a:pt x="1380" y="335"/>
                  </a:cubicBezTo>
                  <a:cubicBezTo>
                    <a:pt x="1382" y="332"/>
                    <a:pt x="1384" y="331"/>
                    <a:pt x="1387" y="328"/>
                  </a:cubicBezTo>
                  <a:cubicBezTo>
                    <a:pt x="1389" y="327"/>
                    <a:pt x="1393" y="323"/>
                    <a:pt x="1394" y="322"/>
                  </a:cubicBezTo>
                  <a:cubicBezTo>
                    <a:pt x="1393" y="322"/>
                    <a:pt x="1389" y="324"/>
                    <a:pt x="1387" y="326"/>
                  </a:cubicBezTo>
                  <a:cubicBezTo>
                    <a:pt x="1386" y="327"/>
                    <a:pt x="1386" y="327"/>
                    <a:pt x="1386" y="327"/>
                  </a:cubicBezTo>
                  <a:cubicBezTo>
                    <a:pt x="1374" y="336"/>
                    <a:pt x="1356" y="341"/>
                    <a:pt x="1342" y="341"/>
                  </a:cubicBezTo>
                  <a:cubicBezTo>
                    <a:pt x="1339" y="341"/>
                    <a:pt x="1337" y="339"/>
                    <a:pt x="1337" y="336"/>
                  </a:cubicBezTo>
                  <a:cubicBezTo>
                    <a:pt x="1337" y="332"/>
                    <a:pt x="1337" y="331"/>
                    <a:pt x="1337" y="331"/>
                  </a:cubicBezTo>
                  <a:cubicBezTo>
                    <a:pt x="1334" y="327"/>
                    <a:pt x="1333" y="327"/>
                    <a:pt x="1329" y="327"/>
                  </a:cubicBezTo>
                  <a:cubicBezTo>
                    <a:pt x="1327" y="326"/>
                    <a:pt x="1325" y="326"/>
                    <a:pt x="1323" y="326"/>
                  </a:cubicBezTo>
                  <a:cubicBezTo>
                    <a:pt x="1316" y="324"/>
                    <a:pt x="1313" y="323"/>
                    <a:pt x="1312" y="317"/>
                  </a:cubicBezTo>
                  <a:cubicBezTo>
                    <a:pt x="1311" y="316"/>
                    <a:pt x="1311" y="315"/>
                    <a:pt x="1310" y="313"/>
                  </a:cubicBezTo>
                  <a:cubicBezTo>
                    <a:pt x="1304" y="302"/>
                    <a:pt x="1299" y="301"/>
                    <a:pt x="1288" y="298"/>
                  </a:cubicBezTo>
                  <a:cubicBezTo>
                    <a:pt x="1284" y="297"/>
                    <a:pt x="1284" y="297"/>
                    <a:pt x="1284" y="297"/>
                  </a:cubicBezTo>
                  <a:cubicBezTo>
                    <a:pt x="1278" y="295"/>
                    <a:pt x="1271" y="295"/>
                    <a:pt x="1264" y="295"/>
                  </a:cubicBezTo>
                  <a:cubicBezTo>
                    <a:pt x="1255" y="295"/>
                    <a:pt x="1246" y="295"/>
                    <a:pt x="1238" y="292"/>
                  </a:cubicBezTo>
                  <a:cubicBezTo>
                    <a:pt x="1231" y="288"/>
                    <a:pt x="1217" y="278"/>
                    <a:pt x="1213" y="270"/>
                  </a:cubicBezTo>
                  <a:cubicBezTo>
                    <a:pt x="1212" y="267"/>
                    <a:pt x="1211" y="266"/>
                    <a:pt x="1211" y="264"/>
                  </a:cubicBezTo>
                  <a:cubicBezTo>
                    <a:pt x="1210" y="262"/>
                    <a:pt x="1210" y="261"/>
                    <a:pt x="1209" y="260"/>
                  </a:cubicBezTo>
                  <a:cubicBezTo>
                    <a:pt x="1207" y="258"/>
                    <a:pt x="1206" y="257"/>
                    <a:pt x="1206" y="256"/>
                  </a:cubicBezTo>
                  <a:cubicBezTo>
                    <a:pt x="1203" y="253"/>
                    <a:pt x="1202" y="252"/>
                    <a:pt x="1200" y="245"/>
                  </a:cubicBezTo>
                  <a:cubicBezTo>
                    <a:pt x="1200" y="244"/>
                    <a:pt x="1200" y="243"/>
                    <a:pt x="1199" y="241"/>
                  </a:cubicBezTo>
                  <a:cubicBezTo>
                    <a:pt x="1199" y="239"/>
                    <a:pt x="1198" y="235"/>
                    <a:pt x="1197" y="233"/>
                  </a:cubicBezTo>
                  <a:cubicBezTo>
                    <a:pt x="1196" y="233"/>
                    <a:pt x="1195" y="233"/>
                    <a:pt x="1192" y="233"/>
                  </a:cubicBezTo>
                  <a:cubicBezTo>
                    <a:pt x="1190" y="234"/>
                    <a:pt x="1186" y="234"/>
                    <a:pt x="1183" y="233"/>
                  </a:cubicBezTo>
                  <a:cubicBezTo>
                    <a:pt x="1175" y="230"/>
                    <a:pt x="1174" y="222"/>
                    <a:pt x="1174" y="216"/>
                  </a:cubicBezTo>
                  <a:cubicBezTo>
                    <a:pt x="1173" y="214"/>
                    <a:pt x="1173" y="212"/>
                    <a:pt x="1173" y="211"/>
                  </a:cubicBezTo>
                  <a:cubicBezTo>
                    <a:pt x="1172" y="207"/>
                    <a:pt x="1172" y="204"/>
                    <a:pt x="1172" y="201"/>
                  </a:cubicBezTo>
                  <a:cubicBezTo>
                    <a:pt x="1172" y="199"/>
                    <a:pt x="1172" y="198"/>
                    <a:pt x="1171" y="196"/>
                  </a:cubicBezTo>
                  <a:cubicBezTo>
                    <a:pt x="1171" y="191"/>
                    <a:pt x="1169" y="185"/>
                    <a:pt x="1166" y="179"/>
                  </a:cubicBezTo>
                  <a:cubicBezTo>
                    <a:pt x="1163" y="170"/>
                    <a:pt x="1159" y="160"/>
                    <a:pt x="1161" y="150"/>
                  </a:cubicBezTo>
                  <a:cubicBezTo>
                    <a:pt x="1156" y="151"/>
                    <a:pt x="1152" y="150"/>
                    <a:pt x="1147" y="150"/>
                  </a:cubicBezTo>
                  <a:cubicBezTo>
                    <a:pt x="1143" y="149"/>
                    <a:pt x="1139" y="149"/>
                    <a:pt x="1136" y="150"/>
                  </a:cubicBezTo>
                  <a:cubicBezTo>
                    <a:pt x="1131" y="151"/>
                    <a:pt x="1126" y="152"/>
                    <a:pt x="1122" y="153"/>
                  </a:cubicBezTo>
                  <a:cubicBezTo>
                    <a:pt x="1118" y="155"/>
                    <a:pt x="1113" y="156"/>
                    <a:pt x="1109" y="157"/>
                  </a:cubicBezTo>
                  <a:cubicBezTo>
                    <a:pt x="1105" y="158"/>
                    <a:pt x="1100" y="158"/>
                    <a:pt x="1096" y="157"/>
                  </a:cubicBezTo>
                  <a:cubicBezTo>
                    <a:pt x="1091" y="157"/>
                    <a:pt x="1086" y="157"/>
                    <a:pt x="1083" y="158"/>
                  </a:cubicBezTo>
                  <a:cubicBezTo>
                    <a:pt x="1077" y="161"/>
                    <a:pt x="1072" y="174"/>
                    <a:pt x="1069" y="181"/>
                  </a:cubicBezTo>
                  <a:cubicBezTo>
                    <a:pt x="1069" y="182"/>
                    <a:pt x="1069" y="184"/>
                    <a:pt x="1068" y="185"/>
                  </a:cubicBezTo>
                  <a:cubicBezTo>
                    <a:pt x="1068" y="189"/>
                    <a:pt x="1067" y="192"/>
                    <a:pt x="1065" y="194"/>
                  </a:cubicBezTo>
                  <a:cubicBezTo>
                    <a:pt x="1063" y="198"/>
                    <a:pt x="1060" y="200"/>
                    <a:pt x="1056" y="202"/>
                  </a:cubicBezTo>
                  <a:cubicBezTo>
                    <a:pt x="1054" y="203"/>
                    <a:pt x="1052" y="204"/>
                    <a:pt x="1051" y="206"/>
                  </a:cubicBezTo>
                  <a:cubicBezTo>
                    <a:pt x="1048" y="210"/>
                    <a:pt x="1048" y="214"/>
                    <a:pt x="1047" y="219"/>
                  </a:cubicBezTo>
                  <a:cubicBezTo>
                    <a:pt x="1046" y="224"/>
                    <a:pt x="1046" y="230"/>
                    <a:pt x="1042" y="235"/>
                  </a:cubicBezTo>
                  <a:cubicBezTo>
                    <a:pt x="1038" y="241"/>
                    <a:pt x="1032" y="241"/>
                    <a:pt x="1027" y="242"/>
                  </a:cubicBezTo>
                  <a:cubicBezTo>
                    <a:pt x="1025" y="242"/>
                    <a:pt x="1023" y="242"/>
                    <a:pt x="1022" y="242"/>
                  </a:cubicBezTo>
                  <a:cubicBezTo>
                    <a:pt x="1022" y="244"/>
                    <a:pt x="1021" y="245"/>
                    <a:pt x="1019" y="245"/>
                  </a:cubicBezTo>
                  <a:cubicBezTo>
                    <a:pt x="1018" y="245"/>
                    <a:pt x="1017" y="245"/>
                    <a:pt x="1015" y="244"/>
                  </a:cubicBezTo>
                  <a:cubicBezTo>
                    <a:pt x="1010" y="241"/>
                    <a:pt x="1005" y="236"/>
                    <a:pt x="1001" y="232"/>
                  </a:cubicBezTo>
                  <a:cubicBezTo>
                    <a:pt x="998" y="229"/>
                    <a:pt x="996" y="227"/>
                    <a:pt x="994" y="224"/>
                  </a:cubicBezTo>
                  <a:cubicBezTo>
                    <a:pt x="994" y="224"/>
                    <a:pt x="993" y="224"/>
                    <a:pt x="993" y="224"/>
                  </a:cubicBezTo>
                  <a:cubicBezTo>
                    <a:pt x="987" y="218"/>
                    <a:pt x="984" y="215"/>
                    <a:pt x="978" y="217"/>
                  </a:cubicBezTo>
                  <a:cubicBezTo>
                    <a:pt x="975" y="217"/>
                    <a:pt x="971" y="220"/>
                    <a:pt x="967" y="223"/>
                  </a:cubicBezTo>
                  <a:cubicBezTo>
                    <a:pt x="964" y="225"/>
                    <a:pt x="962" y="226"/>
                    <a:pt x="959" y="228"/>
                  </a:cubicBezTo>
                  <a:cubicBezTo>
                    <a:pt x="951" y="232"/>
                    <a:pt x="951" y="235"/>
                    <a:pt x="951" y="247"/>
                  </a:cubicBezTo>
                  <a:cubicBezTo>
                    <a:pt x="951" y="261"/>
                    <a:pt x="950" y="273"/>
                    <a:pt x="948" y="284"/>
                  </a:cubicBezTo>
                  <a:cubicBezTo>
                    <a:pt x="948" y="285"/>
                    <a:pt x="947" y="286"/>
                    <a:pt x="946" y="287"/>
                  </a:cubicBezTo>
                  <a:cubicBezTo>
                    <a:pt x="946" y="288"/>
                    <a:pt x="945" y="288"/>
                    <a:pt x="944" y="288"/>
                  </a:cubicBezTo>
                  <a:cubicBezTo>
                    <a:pt x="943" y="288"/>
                    <a:pt x="943" y="288"/>
                    <a:pt x="943" y="288"/>
                  </a:cubicBezTo>
                  <a:cubicBezTo>
                    <a:pt x="922" y="283"/>
                    <a:pt x="905" y="274"/>
                    <a:pt x="890" y="257"/>
                  </a:cubicBezTo>
                  <a:cubicBezTo>
                    <a:pt x="888" y="255"/>
                    <a:pt x="886" y="253"/>
                    <a:pt x="883" y="251"/>
                  </a:cubicBezTo>
                  <a:cubicBezTo>
                    <a:pt x="878" y="245"/>
                    <a:pt x="872" y="240"/>
                    <a:pt x="870" y="235"/>
                  </a:cubicBezTo>
                  <a:cubicBezTo>
                    <a:pt x="868" y="232"/>
                    <a:pt x="866" y="227"/>
                    <a:pt x="868" y="224"/>
                  </a:cubicBezTo>
                  <a:cubicBezTo>
                    <a:pt x="870" y="221"/>
                    <a:pt x="874" y="221"/>
                    <a:pt x="876" y="221"/>
                  </a:cubicBezTo>
                  <a:cubicBezTo>
                    <a:pt x="878" y="221"/>
                    <a:pt x="880" y="222"/>
                    <a:pt x="880" y="221"/>
                  </a:cubicBezTo>
                  <a:cubicBezTo>
                    <a:pt x="881" y="220"/>
                    <a:pt x="881" y="216"/>
                    <a:pt x="875" y="202"/>
                  </a:cubicBezTo>
                  <a:cubicBezTo>
                    <a:pt x="875" y="200"/>
                    <a:pt x="875" y="200"/>
                    <a:pt x="875" y="200"/>
                  </a:cubicBezTo>
                  <a:cubicBezTo>
                    <a:pt x="871" y="192"/>
                    <a:pt x="871" y="184"/>
                    <a:pt x="871" y="175"/>
                  </a:cubicBezTo>
                  <a:cubicBezTo>
                    <a:pt x="871" y="171"/>
                    <a:pt x="871" y="166"/>
                    <a:pt x="870" y="162"/>
                  </a:cubicBezTo>
                  <a:cubicBezTo>
                    <a:pt x="870" y="156"/>
                    <a:pt x="868" y="151"/>
                    <a:pt x="867" y="146"/>
                  </a:cubicBezTo>
                  <a:cubicBezTo>
                    <a:pt x="866" y="138"/>
                    <a:pt x="864" y="130"/>
                    <a:pt x="864" y="122"/>
                  </a:cubicBezTo>
                  <a:cubicBezTo>
                    <a:pt x="863" y="120"/>
                    <a:pt x="864" y="116"/>
                    <a:pt x="864" y="112"/>
                  </a:cubicBezTo>
                  <a:cubicBezTo>
                    <a:pt x="864" y="108"/>
                    <a:pt x="865" y="100"/>
                    <a:pt x="864" y="95"/>
                  </a:cubicBezTo>
                  <a:cubicBezTo>
                    <a:pt x="855" y="90"/>
                    <a:pt x="854" y="84"/>
                    <a:pt x="853" y="77"/>
                  </a:cubicBezTo>
                  <a:cubicBezTo>
                    <a:pt x="852" y="75"/>
                    <a:pt x="852" y="73"/>
                    <a:pt x="851" y="71"/>
                  </a:cubicBezTo>
                  <a:cubicBezTo>
                    <a:pt x="850" y="66"/>
                    <a:pt x="847" y="63"/>
                    <a:pt x="844" y="59"/>
                  </a:cubicBezTo>
                  <a:cubicBezTo>
                    <a:pt x="840" y="54"/>
                    <a:pt x="836" y="49"/>
                    <a:pt x="835" y="42"/>
                  </a:cubicBezTo>
                  <a:cubicBezTo>
                    <a:pt x="833" y="37"/>
                    <a:pt x="832" y="34"/>
                    <a:pt x="830" y="30"/>
                  </a:cubicBezTo>
                  <a:cubicBezTo>
                    <a:pt x="828" y="27"/>
                    <a:pt x="828" y="27"/>
                    <a:pt x="828" y="27"/>
                  </a:cubicBezTo>
                  <a:cubicBezTo>
                    <a:pt x="827" y="24"/>
                    <a:pt x="826" y="20"/>
                    <a:pt x="826" y="17"/>
                  </a:cubicBezTo>
                  <a:cubicBezTo>
                    <a:pt x="826" y="15"/>
                    <a:pt x="825" y="13"/>
                    <a:pt x="825" y="12"/>
                  </a:cubicBezTo>
                  <a:cubicBezTo>
                    <a:pt x="823" y="9"/>
                    <a:pt x="819" y="5"/>
                    <a:pt x="807" y="3"/>
                  </a:cubicBezTo>
                  <a:cubicBezTo>
                    <a:pt x="805" y="5"/>
                    <a:pt x="802" y="4"/>
                    <a:pt x="801" y="3"/>
                  </a:cubicBezTo>
                  <a:cubicBezTo>
                    <a:pt x="799" y="3"/>
                    <a:pt x="798" y="2"/>
                    <a:pt x="796" y="2"/>
                  </a:cubicBezTo>
                  <a:cubicBezTo>
                    <a:pt x="795" y="2"/>
                    <a:pt x="793" y="2"/>
                    <a:pt x="793" y="0"/>
                  </a:cubicBezTo>
                  <a:cubicBezTo>
                    <a:pt x="791" y="0"/>
                    <a:pt x="790" y="0"/>
                    <a:pt x="789" y="0"/>
                  </a:cubicBezTo>
                  <a:cubicBezTo>
                    <a:pt x="789" y="1"/>
                    <a:pt x="789" y="1"/>
                    <a:pt x="789" y="1"/>
                  </a:cubicBezTo>
                  <a:cubicBezTo>
                    <a:pt x="789" y="3"/>
                    <a:pt x="788" y="6"/>
                    <a:pt x="785" y="7"/>
                  </a:cubicBezTo>
                  <a:cubicBezTo>
                    <a:pt x="781" y="10"/>
                    <a:pt x="778" y="10"/>
                    <a:pt x="776" y="10"/>
                  </a:cubicBezTo>
                  <a:cubicBezTo>
                    <a:pt x="774" y="11"/>
                    <a:pt x="774" y="11"/>
                    <a:pt x="774" y="11"/>
                  </a:cubicBezTo>
                  <a:cubicBezTo>
                    <a:pt x="772" y="11"/>
                    <a:pt x="768" y="11"/>
                    <a:pt x="765" y="11"/>
                  </a:cubicBezTo>
                  <a:cubicBezTo>
                    <a:pt x="762" y="11"/>
                    <a:pt x="757" y="11"/>
                    <a:pt x="756" y="12"/>
                  </a:cubicBezTo>
                  <a:cubicBezTo>
                    <a:pt x="754" y="13"/>
                    <a:pt x="754" y="14"/>
                    <a:pt x="756" y="19"/>
                  </a:cubicBezTo>
                  <a:cubicBezTo>
                    <a:pt x="756" y="22"/>
                    <a:pt x="757" y="24"/>
                    <a:pt x="757" y="26"/>
                  </a:cubicBezTo>
                  <a:cubicBezTo>
                    <a:pt x="756" y="41"/>
                    <a:pt x="748" y="44"/>
                    <a:pt x="741" y="47"/>
                  </a:cubicBezTo>
                  <a:cubicBezTo>
                    <a:pt x="737" y="48"/>
                    <a:pt x="734" y="49"/>
                    <a:pt x="731" y="51"/>
                  </a:cubicBezTo>
                  <a:cubicBezTo>
                    <a:pt x="727" y="54"/>
                    <a:pt x="727" y="54"/>
                    <a:pt x="727" y="54"/>
                  </a:cubicBezTo>
                  <a:cubicBezTo>
                    <a:pt x="722" y="58"/>
                    <a:pt x="721" y="59"/>
                    <a:pt x="712" y="60"/>
                  </a:cubicBezTo>
                  <a:cubicBezTo>
                    <a:pt x="707" y="61"/>
                    <a:pt x="706" y="63"/>
                    <a:pt x="703" y="65"/>
                  </a:cubicBezTo>
                  <a:cubicBezTo>
                    <a:pt x="701" y="67"/>
                    <a:pt x="699" y="70"/>
                    <a:pt x="694" y="72"/>
                  </a:cubicBezTo>
                  <a:cubicBezTo>
                    <a:pt x="691" y="74"/>
                    <a:pt x="687" y="74"/>
                    <a:pt x="683" y="74"/>
                  </a:cubicBezTo>
                  <a:cubicBezTo>
                    <a:pt x="680" y="75"/>
                    <a:pt x="677" y="75"/>
                    <a:pt x="676" y="76"/>
                  </a:cubicBezTo>
                  <a:cubicBezTo>
                    <a:pt x="675" y="76"/>
                    <a:pt x="675" y="78"/>
                    <a:pt x="675" y="80"/>
                  </a:cubicBezTo>
                  <a:cubicBezTo>
                    <a:pt x="674" y="84"/>
                    <a:pt x="673" y="89"/>
                    <a:pt x="667" y="92"/>
                  </a:cubicBezTo>
                  <a:cubicBezTo>
                    <a:pt x="663" y="94"/>
                    <a:pt x="660" y="94"/>
                    <a:pt x="657" y="93"/>
                  </a:cubicBezTo>
                  <a:cubicBezTo>
                    <a:pt x="655" y="93"/>
                    <a:pt x="654" y="93"/>
                    <a:pt x="653" y="95"/>
                  </a:cubicBezTo>
                  <a:cubicBezTo>
                    <a:pt x="652" y="96"/>
                    <a:pt x="652" y="98"/>
                    <a:pt x="652" y="100"/>
                  </a:cubicBezTo>
                  <a:cubicBezTo>
                    <a:pt x="652" y="104"/>
                    <a:pt x="652" y="111"/>
                    <a:pt x="641" y="111"/>
                  </a:cubicBezTo>
                  <a:cubicBezTo>
                    <a:pt x="637" y="112"/>
                    <a:pt x="634" y="111"/>
                    <a:pt x="632" y="109"/>
                  </a:cubicBezTo>
                  <a:cubicBezTo>
                    <a:pt x="628" y="105"/>
                    <a:pt x="629" y="100"/>
                    <a:pt x="629" y="96"/>
                  </a:cubicBezTo>
                  <a:cubicBezTo>
                    <a:pt x="630" y="94"/>
                    <a:pt x="630" y="90"/>
                    <a:pt x="629" y="89"/>
                  </a:cubicBezTo>
                  <a:cubicBezTo>
                    <a:pt x="627" y="89"/>
                    <a:pt x="614" y="91"/>
                    <a:pt x="611" y="92"/>
                  </a:cubicBezTo>
                  <a:cubicBezTo>
                    <a:pt x="608" y="93"/>
                    <a:pt x="607" y="95"/>
                    <a:pt x="605" y="97"/>
                  </a:cubicBezTo>
                  <a:cubicBezTo>
                    <a:pt x="603" y="100"/>
                    <a:pt x="600" y="103"/>
                    <a:pt x="595" y="105"/>
                  </a:cubicBezTo>
                  <a:cubicBezTo>
                    <a:pt x="587" y="108"/>
                    <a:pt x="568" y="108"/>
                    <a:pt x="561" y="102"/>
                  </a:cubicBezTo>
                  <a:cubicBezTo>
                    <a:pt x="557" y="99"/>
                    <a:pt x="555" y="95"/>
                    <a:pt x="553" y="91"/>
                  </a:cubicBezTo>
                  <a:cubicBezTo>
                    <a:pt x="552" y="88"/>
                    <a:pt x="550" y="85"/>
                    <a:pt x="548" y="83"/>
                  </a:cubicBezTo>
                  <a:cubicBezTo>
                    <a:pt x="545" y="81"/>
                    <a:pt x="540" y="79"/>
                    <a:pt x="534" y="78"/>
                  </a:cubicBezTo>
                  <a:cubicBezTo>
                    <a:pt x="523" y="74"/>
                    <a:pt x="509" y="70"/>
                    <a:pt x="508" y="58"/>
                  </a:cubicBezTo>
                  <a:cubicBezTo>
                    <a:pt x="507" y="51"/>
                    <a:pt x="512" y="47"/>
                    <a:pt x="515" y="45"/>
                  </a:cubicBezTo>
                  <a:cubicBezTo>
                    <a:pt x="516" y="44"/>
                    <a:pt x="518" y="43"/>
                    <a:pt x="518" y="42"/>
                  </a:cubicBezTo>
                  <a:cubicBezTo>
                    <a:pt x="518" y="41"/>
                    <a:pt x="515" y="38"/>
                    <a:pt x="510" y="31"/>
                  </a:cubicBezTo>
                  <a:cubicBezTo>
                    <a:pt x="509" y="30"/>
                    <a:pt x="509" y="30"/>
                    <a:pt x="509" y="30"/>
                  </a:cubicBezTo>
                  <a:cubicBezTo>
                    <a:pt x="507" y="28"/>
                    <a:pt x="505" y="26"/>
                    <a:pt x="503" y="24"/>
                  </a:cubicBezTo>
                  <a:cubicBezTo>
                    <a:pt x="500" y="22"/>
                    <a:pt x="497" y="19"/>
                    <a:pt x="495" y="15"/>
                  </a:cubicBezTo>
                  <a:cubicBezTo>
                    <a:pt x="493" y="14"/>
                    <a:pt x="491" y="11"/>
                    <a:pt x="490" y="9"/>
                  </a:cubicBezTo>
                  <a:cubicBezTo>
                    <a:pt x="488" y="6"/>
                    <a:pt x="487" y="5"/>
                    <a:pt x="486" y="3"/>
                  </a:cubicBezTo>
                  <a:cubicBezTo>
                    <a:pt x="482" y="6"/>
                    <a:pt x="479" y="10"/>
                    <a:pt x="475" y="14"/>
                  </a:cubicBezTo>
                  <a:cubicBezTo>
                    <a:pt x="472" y="18"/>
                    <a:pt x="468" y="22"/>
                    <a:pt x="464" y="25"/>
                  </a:cubicBezTo>
                  <a:cubicBezTo>
                    <a:pt x="459" y="29"/>
                    <a:pt x="446" y="33"/>
                    <a:pt x="439" y="29"/>
                  </a:cubicBezTo>
                  <a:cubicBezTo>
                    <a:pt x="435" y="25"/>
                    <a:pt x="435" y="21"/>
                    <a:pt x="435" y="19"/>
                  </a:cubicBezTo>
                  <a:cubicBezTo>
                    <a:pt x="435" y="18"/>
                    <a:pt x="435" y="17"/>
                    <a:pt x="435" y="17"/>
                  </a:cubicBezTo>
                  <a:cubicBezTo>
                    <a:pt x="435" y="17"/>
                    <a:pt x="435" y="17"/>
                    <a:pt x="434" y="16"/>
                  </a:cubicBezTo>
                  <a:cubicBezTo>
                    <a:pt x="434" y="17"/>
                    <a:pt x="434" y="19"/>
                    <a:pt x="434" y="19"/>
                  </a:cubicBezTo>
                  <a:cubicBezTo>
                    <a:pt x="433" y="25"/>
                    <a:pt x="433" y="30"/>
                    <a:pt x="429" y="33"/>
                  </a:cubicBezTo>
                  <a:cubicBezTo>
                    <a:pt x="425" y="37"/>
                    <a:pt x="416" y="36"/>
                    <a:pt x="404" y="35"/>
                  </a:cubicBezTo>
                  <a:cubicBezTo>
                    <a:pt x="401" y="34"/>
                    <a:pt x="398" y="34"/>
                    <a:pt x="396" y="34"/>
                  </a:cubicBezTo>
                  <a:cubicBezTo>
                    <a:pt x="391" y="34"/>
                    <a:pt x="386" y="34"/>
                    <a:pt x="380" y="35"/>
                  </a:cubicBezTo>
                  <a:cubicBezTo>
                    <a:pt x="374" y="35"/>
                    <a:pt x="369" y="35"/>
                    <a:pt x="363" y="35"/>
                  </a:cubicBezTo>
                  <a:cubicBezTo>
                    <a:pt x="362" y="35"/>
                    <a:pt x="361" y="36"/>
                    <a:pt x="359" y="36"/>
                  </a:cubicBezTo>
                  <a:cubicBezTo>
                    <a:pt x="351" y="37"/>
                    <a:pt x="342" y="38"/>
                    <a:pt x="335" y="35"/>
                  </a:cubicBezTo>
                  <a:cubicBezTo>
                    <a:pt x="334" y="34"/>
                    <a:pt x="333" y="33"/>
                    <a:pt x="331" y="32"/>
                  </a:cubicBezTo>
                  <a:cubicBezTo>
                    <a:pt x="331" y="32"/>
                    <a:pt x="330" y="31"/>
                    <a:pt x="330" y="31"/>
                  </a:cubicBezTo>
                  <a:cubicBezTo>
                    <a:pt x="324" y="29"/>
                    <a:pt x="324" y="29"/>
                    <a:pt x="317" y="32"/>
                  </a:cubicBezTo>
                  <a:cubicBezTo>
                    <a:pt x="303" y="38"/>
                    <a:pt x="300" y="41"/>
                    <a:pt x="301" y="54"/>
                  </a:cubicBezTo>
                  <a:cubicBezTo>
                    <a:pt x="302" y="59"/>
                    <a:pt x="302" y="63"/>
                    <a:pt x="302" y="67"/>
                  </a:cubicBezTo>
                  <a:cubicBezTo>
                    <a:pt x="302" y="74"/>
                    <a:pt x="302" y="79"/>
                    <a:pt x="304" y="82"/>
                  </a:cubicBezTo>
                  <a:cubicBezTo>
                    <a:pt x="306" y="83"/>
                    <a:pt x="310" y="84"/>
                    <a:pt x="314" y="84"/>
                  </a:cubicBezTo>
                  <a:cubicBezTo>
                    <a:pt x="317" y="84"/>
                    <a:pt x="319" y="84"/>
                    <a:pt x="321" y="83"/>
                  </a:cubicBezTo>
                  <a:cubicBezTo>
                    <a:pt x="331" y="82"/>
                    <a:pt x="343" y="80"/>
                    <a:pt x="350" y="94"/>
                  </a:cubicBezTo>
                  <a:cubicBezTo>
                    <a:pt x="355" y="101"/>
                    <a:pt x="358" y="116"/>
                    <a:pt x="352" y="125"/>
                  </a:cubicBezTo>
                  <a:cubicBezTo>
                    <a:pt x="350" y="127"/>
                    <a:pt x="346" y="131"/>
                    <a:pt x="337" y="129"/>
                  </a:cubicBezTo>
                  <a:cubicBezTo>
                    <a:pt x="334" y="128"/>
                    <a:pt x="332" y="127"/>
                    <a:pt x="330" y="126"/>
                  </a:cubicBezTo>
                  <a:cubicBezTo>
                    <a:pt x="328" y="124"/>
                    <a:pt x="327" y="123"/>
                    <a:pt x="324" y="123"/>
                  </a:cubicBezTo>
                  <a:cubicBezTo>
                    <a:pt x="320" y="122"/>
                    <a:pt x="317" y="123"/>
                    <a:pt x="313" y="124"/>
                  </a:cubicBezTo>
                  <a:cubicBezTo>
                    <a:pt x="311" y="125"/>
                    <a:pt x="310" y="125"/>
                    <a:pt x="309" y="125"/>
                  </a:cubicBezTo>
                  <a:cubicBezTo>
                    <a:pt x="307" y="126"/>
                    <a:pt x="304" y="126"/>
                    <a:pt x="302" y="127"/>
                  </a:cubicBezTo>
                  <a:cubicBezTo>
                    <a:pt x="291" y="129"/>
                    <a:pt x="285" y="130"/>
                    <a:pt x="283" y="138"/>
                  </a:cubicBezTo>
                  <a:cubicBezTo>
                    <a:pt x="281" y="149"/>
                    <a:pt x="282" y="165"/>
                    <a:pt x="283" y="177"/>
                  </a:cubicBezTo>
                  <a:cubicBezTo>
                    <a:pt x="283" y="180"/>
                    <a:pt x="283" y="180"/>
                    <a:pt x="283" y="180"/>
                  </a:cubicBezTo>
                  <a:cubicBezTo>
                    <a:pt x="283" y="187"/>
                    <a:pt x="284" y="189"/>
                    <a:pt x="288" y="191"/>
                  </a:cubicBezTo>
                  <a:cubicBezTo>
                    <a:pt x="289" y="192"/>
                    <a:pt x="289" y="192"/>
                    <a:pt x="289" y="192"/>
                  </a:cubicBezTo>
                  <a:cubicBezTo>
                    <a:pt x="304" y="198"/>
                    <a:pt x="322" y="216"/>
                    <a:pt x="319" y="232"/>
                  </a:cubicBezTo>
                  <a:cubicBezTo>
                    <a:pt x="318" y="234"/>
                    <a:pt x="317" y="236"/>
                    <a:pt x="316" y="237"/>
                  </a:cubicBezTo>
                  <a:cubicBezTo>
                    <a:pt x="314" y="239"/>
                    <a:pt x="314" y="239"/>
                    <a:pt x="314" y="240"/>
                  </a:cubicBezTo>
                  <a:cubicBezTo>
                    <a:pt x="314" y="241"/>
                    <a:pt x="316" y="244"/>
                    <a:pt x="323" y="251"/>
                  </a:cubicBezTo>
                  <a:cubicBezTo>
                    <a:pt x="333" y="261"/>
                    <a:pt x="335" y="265"/>
                    <a:pt x="335" y="280"/>
                  </a:cubicBezTo>
                  <a:cubicBezTo>
                    <a:pt x="334" y="313"/>
                    <a:pt x="326" y="346"/>
                    <a:pt x="317" y="380"/>
                  </a:cubicBezTo>
                  <a:cubicBezTo>
                    <a:pt x="314" y="389"/>
                    <a:pt x="313" y="399"/>
                    <a:pt x="311" y="410"/>
                  </a:cubicBezTo>
                  <a:cubicBezTo>
                    <a:pt x="310" y="418"/>
                    <a:pt x="309" y="427"/>
                    <a:pt x="307" y="436"/>
                  </a:cubicBezTo>
                  <a:cubicBezTo>
                    <a:pt x="303" y="451"/>
                    <a:pt x="301" y="468"/>
                    <a:pt x="300" y="485"/>
                  </a:cubicBezTo>
                  <a:cubicBezTo>
                    <a:pt x="300" y="486"/>
                    <a:pt x="299" y="487"/>
                    <a:pt x="298" y="488"/>
                  </a:cubicBezTo>
                  <a:cubicBezTo>
                    <a:pt x="297" y="498"/>
                    <a:pt x="295" y="507"/>
                    <a:pt x="288" y="512"/>
                  </a:cubicBezTo>
                  <a:cubicBezTo>
                    <a:pt x="283" y="516"/>
                    <a:pt x="276" y="517"/>
                    <a:pt x="268" y="516"/>
                  </a:cubicBezTo>
                  <a:cubicBezTo>
                    <a:pt x="265" y="515"/>
                    <a:pt x="264" y="514"/>
                    <a:pt x="264" y="511"/>
                  </a:cubicBezTo>
                  <a:cubicBezTo>
                    <a:pt x="264" y="511"/>
                    <a:pt x="264" y="510"/>
                    <a:pt x="261" y="508"/>
                  </a:cubicBezTo>
                  <a:cubicBezTo>
                    <a:pt x="254" y="503"/>
                    <a:pt x="238" y="501"/>
                    <a:pt x="232" y="503"/>
                  </a:cubicBezTo>
                  <a:cubicBezTo>
                    <a:pt x="229" y="503"/>
                    <a:pt x="228" y="505"/>
                    <a:pt x="226" y="509"/>
                  </a:cubicBezTo>
                  <a:cubicBezTo>
                    <a:pt x="224" y="512"/>
                    <a:pt x="223" y="515"/>
                    <a:pt x="219" y="518"/>
                  </a:cubicBezTo>
                  <a:cubicBezTo>
                    <a:pt x="212" y="524"/>
                    <a:pt x="204" y="523"/>
                    <a:pt x="197" y="522"/>
                  </a:cubicBezTo>
                  <a:cubicBezTo>
                    <a:pt x="195" y="522"/>
                    <a:pt x="193" y="522"/>
                    <a:pt x="191" y="522"/>
                  </a:cubicBezTo>
                  <a:cubicBezTo>
                    <a:pt x="168" y="523"/>
                    <a:pt x="133" y="535"/>
                    <a:pt x="115" y="546"/>
                  </a:cubicBezTo>
                  <a:cubicBezTo>
                    <a:pt x="111" y="548"/>
                    <a:pt x="108" y="551"/>
                    <a:pt x="105" y="555"/>
                  </a:cubicBezTo>
                  <a:cubicBezTo>
                    <a:pt x="102" y="558"/>
                    <a:pt x="98" y="561"/>
                    <a:pt x="94" y="563"/>
                  </a:cubicBezTo>
                  <a:cubicBezTo>
                    <a:pt x="89" y="568"/>
                    <a:pt x="84" y="568"/>
                    <a:pt x="80" y="569"/>
                  </a:cubicBezTo>
                  <a:cubicBezTo>
                    <a:pt x="79" y="569"/>
                    <a:pt x="78" y="569"/>
                    <a:pt x="77" y="569"/>
                  </a:cubicBezTo>
                  <a:cubicBezTo>
                    <a:pt x="77" y="570"/>
                    <a:pt x="77" y="571"/>
                    <a:pt x="77" y="572"/>
                  </a:cubicBezTo>
                  <a:cubicBezTo>
                    <a:pt x="76" y="577"/>
                    <a:pt x="72" y="580"/>
                    <a:pt x="69" y="583"/>
                  </a:cubicBezTo>
                  <a:cubicBezTo>
                    <a:pt x="67" y="584"/>
                    <a:pt x="64" y="586"/>
                    <a:pt x="64" y="587"/>
                  </a:cubicBezTo>
                  <a:cubicBezTo>
                    <a:pt x="61" y="593"/>
                    <a:pt x="60" y="601"/>
                    <a:pt x="59" y="609"/>
                  </a:cubicBezTo>
                  <a:cubicBezTo>
                    <a:pt x="58" y="614"/>
                    <a:pt x="58" y="614"/>
                    <a:pt x="58" y="614"/>
                  </a:cubicBezTo>
                  <a:cubicBezTo>
                    <a:pt x="57" y="623"/>
                    <a:pt x="53" y="627"/>
                    <a:pt x="50" y="631"/>
                  </a:cubicBezTo>
                  <a:cubicBezTo>
                    <a:pt x="47" y="633"/>
                    <a:pt x="46" y="635"/>
                    <a:pt x="44" y="639"/>
                  </a:cubicBezTo>
                  <a:cubicBezTo>
                    <a:pt x="43" y="642"/>
                    <a:pt x="42" y="653"/>
                    <a:pt x="44" y="655"/>
                  </a:cubicBezTo>
                  <a:cubicBezTo>
                    <a:pt x="45" y="655"/>
                    <a:pt x="46" y="656"/>
                    <a:pt x="46" y="657"/>
                  </a:cubicBezTo>
                  <a:cubicBezTo>
                    <a:pt x="47" y="658"/>
                    <a:pt x="47" y="659"/>
                    <a:pt x="47" y="660"/>
                  </a:cubicBezTo>
                  <a:cubicBezTo>
                    <a:pt x="46" y="663"/>
                    <a:pt x="47" y="665"/>
                    <a:pt x="47" y="668"/>
                  </a:cubicBezTo>
                  <a:cubicBezTo>
                    <a:pt x="48" y="673"/>
                    <a:pt x="49" y="677"/>
                    <a:pt x="48" y="682"/>
                  </a:cubicBezTo>
                  <a:cubicBezTo>
                    <a:pt x="45" y="690"/>
                    <a:pt x="40" y="692"/>
                    <a:pt x="36" y="693"/>
                  </a:cubicBezTo>
                  <a:cubicBezTo>
                    <a:pt x="34" y="694"/>
                    <a:pt x="32" y="694"/>
                    <a:pt x="31" y="695"/>
                  </a:cubicBezTo>
                  <a:cubicBezTo>
                    <a:pt x="19" y="701"/>
                    <a:pt x="7" y="714"/>
                    <a:pt x="0" y="726"/>
                  </a:cubicBezTo>
                  <a:close/>
                </a:path>
              </a:pathLst>
            </a:custGeom>
            <a:solidFill>
              <a:srgbClr val="7030A0"/>
            </a:solidFill>
            <a:ln w="9525">
              <a:noFill/>
              <a:round/>
              <a:headEnd/>
              <a:tailEnd/>
            </a:ln>
          </p:spPr>
          <p:txBody>
            <a:bodyPr lIns="45720" tIns="22860" rIns="45720" bIns="22860"/>
            <a:lstStyle/>
            <a:p>
              <a:pPr defTabSz="685663">
                <a:defRPr/>
              </a:pPr>
              <a:endParaRPr lang="id-ID" sz="90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93" name="Freeform 125">
              <a:extLst>
                <a:ext uri="{FF2B5EF4-FFF2-40B4-BE49-F238E27FC236}">
                  <a16:creationId xmlns:a16="http://schemas.microsoft.com/office/drawing/2014/main" xmlns="" id="{A0D64D1E-9628-46C2-9E89-BF166CD78E4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" y="2107"/>
              <a:ext cx="4" cy="1"/>
            </a:xfrm>
            <a:custGeom>
              <a:avLst/>
              <a:gdLst>
                <a:gd name="T0" fmla="*/ 0 w 4"/>
                <a:gd name="T1" fmla="*/ 1 h 1"/>
                <a:gd name="T2" fmla="*/ 0 w 4"/>
                <a:gd name="T3" fmla="*/ 1 h 1"/>
                <a:gd name="T4" fmla="*/ 4 w 4"/>
                <a:gd name="T5" fmla="*/ 0 h 1"/>
                <a:gd name="T6" fmla="*/ 0 w 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1" y="0"/>
                    <a:pt x="2" y="0"/>
                    <a:pt x="4" y="0"/>
                  </a:cubicBezTo>
                  <a:cubicBezTo>
                    <a:pt x="2" y="0"/>
                    <a:pt x="1" y="0"/>
                    <a:pt x="0" y="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lIns="45720" tIns="22860" rIns="45720" bIns="22860"/>
            <a:lstStyle/>
            <a:p>
              <a:pPr defTabSz="685663">
                <a:defRPr/>
              </a:pPr>
              <a:endParaRPr lang="id-ID" sz="90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94" name="Freeform 126">
              <a:extLst>
                <a:ext uri="{FF2B5EF4-FFF2-40B4-BE49-F238E27FC236}">
                  <a16:creationId xmlns:a16="http://schemas.microsoft.com/office/drawing/2014/main" xmlns="" id="{FC2B12C3-3549-49F7-BF72-69E103C0240E}"/>
                </a:ext>
              </a:extLst>
            </p:cNvPr>
            <p:cNvSpPr>
              <a:spLocks/>
            </p:cNvSpPr>
            <p:nvPr/>
          </p:nvSpPr>
          <p:spPr bwMode="auto">
            <a:xfrm>
              <a:off x="642" y="1675"/>
              <a:ext cx="0" cy="1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1"/>
                    <a:pt x="0" y="1"/>
                  </a:cubicBezTo>
                  <a:cubicBezTo>
                    <a:pt x="0" y="1"/>
                    <a:pt x="0" y="0"/>
                    <a:pt x="0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lIns="45720" tIns="22860" rIns="45720" bIns="22860"/>
            <a:lstStyle/>
            <a:p>
              <a:pPr defTabSz="685663">
                <a:defRPr/>
              </a:pPr>
              <a:endParaRPr lang="id-ID" sz="90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95" name="Freeform 127">
              <a:extLst>
                <a:ext uri="{FF2B5EF4-FFF2-40B4-BE49-F238E27FC236}">
                  <a16:creationId xmlns:a16="http://schemas.microsoft.com/office/drawing/2014/main" xmlns="" id="{DD6118DD-A183-4E1E-91B2-189FB4E52940}"/>
                </a:ext>
              </a:extLst>
            </p:cNvPr>
            <p:cNvSpPr>
              <a:spLocks/>
            </p:cNvSpPr>
            <p:nvPr/>
          </p:nvSpPr>
          <p:spPr bwMode="auto">
            <a:xfrm>
              <a:off x="625" y="1378"/>
              <a:ext cx="1" cy="3"/>
            </a:xfrm>
            <a:custGeom>
              <a:avLst/>
              <a:gdLst>
                <a:gd name="T0" fmla="*/ 1 w 1"/>
                <a:gd name="T1" fmla="*/ 3 h 3"/>
                <a:gd name="T2" fmla="*/ 0 w 1"/>
                <a:gd name="T3" fmla="*/ 0 h 3"/>
                <a:gd name="T4" fmla="*/ 1 w 1"/>
                <a:gd name="T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3">
                  <a:moveTo>
                    <a:pt x="1" y="3"/>
                  </a:moveTo>
                  <a:cubicBezTo>
                    <a:pt x="1" y="2"/>
                    <a:pt x="1" y="1"/>
                    <a:pt x="0" y="0"/>
                  </a:cubicBezTo>
                  <a:cubicBezTo>
                    <a:pt x="1" y="1"/>
                    <a:pt x="1" y="2"/>
                    <a:pt x="1" y="3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lIns="45720" tIns="22860" rIns="45720" bIns="22860"/>
            <a:lstStyle/>
            <a:p>
              <a:pPr defTabSz="685663">
                <a:defRPr/>
              </a:pPr>
              <a:endParaRPr lang="id-ID" sz="90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96" name="Freeform 128">
              <a:extLst>
                <a:ext uri="{FF2B5EF4-FFF2-40B4-BE49-F238E27FC236}">
                  <a16:creationId xmlns:a16="http://schemas.microsoft.com/office/drawing/2014/main" xmlns="" id="{4C24CF92-6D6F-4F7F-9BF1-88FF74C518FD}"/>
                </a:ext>
              </a:extLst>
            </p:cNvPr>
            <p:cNvSpPr>
              <a:spLocks/>
            </p:cNvSpPr>
            <p:nvPr/>
          </p:nvSpPr>
          <p:spPr bwMode="auto">
            <a:xfrm>
              <a:off x="626" y="1382"/>
              <a:ext cx="0" cy="1"/>
            </a:xfrm>
            <a:custGeom>
              <a:avLst/>
              <a:gdLst>
                <a:gd name="T0" fmla="*/ 1 h 1"/>
                <a:gd name="T1" fmla="*/ 0 h 1"/>
                <a:gd name="T2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0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lIns="45720" tIns="22860" rIns="45720" bIns="22860"/>
            <a:lstStyle/>
            <a:p>
              <a:pPr defTabSz="685663">
                <a:defRPr/>
              </a:pPr>
              <a:endParaRPr lang="id-ID" sz="90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97" name="Freeform 129">
              <a:extLst>
                <a:ext uri="{FF2B5EF4-FFF2-40B4-BE49-F238E27FC236}">
                  <a16:creationId xmlns:a16="http://schemas.microsoft.com/office/drawing/2014/main" xmlns="" id="{1FBC392C-DB8D-473D-B23B-CD0E94D1A872}"/>
                </a:ext>
              </a:extLst>
            </p:cNvPr>
            <p:cNvSpPr>
              <a:spLocks/>
            </p:cNvSpPr>
            <p:nvPr/>
          </p:nvSpPr>
          <p:spPr bwMode="auto">
            <a:xfrm>
              <a:off x="626" y="138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lIns="45720" tIns="22860" rIns="45720" bIns="22860"/>
            <a:lstStyle/>
            <a:p>
              <a:pPr defTabSz="685663">
                <a:defRPr/>
              </a:pPr>
              <a:endParaRPr lang="id-ID" sz="90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98" name="Freeform 130">
              <a:extLst>
                <a:ext uri="{FF2B5EF4-FFF2-40B4-BE49-F238E27FC236}">
                  <a16:creationId xmlns:a16="http://schemas.microsoft.com/office/drawing/2014/main" xmlns="" id="{309CA6F1-B339-439E-864F-98F59F434F70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" y="1631"/>
              <a:ext cx="3" cy="11"/>
            </a:xfrm>
            <a:custGeom>
              <a:avLst/>
              <a:gdLst>
                <a:gd name="T0" fmla="*/ 3 w 3"/>
                <a:gd name="T1" fmla="*/ 0 h 11"/>
                <a:gd name="T2" fmla="*/ 0 w 3"/>
                <a:gd name="T3" fmla="*/ 11 h 11"/>
                <a:gd name="T4" fmla="*/ 3 w 3"/>
                <a:gd name="T5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11">
                  <a:moveTo>
                    <a:pt x="3" y="0"/>
                  </a:moveTo>
                  <a:cubicBezTo>
                    <a:pt x="2" y="3"/>
                    <a:pt x="1" y="7"/>
                    <a:pt x="0" y="11"/>
                  </a:cubicBezTo>
                  <a:cubicBezTo>
                    <a:pt x="1" y="7"/>
                    <a:pt x="2" y="3"/>
                    <a:pt x="3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lIns="45720" tIns="22860" rIns="45720" bIns="22860"/>
            <a:lstStyle/>
            <a:p>
              <a:pPr defTabSz="685663">
                <a:defRPr/>
              </a:pPr>
              <a:endParaRPr lang="id-ID" sz="90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99" name="Freeform 131">
              <a:extLst>
                <a:ext uri="{FF2B5EF4-FFF2-40B4-BE49-F238E27FC236}">
                  <a16:creationId xmlns:a16="http://schemas.microsoft.com/office/drawing/2014/main" xmlns="" id="{7F695160-DCD2-45FA-B795-FDA995AC9A17}"/>
                </a:ext>
              </a:extLst>
            </p:cNvPr>
            <p:cNvSpPr>
              <a:spLocks/>
            </p:cNvSpPr>
            <p:nvPr/>
          </p:nvSpPr>
          <p:spPr bwMode="auto">
            <a:xfrm>
              <a:off x="646" y="1649"/>
              <a:ext cx="0" cy="4"/>
            </a:xfrm>
            <a:custGeom>
              <a:avLst/>
              <a:gdLst>
                <a:gd name="T0" fmla="*/ 4 h 4"/>
                <a:gd name="T1" fmla="*/ 0 h 4"/>
                <a:gd name="T2" fmla="*/ 4 h 4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4">
                  <a:moveTo>
                    <a:pt x="0" y="4"/>
                  </a:moveTo>
                  <a:cubicBezTo>
                    <a:pt x="0" y="3"/>
                    <a:pt x="0" y="2"/>
                    <a:pt x="0" y="0"/>
                  </a:cubicBezTo>
                  <a:cubicBezTo>
                    <a:pt x="0" y="2"/>
                    <a:pt x="0" y="3"/>
                    <a:pt x="0" y="4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lIns="45720" tIns="22860" rIns="45720" bIns="22860"/>
            <a:lstStyle/>
            <a:p>
              <a:pPr defTabSz="685663">
                <a:defRPr/>
              </a:pPr>
              <a:endParaRPr lang="id-ID" sz="90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00" name="Freeform 132">
              <a:extLst>
                <a:ext uri="{FF2B5EF4-FFF2-40B4-BE49-F238E27FC236}">
                  <a16:creationId xmlns:a16="http://schemas.microsoft.com/office/drawing/2014/main" xmlns="" id="{67A9CCC2-AC7B-4802-9A23-C64B8F23C70F}"/>
                </a:ext>
              </a:extLst>
            </p:cNvPr>
            <p:cNvSpPr>
              <a:spLocks/>
            </p:cNvSpPr>
            <p:nvPr/>
          </p:nvSpPr>
          <p:spPr bwMode="auto">
            <a:xfrm>
              <a:off x="641" y="1676"/>
              <a:ext cx="1" cy="2"/>
            </a:xfrm>
            <a:custGeom>
              <a:avLst/>
              <a:gdLst>
                <a:gd name="T0" fmla="*/ 0 w 1"/>
                <a:gd name="T1" fmla="*/ 2 h 2"/>
                <a:gd name="T2" fmla="*/ 1 w 1"/>
                <a:gd name="T3" fmla="*/ 0 h 2"/>
                <a:gd name="T4" fmla="*/ 0 w 1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2">
                  <a:moveTo>
                    <a:pt x="0" y="2"/>
                  </a:moveTo>
                  <a:cubicBezTo>
                    <a:pt x="0" y="1"/>
                    <a:pt x="0" y="1"/>
                    <a:pt x="1" y="0"/>
                  </a:cubicBezTo>
                  <a:cubicBezTo>
                    <a:pt x="0" y="1"/>
                    <a:pt x="0" y="1"/>
                    <a:pt x="0" y="2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lIns="45720" tIns="22860" rIns="45720" bIns="22860"/>
            <a:lstStyle/>
            <a:p>
              <a:pPr defTabSz="685663">
                <a:defRPr/>
              </a:pPr>
              <a:endParaRPr lang="id-ID" sz="90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01" name="Freeform 133">
              <a:extLst>
                <a:ext uri="{FF2B5EF4-FFF2-40B4-BE49-F238E27FC236}">
                  <a16:creationId xmlns:a16="http://schemas.microsoft.com/office/drawing/2014/main" xmlns="" id="{B2FA0887-37C8-4CAA-A984-63B18D208A0D}"/>
                </a:ext>
              </a:extLst>
            </p:cNvPr>
            <p:cNvSpPr>
              <a:spLocks/>
            </p:cNvSpPr>
            <p:nvPr/>
          </p:nvSpPr>
          <p:spPr bwMode="auto">
            <a:xfrm>
              <a:off x="627" y="1387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lIns="45720" tIns="22860" rIns="45720" bIns="22860"/>
            <a:lstStyle/>
            <a:p>
              <a:pPr defTabSz="685663">
                <a:defRPr/>
              </a:pPr>
              <a:endParaRPr lang="id-ID" sz="90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02" name="Freeform 134">
              <a:extLst>
                <a:ext uri="{FF2B5EF4-FFF2-40B4-BE49-F238E27FC236}">
                  <a16:creationId xmlns:a16="http://schemas.microsoft.com/office/drawing/2014/main" xmlns="" id="{D826696F-2783-48DB-925C-45B89F2D32E3}"/>
                </a:ext>
              </a:extLst>
            </p:cNvPr>
            <p:cNvSpPr>
              <a:spLocks/>
            </p:cNvSpPr>
            <p:nvPr/>
          </p:nvSpPr>
          <p:spPr bwMode="auto">
            <a:xfrm>
              <a:off x="3393" y="1981"/>
              <a:ext cx="0" cy="1"/>
            </a:xfrm>
            <a:custGeom>
              <a:avLst/>
              <a:gdLst>
                <a:gd name="T0" fmla="*/ 1 h 1"/>
                <a:gd name="T1" fmla="*/ 0 h 1"/>
                <a:gd name="T2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1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lIns="45720" tIns="22860" rIns="45720" bIns="22860"/>
            <a:lstStyle/>
            <a:p>
              <a:pPr defTabSz="685663">
                <a:defRPr/>
              </a:pPr>
              <a:endParaRPr lang="id-ID" sz="90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03" name="Freeform 135">
              <a:extLst>
                <a:ext uri="{FF2B5EF4-FFF2-40B4-BE49-F238E27FC236}">
                  <a16:creationId xmlns:a16="http://schemas.microsoft.com/office/drawing/2014/main" xmlns="" id="{343A468C-1111-4A80-AAAA-135B489947A7}"/>
                </a:ext>
              </a:extLst>
            </p:cNvPr>
            <p:cNvSpPr>
              <a:spLocks/>
            </p:cNvSpPr>
            <p:nvPr/>
          </p:nvSpPr>
          <p:spPr bwMode="auto">
            <a:xfrm>
              <a:off x="427" y="2107"/>
              <a:ext cx="5" cy="2"/>
            </a:xfrm>
            <a:custGeom>
              <a:avLst/>
              <a:gdLst>
                <a:gd name="T0" fmla="*/ 6 w 6"/>
                <a:gd name="T1" fmla="*/ 2 h 2"/>
                <a:gd name="T2" fmla="*/ 0 w 6"/>
                <a:gd name="T3" fmla="*/ 0 h 2"/>
                <a:gd name="T4" fmla="*/ 6 w 6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2">
                  <a:moveTo>
                    <a:pt x="6" y="2"/>
                  </a:moveTo>
                  <a:cubicBezTo>
                    <a:pt x="4" y="1"/>
                    <a:pt x="2" y="1"/>
                    <a:pt x="0" y="0"/>
                  </a:cubicBezTo>
                  <a:cubicBezTo>
                    <a:pt x="2" y="1"/>
                    <a:pt x="4" y="1"/>
                    <a:pt x="6" y="2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lIns="45720" tIns="22860" rIns="45720" bIns="22860"/>
            <a:lstStyle/>
            <a:p>
              <a:pPr defTabSz="685663">
                <a:defRPr/>
              </a:pPr>
              <a:endParaRPr lang="id-ID" sz="90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04" name="Freeform 136">
              <a:extLst>
                <a:ext uri="{FF2B5EF4-FFF2-40B4-BE49-F238E27FC236}">
                  <a16:creationId xmlns:a16="http://schemas.microsoft.com/office/drawing/2014/main" xmlns="" id="{92D038A0-062E-4706-B5D3-92CECB3DFA8B}"/>
                </a:ext>
              </a:extLst>
            </p:cNvPr>
            <p:cNvSpPr>
              <a:spLocks/>
            </p:cNvSpPr>
            <p:nvPr/>
          </p:nvSpPr>
          <p:spPr bwMode="auto">
            <a:xfrm>
              <a:off x="3388" y="1883"/>
              <a:ext cx="1" cy="0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1 h 1"/>
                <a:gd name="T4" fmla="*/ 0 w 1"/>
                <a:gd name="T5" fmla="*/ 0 h 1"/>
                <a:gd name="T6" fmla="*/ 0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lIns="45720" tIns="22860" rIns="45720" bIns="22860"/>
            <a:lstStyle/>
            <a:p>
              <a:pPr defTabSz="685663">
                <a:defRPr/>
              </a:pPr>
              <a:endParaRPr lang="id-ID" sz="90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05" name="Freeform 137">
              <a:extLst>
                <a:ext uri="{FF2B5EF4-FFF2-40B4-BE49-F238E27FC236}">
                  <a16:creationId xmlns:a16="http://schemas.microsoft.com/office/drawing/2014/main" xmlns="" id="{4DEE2DBF-BBE4-4FD0-BA38-1F2107F8735A}"/>
                </a:ext>
              </a:extLst>
            </p:cNvPr>
            <p:cNvSpPr>
              <a:spLocks/>
            </p:cNvSpPr>
            <p:nvPr/>
          </p:nvSpPr>
          <p:spPr bwMode="auto">
            <a:xfrm>
              <a:off x="901" y="215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lIns="45720" tIns="22860" rIns="45720" bIns="22860"/>
            <a:lstStyle/>
            <a:p>
              <a:pPr defTabSz="685663">
                <a:defRPr/>
              </a:pPr>
              <a:endParaRPr lang="id-ID" sz="90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06" name="Freeform 138">
              <a:extLst>
                <a:ext uri="{FF2B5EF4-FFF2-40B4-BE49-F238E27FC236}">
                  <a16:creationId xmlns:a16="http://schemas.microsoft.com/office/drawing/2014/main" xmlns="" id="{7F178A56-C04B-43DD-B7DC-F24423052E28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" y="2109"/>
              <a:ext cx="1" cy="1"/>
            </a:xfrm>
            <a:custGeom>
              <a:avLst/>
              <a:gdLst>
                <a:gd name="T0" fmla="*/ 0 w 1"/>
                <a:gd name="T1" fmla="*/ 1 h 1"/>
                <a:gd name="T2" fmla="*/ 1 w 1"/>
                <a:gd name="T3" fmla="*/ 0 h 1"/>
                <a:gd name="T4" fmla="*/ 0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cubicBezTo>
                    <a:pt x="0" y="0"/>
                    <a:pt x="0" y="0"/>
                    <a:pt x="1" y="0"/>
                  </a:cubicBezTo>
                  <a:cubicBezTo>
                    <a:pt x="0" y="0"/>
                    <a:pt x="0" y="1"/>
                    <a:pt x="0" y="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lIns="45720" tIns="22860" rIns="45720" bIns="22860"/>
            <a:lstStyle/>
            <a:p>
              <a:pPr defTabSz="685663">
                <a:defRPr/>
              </a:pPr>
              <a:endParaRPr lang="id-ID" sz="90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07" name="Freeform 139">
              <a:extLst>
                <a:ext uri="{FF2B5EF4-FFF2-40B4-BE49-F238E27FC236}">
                  <a16:creationId xmlns:a16="http://schemas.microsoft.com/office/drawing/2014/main" xmlns="" id="{FFF0B247-EB3F-4161-9B3E-25C75F8CEE99}"/>
                </a:ext>
              </a:extLst>
            </p:cNvPr>
            <p:cNvSpPr>
              <a:spLocks/>
            </p:cNvSpPr>
            <p:nvPr/>
          </p:nvSpPr>
          <p:spPr bwMode="auto">
            <a:xfrm>
              <a:off x="433" y="2109"/>
              <a:ext cx="2" cy="1"/>
            </a:xfrm>
            <a:custGeom>
              <a:avLst/>
              <a:gdLst>
                <a:gd name="T0" fmla="*/ 2 w 2"/>
                <a:gd name="T1" fmla="*/ 1 h 1"/>
                <a:gd name="T2" fmla="*/ 0 w 2"/>
                <a:gd name="T3" fmla="*/ 0 h 1"/>
                <a:gd name="T4" fmla="*/ 2 w 2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2" y="1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1" y="0"/>
                    <a:pt x="1" y="0"/>
                    <a:pt x="2" y="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lIns="45720" tIns="22860" rIns="45720" bIns="22860"/>
            <a:lstStyle/>
            <a:p>
              <a:pPr defTabSz="685663">
                <a:defRPr/>
              </a:pPr>
              <a:endParaRPr lang="id-ID" sz="90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08" name="Freeform 140">
              <a:extLst>
                <a:ext uri="{FF2B5EF4-FFF2-40B4-BE49-F238E27FC236}">
                  <a16:creationId xmlns:a16="http://schemas.microsoft.com/office/drawing/2014/main" xmlns="" id="{0EA8A4DC-D831-43D5-AA8F-DC624B314171}"/>
                </a:ext>
              </a:extLst>
            </p:cNvPr>
            <p:cNvSpPr>
              <a:spLocks/>
            </p:cNvSpPr>
            <p:nvPr/>
          </p:nvSpPr>
          <p:spPr bwMode="auto">
            <a:xfrm>
              <a:off x="407" y="2112"/>
              <a:ext cx="1" cy="0"/>
            </a:xfrm>
            <a:custGeom>
              <a:avLst/>
              <a:gdLst>
                <a:gd name="T0" fmla="*/ 1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0" y="0"/>
                    <a:pt x="1" y="0"/>
                    <a:pt x="1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lIns="45720" tIns="22860" rIns="45720" bIns="22860"/>
            <a:lstStyle/>
            <a:p>
              <a:pPr defTabSz="685663">
                <a:defRPr/>
              </a:pPr>
              <a:endParaRPr lang="id-ID" sz="90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09" name="Freeform 141">
              <a:extLst>
                <a:ext uri="{FF2B5EF4-FFF2-40B4-BE49-F238E27FC236}">
                  <a16:creationId xmlns:a16="http://schemas.microsoft.com/office/drawing/2014/main" xmlns="" id="{9492BA2D-0227-4EF3-A0BC-DB1AAD47E41E}"/>
                </a:ext>
              </a:extLst>
            </p:cNvPr>
            <p:cNvSpPr>
              <a:spLocks/>
            </p:cNvSpPr>
            <p:nvPr/>
          </p:nvSpPr>
          <p:spPr bwMode="auto">
            <a:xfrm>
              <a:off x="404" y="2111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lIns="45720" tIns="22860" rIns="45720" bIns="22860"/>
            <a:lstStyle/>
            <a:p>
              <a:pPr defTabSz="685663">
                <a:defRPr/>
              </a:pPr>
              <a:endParaRPr lang="id-ID" sz="90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10" name="Oval 249">
              <a:extLst>
                <a:ext uri="{FF2B5EF4-FFF2-40B4-BE49-F238E27FC236}">
                  <a16:creationId xmlns:a16="http://schemas.microsoft.com/office/drawing/2014/main" xmlns="" id="{EF19CF42-8DF8-423C-96C3-D3015B1AED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6" y="2111"/>
              <a:ext cx="1" cy="1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</p:spPr>
          <p:txBody>
            <a:bodyPr lIns="45720" tIns="22860" rIns="45720" bIns="22860"/>
            <a:lstStyle/>
            <a:p>
              <a:pPr defTabSz="685663">
                <a:defRPr/>
              </a:pPr>
              <a:endParaRPr lang="id-ID" sz="90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11" name="Freeform 143">
              <a:extLst>
                <a:ext uri="{FF2B5EF4-FFF2-40B4-BE49-F238E27FC236}">
                  <a16:creationId xmlns:a16="http://schemas.microsoft.com/office/drawing/2014/main" xmlns="" id="{A7AC4D6D-9E88-4F9C-92CF-FCC846BBCA77}"/>
                </a:ext>
              </a:extLst>
            </p:cNvPr>
            <p:cNvSpPr>
              <a:spLocks/>
            </p:cNvSpPr>
            <p:nvPr/>
          </p:nvSpPr>
          <p:spPr bwMode="auto">
            <a:xfrm>
              <a:off x="439" y="2111"/>
              <a:ext cx="1" cy="1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1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0" y="1"/>
                    <a:pt x="0" y="1"/>
                    <a:pt x="0" y="0"/>
                  </a:cubicBezTo>
                  <a:cubicBezTo>
                    <a:pt x="0" y="1"/>
                    <a:pt x="0" y="1"/>
                    <a:pt x="1" y="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lIns="45720" tIns="22860" rIns="45720" bIns="22860"/>
            <a:lstStyle/>
            <a:p>
              <a:pPr defTabSz="685663">
                <a:defRPr/>
              </a:pPr>
              <a:endParaRPr lang="id-ID" sz="90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12" name="Freeform 144">
              <a:extLst>
                <a:ext uri="{FF2B5EF4-FFF2-40B4-BE49-F238E27FC236}">
                  <a16:creationId xmlns:a16="http://schemas.microsoft.com/office/drawing/2014/main" xmlns="" id="{14901E5C-0070-4C7C-8260-F83D065AA636}"/>
                </a:ext>
              </a:extLst>
            </p:cNvPr>
            <p:cNvSpPr>
              <a:spLocks/>
            </p:cNvSpPr>
            <p:nvPr/>
          </p:nvSpPr>
          <p:spPr bwMode="auto">
            <a:xfrm>
              <a:off x="889" y="2158"/>
              <a:ext cx="2" cy="1"/>
            </a:xfrm>
            <a:custGeom>
              <a:avLst/>
              <a:gdLst>
                <a:gd name="T0" fmla="*/ 0 w 2"/>
                <a:gd name="T1" fmla="*/ 1 h 1"/>
                <a:gd name="T2" fmla="*/ 2 w 2"/>
                <a:gd name="T3" fmla="*/ 0 h 1"/>
                <a:gd name="T4" fmla="*/ 0 w 2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0" y="1"/>
                  </a:moveTo>
                  <a:cubicBezTo>
                    <a:pt x="0" y="0"/>
                    <a:pt x="1" y="0"/>
                    <a:pt x="2" y="0"/>
                  </a:cubicBezTo>
                  <a:cubicBezTo>
                    <a:pt x="1" y="0"/>
                    <a:pt x="0" y="0"/>
                    <a:pt x="0" y="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lIns="45720" tIns="22860" rIns="45720" bIns="22860"/>
            <a:lstStyle/>
            <a:p>
              <a:pPr defTabSz="685663">
                <a:defRPr/>
              </a:pPr>
              <a:endParaRPr lang="id-ID" sz="90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13" name="Freeform 145">
              <a:extLst>
                <a:ext uri="{FF2B5EF4-FFF2-40B4-BE49-F238E27FC236}">
                  <a16:creationId xmlns:a16="http://schemas.microsoft.com/office/drawing/2014/main" xmlns="" id="{82A5EF8F-EE5F-4C29-86F7-F2590D74004A}"/>
                </a:ext>
              </a:extLst>
            </p:cNvPr>
            <p:cNvSpPr>
              <a:spLocks/>
            </p:cNvSpPr>
            <p:nvPr/>
          </p:nvSpPr>
          <p:spPr bwMode="auto">
            <a:xfrm>
              <a:off x="892" y="2157"/>
              <a:ext cx="1" cy="1"/>
            </a:xfrm>
            <a:custGeom>
              <a:avLst/>
              <a:gdLst>
                <a:gd name="T0" fmla="*/ 0 w 1"/>
                <a:gd name="T1" fmla="*/ 1 h 1"/>
                <a:gd name="T2" fmla="*/ 1 w 1"/>
                <a:gd name="T3" fmla="*/ 0 h 1"/>
                <a:gd name="T4" fmla="*/ 0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cubicBezTo>
                    <a:pt x="0" y="1"/>
                    <a:pt x="0" y="1"/>
                    <a:pt x="1" y="0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lIns="45720" tIns="22860" rIns="45720" bIns="22860"/>
            <a:lstStyle/>
            <a:p>
              <a:pPr defTabSz="685663">
                <a:defRPr/>
              </a:pPr>
              <a:endParaRPr lang="id-ID" sz="90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14" name="Freeform 146">
              <a:extLst>
                <a:ext uri="{FF2B5EF4-FFF2-40B4-BE49-F238E27FC236}">
                  <a16:creationId xmlns:a16="http://schemas.microsoft.com/office/drawing/2014/main" xmlns="" id="{57B61558-8A20-41E9-BF60-556DB68D8DF4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" y="2233"/>
              <a:ext cx="1" cy="1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1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0" y="1"/>
                    <a:pt x="0" y="0"/>
                    <a:pt x="0" y="0"/>
                  </a:cubicBezTo>
                  <a:cubicBezTo>
                    <a:pt x="0" y="0"/>
                    <a:pt x="0" y="1"/>
                    <a:pt x="1" y="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lIns="45720" tIns="22860" rIns="45720" bIns="22860"/>
            <a:lstStyle/>
            <a:p>
              <a:pPr defTabSz="685663">
                <a:defRPr/>
              </a:pPr>
              <a:endParaRPr lang="id-ID" sz="90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15" name="Freeform 147">
              <a:extLst>
                <a:ext uri="{FF2B5EF4-FFF2-40B4-BE49-F238E27FC236}">
                  <a16:creationId xmlns:a16="http://schemas.microsoft.com/office/drawing/2014/main" xmlns="" id="{5BD2268D-DA5C-4D8B-AA68-6E6F5B622168}"/>
                </a:ext>
              </a:extLst>
            </p:cNvPr>
            <p:cNvSpPr>
              <a:spLocks/>
            </p:cNvSpPr>
            <p:nvPr/>
          </p:nvSpPr>
          <p:spPr bwMode="auto">
            <a:xfrm>
              <a:off x="444" y="2114"/>
              <a:ext cx="0" cy="1"/>
            </a:xfrm>
            <a:custGeom>
              <a:avLst/>
              <a:gdLst>
                <a:gd name="T0" fmla="*/ 1 h 1"/>
                <a:gd name="T1" fmla="*/ 0 h 1"/>
                <a:gd name="T2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lIns="45720" tIns="22860" rIns="45720" bIns="22860"/>
            <a:lstStyle/>
            <a:p>
              <a:pPr defTabSz="685663">
                <a:defRPr/>
              </a:pPr>
              <a:endParaRPr lang="id-ID" sz="90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16" name="Freeform 148">
              <a:extLst>
                <a:ext uri="{FF2B5EF4-FFF2-40B4-BE49-F238E27FC236}">
                  <a16:creationId xmlns:a16="http://schemas.microsoft.com/office/drawing/2014/main" xmlns="" id="{8ED70E55-5388-4200-A6AA-00A8A780F241}"/>
                </a:ext>
              </a:extLst>
            </p:cNvPr>
            <p:cNvSpPr>
              <a:spLocks/>
            </p:cNvSpPr>
            <p:nvPr/>
          </p:nvSpPr>
          <p:spPr bwMode="auto">
            <a:xfrm>
              <a:off x="441" y="2113"/>
              <a:ext cx="1" cy="0"/>
            </a:xfrm>
            <a:custGeom>
              <a:avLst/>
              <a:gdLst>
                <a:gd name="T0" fmla="*/ 1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lIns="45720" tIns="22860" rIns="45720" bIns="22860"/>
            <a:lstStyle/>
            <a:p>
              <a:pPr defTabSz="685663">
                <a:defRPr/>
              </a:pPr>
              <a:endParaRPr lang="id-ID" sz="90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17" name="Freeform 149">
              <a:extLst>
                <a:ext uri="{FF2B5EF4-FFF2-40B4-BE49-F238E27FC236}">
                  <a16:creationId xmlns:a16="http://schemas.microsoft.com/office/drawing/2014/main" xmlns="" id="{1885444F-736A-4992-AC53-F0DCD0F8643E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" y="2108"/>
              <a:ext cx="0" cy="2"/>
            </a:xfrm>
            <a:custGeom>
              <a:avLst/>
              <a:gdLst>
                <a:gd name="T0" fmla="*/ 2 h 2"/>
                <a:gd name="T1" fmla="*/ 0 h 2"/>
                <a:gd name="T2" fmla="*/ 2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">
                  <a:moveTo>
                    <a:pt x="0" y="2"/>
                  </a:moveTo>
                  <a:cubicBezTo>
                    <a:pt x="0" y="1"/>
                    <a:pt x="0" y="1"/>
                    <a:pt x="0" y="0"/>
                  </a:cubicBezTo>
                  <a:cubicBezTo>
                    <a:pt x="0" y="1"/>
                    <a:pt x="0" y="1"/>
                    <a:pt x="0" y="2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lIns="45720" tIns="22860" rIns="45720" bIns="22860"/>
            <a:lstStyle/>
            <a:p>
              <a:pPr defTabSz="685663">
                <a:defRPr/>
              </a:pPr>
              <a:endParaRPr lang="id-ID" sz="90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18" name="Freeform 150">
              <a:extLst>
                <a:ext uri="{FF2B5EF4-FFF2-40B4-BE49-F238E27FC236}">
                  <a16:creationId xmlns:a16="http://schemas.microsoft.com/office/drawing/2014/main" xmlns="" id="{58E1682C-B14B-4ADB-B941-55B267D947B4}"/>
                </a:ext>
              </a:extLst>
            </p:cNvPr>
            <p:cNvSpPr>
              <a:spLocks/>
            </p:cNvSpPr>
            <p:nvPr/>
          </p:nvSpPr>
          <p:spPr bwMode="auto">
            <a:xfrm>
              <a:off x="446" y="2116"/>
              <a:ext cx="1" cy="0"/>
            </a:xfrm>
            <a:custGeom>
              <a:avLst/>
              <a:gdLst>
                <a:gd name="T0" fmla="*/ 1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lIns="45720" tIns="22860" rIns="45720" bIns="22860"/>
            <a:lstStyle/>
            <a:p>
              <a:pPr defTabSz="685663">
                <a:defRPr/>
              </a:pPr>
              <a:endParaRPr lang="id-ID" sz="90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19" name="Freeform 151">
              <a:extLst>
                <a:ext uri="{FF2B5EF4-FFF2-40B4-BE49-F238E27FC236}">
                  <a16:creationId xmlns:a16="http://schemas.microsoft.com/office/drawing/2014/main" xmlns="" id="{F5488C35-BEEF-433C-8CFC-6AC28C173C36}"/>
                </a:ext>
              </a:extLst>
            </p:cNvPr>
            <p:cNvSpPr>
              <a:spLocks/>
            </p:cNvSpPr>
            <p:nvPr/>
          </p:nvSpPr>
          <p:spPr bwMode="auto">
            <a:xfrm>
              <a:off x="436" y="2110"/>
              <a:ext cx="1" cy="1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1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1" y="1"/>
                    <a:pt x="0" y="0"/>
                    <a:pt x="0" y="0"/>
                  </a:cubicBezTo>
                  <a:cubicBezTo>
                    <a:pt x="0" y="0"/>
                    <a:pt x="1" y="1"/>
                    <a:pt x="1" y="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lIns="45720" tIns="22860" rIns="45720" bIns="22860"/>
            <a:lstStyle/>
            <a:p>
              <a:pPr defTabSz="685663">
                <a:defRPr/>
              </a:pPr>
              <a:endParaRPr lang="id-ID" sz="90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20" name="Freeform 152">
              <a:extLst>
                <a:ext uri="{FF2B5EF4-FFF2-40B4-BE49-F238E27FC236}">
                  <a16:creationId xmlns:a16="http://schemas.microsoft.com/office/drawing/2014/main" xmlns="" id="{EFD3FB32-30A3-43F9-A299-5988086E5FCC}"/>
                </a:ext>
              </a:extLst>
            </p:cNvPr>
            <p:cNvSpPr>
              <a:spLocks/>
            </p:cNvSpPr>
            <p:nvPr/>
          </p:nvSpPr>
          <p:spPr bwMode="auto">
            <a:xfrm>
              <a:off x="2536" y="1460"/>
              <a:ext cx="3" cy="0"/>
            </a:xfrm>
            <a:custGeom>
              <a:avLst/>
              <a:gdLst>
                <a:gd name="T0" fmla="*/ 3 w 3"/>
                <a:gd name="T1" fmla="*/ 0 w 3"/>
                <a:gd name="T2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1" y="0"/>
                    <a:pt x="2" y="0"/>
                    <a:pt x="3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lIns="45720" tIns="22860" rIns="45720" bIns="22860"/>
            <a:lstStyle/>
            <a:p>
              <a:pPr defTabSz="685663">
                <a:defRPr/>
              </a:pPr>
              <a:endParaRPr lang="id-ID" sz="90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21" name="Freeform 153">
              <a:extLst>
                <a:ext uri="{FF2B5EF4-FFF2-40B4-BE49-F238E27FC236}">
                  <a16:creationId xmlns:a16="http://schemas.microsoft.com/office/drawing/2014/main" xmlns="" id="{2A3BF2B9-1043-4D31-92DA-BA7330EC07B3}"/>
                </a:ext>
              </a:extLst>
            </p:cNvPr>
            <p:cNvSpPr>
              <a:spLocks/>
            </p:cNvSpPr>
            <p:nvPr/>
          </p:nvSpPr>
          <p:spPr bwMode="auto">
            <a:xfrm>
              <a:off x="2520" y="1457"/>
              <a:ext cx="2" cy="0"/>
            </a:xfrm>
            <a:custGeom>
              <a:avLst/>
              <a:gdLst>
                <a:gd name="T0" fmla="*/ 2 w 2"/>
                <a:gd name="T1" fmla="*/ 0 w 2"/>
                <a:gd name="T2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1" y="0"/>
                    <a:pt x="1" y="0"/>
                    <a:pt x="2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lIns="45720" tIns="22860" rIns="45720" bIns="22860"/>
            <a:lstStyle/>
            <a:p>
              <a:pPr defTabSz="685663">
                <a:defRPr/>
              </a:pPr>
              <a:endParaRPr lang="id-ID" sz="90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22" name="Freeform 154">
              <a:extLst>
                <a:ext uri="{FF2B5EF4-FFF2-40B4-BE49-F238E27FC236}">
                  <a16:creationId xmlns:a16="http://schemas.microsoft.com/office/drawing/2014/main" xmlns="" id="{CB7AE68F-AC85-451C-BD07-B0F6CEE114F2}"/>
                </a:ext>
              </a:extLst>
            </p:cNvPr>
            <p:cNvSpPr>
              <a:spLocks/>
            </p:cNvSpPr>
            <p:nvPr/>
          </p:nvSpPr>
          <p:spPr bwMode="auto">
            <a:xfrm>
              <a:off x="2524" y="1457"/>
              <a:ext cx="2" cy="1"/>
            </a:xfrm>
            <a:custGeom>
              <a:avLst/>
              <a:gdLst>
                <a:gd name="T0" fmla="*/ 2 w 2"/>
                <a:gd name="T1" fmla="*/ 1 h 1"/>
                <a:gd name="T2" fmla="*/ 0 w 2"/>
                <a:gd name="T3" fmla="*/ 0 h 1"/>
                <a:gd name="T4" fmla="*/ 2 w 2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2" y="1"/>
                  </a:moveTo>
                  <a:cubicBezTo>
                    <a:pt x="2" y="1"/>
                    <a:pt x="1" y="1"/>
                    <a:pt x="0" y="0"/>
                  </a:cubicBezTo>
                  <a:cubicBezTo>
                    <a:pt x="1" y="1"/>
                    <a:pt x="2" y="1"/>
                    <a:pt x="2" y="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lIns="45720" tIns="22860" rIns="45720" bIns="22860"/>
            <a:lstStyle/>
            <a:p>
              <a:pPr defTabSz="685663">
                <a:defRPr/>
              </a:pPr>
              <a:endParaRPr lang="id-ID" sz="90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23" name="Freeform 155">
              <a:extLst>
                <a:ext uri="{FF2B5EF4-FFF2-40B4-BE49-F238E27FC236}">
                  <a16:creationId xmlns:a16="http://schemas.microsoft.com/office/drawing/2014/main" xmlns="" id="{DAA92A02-7CFD-4794-84D0-605A5B3B8CAA}"/>
                </a:ext>
              </a:extLst>
            </p:cNvPr>
            <p:cNvSpPr>
              <a:spLocks/>
            </p:cNvSpPr>
            <p:nvPr/>
          </p:nvSpPr>
          <p:spPr bwMode="auto">
            <a:xfrm>
              <a:off x="2528" y="1458"/>
              <a:ext cx="3" cy="1"/>
            </a:xfrm>
            <a:custGeom>
              <a:avLst/>
              <a:gdLst>
                <a:gd name="T0" fmla="*/ 3 w 3"/>
                <a:gd name="T1" fmla="*/ 1 h 1"/>
                <a:gd name="T2" fmla="*/ 0 w 3"/>
                <a:gd name="T3" fmla="*/ 0 h 1"/>
                <a:gd name="T4" fmla="*/ 3 w 3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1">
                  <a:moveTo>
                    <a:pt x="3" y="1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1" y="0"/>
                    <a:pt x="2" y="0"/>
                    <a:pt x="3" y="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lIns="45720" tIns="22860" rIns="45720" bIns="22860"/>
            <a:lstStyle/>
            <a:p>
              <a:pPr defTabSz="685663">
                <a:defRPr/>
              </a:pPr>
              <a:endParaRPr lang="id-ID" sz="90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24" name="Freeform 156">
              <a:extLst>
                <a:ext uri="{FF2B5EF4-FFF2-40B4-BE49-F238E27FC236}">
                  <a16:creationId xmlns:a16="http://schemas.microsoft.com/office/drawing/2014/main" xmlns="" id="{C1C2883E-6B57-4C7E-97FB-FC2262E21F7E}"/>
                </a:ext>
              </a:extLst>
            </p:cNvPr>
            <p:cNvSpPr>
              <a:spLocks/>
            </p:cNvSpPr>
            <p:nvPr/>
          </p:nvSpPr>
          <p:spPr bwMode="auto">
            <a:xfrm>
              <a:off x="2891" y="160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lIns="45720" tIns="22860" rIns="45720" bIns="22860"/>
            <a:lstStyle/>
            <a:p>
              <a:pPr defTabSz="685663">
                <a:defRPr/>
              </a:pPr>
              <a:endParaRPr lang="id-ID" sz="90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25" name="Freeform 157">
              <a:extLst>
                <a:ext uri="{FF2B5EF4-FFF2-40B4-BE49-F238E27FC236}">
                  <a16:creationId xmlns:a16="http://schemas.microsoft.com/office/drawing/2014/main" xmlns="" id="{9CA1F33D-1D8F-47BC-8FB3-9A8CFE99BFB5}"/>
                </a:ext>
              </a:extLst>
            </p:cNvPr>
            <p:cNvSpPr>
              <a:spLocks/>
            </p:cNvSpPr>
            <p:nvPr/>
          </p:nvSpPr>
          <p:spPr bwMode="auto">
            <a:xfrm>
              <a:off x="2851" y="1583"/>
              <a:ext cx="2" cy="2"/>
            </a:xfrm>
            <a:custGeom>
              <a:avLst/>
              <a:gdLst>
                <a:gd name="T0" fmla="*/ 0 w 2"/>
                <a:gd name="T1" fmla="*/ 0 h 2"/>
                <a:gd name="T2" fmla="*/ 2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1"/>
                    <a:pt x="1" y="2"/>
                    <a:pt x="2" y="2"/>
                  </a:cubicBezTo>
                  <a:cubicBezTo>
                    <a:pt x="1" y="2"/>
                    <a:pt x="1" y="1"/>
                    <a:pt x="0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lIns="45720" tIns="22860" rIns="45720" bIns="22860"/>
            <a:lstStyle/>
            <a:p>
              <a:pPr defTabSz="685663">
                <a:defRPr/>
              </a:pPr>
              <a:endParaRPr lang="id-ID" sz="90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26" name="Freeform 158">
              <a:extLst>
                <a:ext uri="{FF2B5EF4-FFF2-40B4-BE49-F238E27FC236}">
                  <a16:creationId xmlns:a16="http://schemas.microsoft.com/office/drawing/2014/main" xmlns="" id="{82B76B1A-DF53-4231-86FF-1867355C9143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" y="2101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lIns="45720" tIns="22860" rIns="45720" bIns="22860"/>
            <a:lstStyle/>
            <a:p>
              <a:pPr defTabSz="685663">
                <a:defRPr/>
              </a:pPr>
              <a:endParaRPr lang="id-ID" sz="90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27" name="Freeform 159">
              <a:extLst>
                <a:ext uri="{FF2B5EF4-FFF2-40B4-BE49-F238E27FC236}">
                  <a16:creationId xmlns:a16="http://schemas.microsoft.com/office/drawing/2014/main" xmlns="" id="{23F06F62-A29B-4DAD-BB5B-46651E6AC11B}"/>
                </a:ext>
              </a:extLst>
            </p:cNvPr>
            <p:cNvSpPr>
              <a:spLocks/>
            </p:cNvSpPr>
            <p:nvPr/>
          </p:nvSpPr>
          <p:spPr bwMode="auto">
            <a:xfrm>
              <a:off x="2854" y="1587"/>
              <a:ext cx="0" cy="1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0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lIns="45720" tIns="22860" rIns="45720" bIns="22860"/>
            <a:lstStyle/>
            <a:p>
              <a:pPr defTabSz="685663">
                <a:defRPr/>
              </a:pPr>
              <a:endParaRPr lang="id-ID" sz="90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28" name="Freeform 160">
              <a:extLst>
                <a:ext uri="{FF2B5EF4-FFF2-40B4-BE49-F238E27FC236}">
                  <a16:creationId xmlns:a16="http://schemas.microsoft.com/office/drawing/2014/main" xmlns="" id="{C5F79EDE-8105-46C1-878D-938D37AB7677}"/>
                </a:ext>
              </a:extLst>
            </p:cNvPr>
            <p:cNvSpPr>
              <a:spLocks/>
            </p:cNvSpPr>
            <p:nvPr/>
          </p:nvSpPr>
          <p:spPr bwMode="auto">
            <a:xfrm>
              <a:off x="1846" y="1182"/>
              <a:ext cx="4" cy="1"/>
            </a:xfrm>
            <a:custGeom>
              <a:avLst/>
              <a:gdLst>
                <a:gd name="T0" fmla="*/ 4 w 4"/>
                <a:gd name="T1" fmla="*/ 1 h 1"/>
                <a:gd name="T2" fmla="*/ 0 w 4"/>
                <a:gd name="T3" fmla="*/ 0 h 1"/>
                <a:gd name="T4" fmla="*/ 4 w 4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1">
                  <a:moveTo>
                    <a:pt x="4" y="1"/>
                  </a:moveTo>
                  <a:cubicBezTo>
                    <a:pt x="3" y="0"/>
                    <a:pt x="1" y="0"/>
                    <a:pt x="0" y="0"/>
                  </a:cubicBezTo>
                  <a:cubicBezTo>
                    <a:pt x="1" y="0"/>
                    <a:pt x="3" y="0"/>
                    <a:pt x="4" y="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lIns="45720" tIns="22860" rIns="45720" bIns="22860"/>
            <a:lstStyle/>
            <a:p>
              <a:pPr defTabSz="685663">
                <a:defRPr/>
              </a:pPr>
              <a:endParaRPr lang="id-ID" sz="90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29" name="Freeform 161">
              <a:extLst>
                <a:ext uri="{FF2B5EF4-FFF2-40B4-BE49-F238E27FC236}">
                  <a16:creationId xmlns:a16="http://schemas.microsoft.com/office/drawing/2014/main" xmlns="" id="{6AC049E8-5474-4091-9B8F-2F2EC799A97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32" y="1459"/>
              <a:ext cx="3" cy="0"/>
            </a:xfrm>
            <a:custGeom>
              <a:avLst/>
              <a:gdLst>
                <a:gd name="T0" fmla="*/ 3 w 3"/>
                <a:gd name="T1" fmla="*/ 0 w 3"/>
                <a:gd name="T2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1" y="0"/>
                    <a:pt x="2" y="0"/>
                    <a:pt x="3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lIns="45720" tIns="22860" rIns="45720" bIns="22860"/>
            <a:lstStyle/>
            <a:p>
              <a:pPr defTabSz="685663">
                <a:defRPr/>
              </a:pPr>
              <a:endParaRPr lang="id-ID" sz="90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30" name="Freeform 162">
              <a:extLst>
                <a:ext uri="{FF2B5EF4-FFF2-40B4-BE49-F238E27FC236}">
                  <a16:creationId xmlns:a16="http://schemas.microsoft.com/office/drawing/2014/main" xmlns="" id="{5DAD4BEF-82BA-4417-9394-4B918FD838B9}"/>
                </a:ext>
              </a:extLst>
            </p:cNvPr>
            <p:cNvSpPr>
              <a:spLocks/>
            </p:cNvSpPr>
            <p:nvPr/>
          </p:nvSpPr>
          <p:spPr bwMode="auto">
            <a:xfrm>
              <a:off x="1517" y="125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lIns="45720" tIns="22860" rIns="45720" bIns="22860"/>
            <a:lstStyle/>
            <a:p>
              <a:pPr defTabSz="685663">
                <a:defRPr/>
              </a:pPr>
              <a:endParaRPr lang="id-ID" sz="90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31" name="Freeform 163">
              <a:extLst>
                <a:ext uri="{FF2B5EF4-FFF2-40B4-BE49-F238E27FC236}">
                  <a16:creationId xmlns:a16="http://schemas.microsoft.com/office/drawing/2014/main" xmlns="" id="{0B497F5A-D626-4545-A021-33FE67355777}"/>
                </a:ext>
              </a:extLst>
            </p:cNvPr>
            <p:cNvSpPr>
              <a:spLocks/>
            </p:cNvSpPr>
            <p:nvPr/>
          </p:nvSpPr>
          <p:spPr bwMode="auto">
            <a:xfrm>
              <a:off x="2505" y="1448"/>
              <a:ext cx="2" cy="1"/>
            </a:xfrm>
            <a:custGeom>
              <a:avLst/>
              <a:gdLst>
                <a:gd name="T0" fmla="*/ 0 w 2"/>
                <a:gd name="T1" fmla="*/ 0 h 1"/>
                <a:gd name="T2" fmla="*/ 2 w 2"/>
                <a:gd name="T3" fmla="*/ 1 h 1"/>
                <a:gd name="T4" fmla="*/ 0 w 2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0" y="0"/>
                  </a:moveTo>
                  <a:cubicBezTo>
                    <a:pt x="1" y="0"/>
                    <a:pt x="1" y="0"/>
                    <a:pt x="2" y="1"/>
                  </a:cubicBezTo>
                  <a:cubicBezTo>
                    <a:pt x="1" y="0"/>
                    <a:pt x="1" y="0"/>
                    <a:pt x="0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lIns="45720" tIns="22860" rIns="45720" bIns="22860"/>
            <a:lstStyle/>
            <a:p>
              <a:pPr defTabSz="685663">
                <a:defRPr/>
              </a:pPr>
              <a:endParaRPr lang="id-ID" sz="90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32" name="Freeform 164">
              <a:extLst>
                <a:ext uri="{FF2B5EF4-FFF2-40B4-BE49-F238E27FC236}">
                  <a16:creationId xmlns:a16="http://schemas.microsoft.com/office/drawing/2014/main" xmlns="" id="{855D2C0B-DF10-4BCE-B3F2-C4A226C256D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08" y="1449"/>
              <a:ext cx="1" cy="1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1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0" y="1"/>
                    <a:pt x="0" y="0"/>
                    <a:pt x="0" y="0"/>
                  </a:cubicBezTo>
                  <a:cubicBezTo>
                    <a:pt x="0" y="0"/>
                    <a:pt x="0" y="1"/>
                    <a:pt x="1" y="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lIns="45720" tIns="22860" rIns="45720" bIns="22860"/>
            <a:lstStyle/>
            <a:p>
              <a:pPr defTabSz="685663">
                <a:defRPr/>
              </a:pPr>
              <a:endParaRPr lang="id-ID" sz="90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33" name="Freeform 165">
              <a:extLst>
                <a:ext uri="{FF2B5EF4-FFF2-40B4-BE49-F238E27FC236}">
                  <a16:creationId xmlns:a16="http://schemas.microsoft.com/office/drawing/2014/main" xmlns="" id="{F636AA14-12DE-4E85-B6DE-E6B3E03733E2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5" y="1457"/>
              <a:ext cx="3" cy="0"/>
            </a:xfrm>
            <a:custGeom>
              <a:avLst/>
              <a:gdLst>
                <a:gd name="T0" fmla="*/ 0 w 3"/>
                <a:gd name="T1" fmla="*/ 3 w 3"/>
                <a:gd name="T2" fmla="*/ 0 w 3"/>
                <a:gd name="T3" fmla="*/ 0 w 3"/>
                <a:gd name="T4" fmla="*/ 0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3">
                  <a:moveTo>
                    <a:pt x="0" y="0"/>
                  </a:moveTo>
                  <a:cubicBezTo>
                    <a:pt x="1" y="0"/>
                    <a:pt x="2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lIns="45720" tIns="22860" rIns="45720" bIns="22860"/>
            <a:lstStyle/>
            <a:p>
              <a:pPr defTabSz="685663">
                <a:defRPr/>
              </a:pPr>
              <a:endParaRPr lang="id-ID" sz="90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34" name="Freeform 166">
              <a:extLst>
                <a:ext uri="{FF2B5EF4-FFF2-40B4-BE49-F238E27FC236}">
                  <a16:creationId xmlns:a16="http://schemas.microsoft.com/office/drawing/2014/main" xmlns="" id="{351B1BEE-6369-48D2-9480-7A4D725A84FF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2" y="145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lIns="45720" tIns="22860" rIns="45720" bIns="22860"/>
            <a:lstStyle/>
            <a:p>
              <a:pPr defTabSz="685663">
                <a:defRPr/>
              </a:pPr>
              <a:endParaRPr lang="id-ID" sz="90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35" name="Freeform 167">
              <a:extLst>
                <a:ext uri="{FF2B5EF4-FFF2-40B4-BE49-F238E27FC236}">
                  <a16:creationId xmlns:a16="http://schemas.microsoft.com/office/drawing/2014/main" xmlns="" id="{91B6FE3E-0260-4B09-A3C3-72E52BB0A1EE}"/>
                </a:ext>
              </a:extLst>
            </p:cNvPr>
            <p:cNvSpPr>
              <a:spLocks/>
            </p:cNvSpPr>
            <p:nvPr/>
          </p:nvSpPr>
          <p:spPr bwMode="auto">
            <a:xfrm>
              <a:off x="424" y="2107"/>
              <a:ext cx="3" cy="0"/>
            </a:xfrm>
            <a:custGeom>
              <a:avLst/>
              <a:gdLst>
                <a:gd name="T0" fmla="*/ 3 w 3"/>
                <a:gd name="T1" fmla="*/ 0 w 3"/>
                <a:gd name="T2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1" y="0"/>
                    <a:pt x="2" y="0"/>
                    <a:pt x="3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lIns="45720" tIns="22860" rIns="45720" bIns="22860"/>
            <a:lstStyle/>
            <a:p>
              <a:pPr defTabSz="685663">
                <a:defRPr/>
              </a:pPr>
              <a:endParaRPr lang="id-ID" sz="90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36" name="Freeform 168">
              <a:extLst>
                <a:ext uri="{FF2B5EF4-FFF2-40B4-BE49-F238E27FC236}">
                  <a16:creationId xmlns:a16="http://schemas.microsoft.com/office/drawing/2014/main" xmlns="" id="{CFCD5F14-0245-49B7-9568-82C841399EA0}"/>
                </a:ext>
              </a:extLst>
            </p:cNvPr>
            <p:cNvSpPr>
              <a:spLocks/>
            </p:cNvSpPr>
            <p:nvPr/>
          </p:nvSpPr>
          <p:spPr bwMode="auto">
            <a:xfrm>
              <a:off x="3082" y="2410"/>
              <a:ext cx="1" cy="1"/>
            </a:xfrm>
            <a:custGeom>
              <a:avLst/>
              <a:gdLst>
                <a:gd name="T0" fmla="*/ 0 w 1"/>
                <a:gd name="T1" fmla="*/ 1 h 1"/>
                <a:gd name="T2" fmla="*/ 1 w 1"/>
                <a:gd name="T3" fmla="*/ 0 h 1"/>
                <a:gd name="T4" fmla="*/ 0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cubicBezTo>
                    <a:pt x="0" y="1"/>
                    <a:pt x="0" y="1"/>
                    <a:pt x="1" y="0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lIns="45720" tIns="22860" rIns="45720" bIns="22860"/>
            <a:lstStyle/>
            <a:p>
              <a:pPr defTabSz="685663">
                <a:defRPr/>
              </a:pPr>
              <a:endParaRPr lang="id-ID" sz="90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37" name="Freeform 169">
              <a:extLst>
                <a:ext uri="{FF2B5EF4-FFF2-40B4-BE49-F238E27FC236}">
                  <a16:creationId xmlns:a16="http://schemas.microsoft.com/office/drawing/2014/main" xmlns="" id="{C30E5E38-0254-41CE-9E8B-346DF1FBFC7F}"/>
                </a:ext>
              </a:extLst>
            </p:cNvPr>
            <p:cNvSpPr>
              <a:spLocks/>
            </p:cNvSpPr>
            <p:nvPr/>
          </p:nvSpPr>
          <p:spPr bwMode="auto">
            <a:xfrm>
              <a:off x="3083" y="2408"/>
              <a:ext cx="0" cy="1"/>
            </a:xfrm>
            <a:custGeom>
              <a:avLst/>
              <a:gdLst>
                <a:gd name="T0" fmla="*/ 1 h 1"/>
                <a:gd name="T1" fmla="*/ 0 h 1"/>
                <a:gd name="T2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1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lIns="45720" tIns="22860" rIns="45720" bIns="22860"/>
            <a:lstStyle/>
            <a:p>
              <a:pPr defTabSz="685663">
                <a:defRPr/>
              </a:pPr>
              <a:endParaRPr lang="id-ID" sz="90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38" name="Freeform 170">
              <a:extLst>
                <a:ext uri="{FF2B5EF4-FFF2-40B4-BE49-F238E27FC236}">
                  <a16:creationId xmlns:a16="http://schemas.microsoft.com/office/drawing/2014/main" xmlns="" id="{62244D55-5FFE-430D-95B9-1B82350B1C1D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6" y="2084"/>
              <a:ext cx="1" cy="6"/>
            </a:xfrm>
            <a:custGeom>
              <a:avLst/>
              <a:gdLst>
                <a:gd name="T0" fmla="*/ 0 w 1"/>
                <a:gd name="T1" fmla="*/ 6 h 6"/>
                <a:gd name="T2" fmla="*/ 1 w 1"/>
                <a:gd name="T3" fmla="*/ 0 h 6"/>
                <a:gd name="T4" fmla="*/ 0 w 1"/>
                <a:gd name="T5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6">
                  <a:moveTo>
                    <a:pt x="0" y="6"/>
                  </a:moveTo>
                  <a:cubicBezTo>
                    <a:pt x="0" y="4"/>
                    <a:pt x="1" y="2"/>
                    <a:pt x="1" y="0"/>
                  </a:cubicBezTo>
                  <a:cubicBezTo>
                    <a:pt x="1" y="2"/>
                    <a:pt x="0" y="4"/>
                    <a:pt x="0" y="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lIns="45720" tIns="22860" rIns="45720" bIns="22860"/>
            <a:lstStyle/>
            <a:p>
              <a:pPr defTabSz="685663">
                <a:defRPr/>
              </a:pPr>
              <a:endParaRPr lang="id-ID" sz="90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39" name="Freeform 171">
              <a:extLst>
                <a:ext uri="{FF2B5EF4-FFF2-40B4-BE49-F238E27FC236}">
                  <a16:creationId xmlns:a16="http://schemas.microsoft.com/office/drawing/2014/main" xmlns="" id="{C8A80DFF-DE18-4189-9EB0-E9F5D67E135F}"/>
                </a:ext>
              </a:extLst>
            </p:cNvPr>
            <p:cNvSpPr>
              <a:spLocks/>
            </p:cNvSpPr>
            <p:nvPr/>
          </p:nvSpPr>
          <p:spPr bwMode="auto">
            <a:xfrm>
              <a:off x="3201" y="2268"/>
              <a:ext cx="0" cy="2"/>
            </a:xfrm>
            <a:custGeom>
              <a:avLst/>
              <a:gdLst>
                <a:gd name="T0" fmla="*/ 2 h 2"/>
                <a:gd name="T1" fmla="*/ 0 h 2"/>
                <a:gd name="T2" fmla="*/ 2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">
                  <a:moveTo>
                    <a:pt x="0" y="2"/>
                  </a:moveTo>
                  <a:cubicBezTo>
                    <a:pt x="0" y="1"/>
                    <a:pt x="0" y="1"/>
                    <a:pt x="0" y="0"/>
                  </a:cubicBezTo>
                  <a:cubicBezTo>
                    <a:pt x="0" y="1"/>
                    <a:pt x="0" y="1"/>
                    <a:pt x="0" y="2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lIns="45720" tIns="22860" rIns="45720" bIns="22860"/>
            <a:lstStyle/>
            <a:p>
              <a:pPr defTabSz="685663">
                <a:defRPr/>
              </a:pPr>
              <a:endParaRPr lang="id-ID" sz="90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40" name="Freeform 172">
              <a:extLst>
                <a:ext uri="{FF2B5EF4-FFF2-40B4-BE49-F238E27FC236}">
                  <a16:creationId xmlns:a16="http://schemas.microsoft.com/office/drawing/2014/main" xmlns="" id="{DABBA204-2090-49A9-AF3B-02DF44CBB2AC}"/>
                </a:ext>
              </a:extLst>
            </p:cNvPr>
            <p:cNvSpPr>
              <a:spLocks/>
            </p:cNvSpPr>
            <p:nvPr/>
          </p:nvSpPr>
          <p:spPr bwMode="auto">
            <a:xfrm>
              <a:off x="2927" y="3027"/>
              <a:ext cx="2" cy="2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2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1" y="1"/>
                    <a:pt x="1" y="2"/>
                    <a:pt x="0" y="2"/>
                  </a:cubicBezTo>
                  <a:cubicBezTo>
                    <a:pt x="1" y="2"/>
                    <a:pt x="1" y="1"/>
                    <a:pt x="2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lIns="45720" tIns="22860" rIns="45720" bIns="22860"/>
            <a:lstStyle/>
            <a:p>
              <a:pPr defTabSz="685663">
                <a:defRPr/>
              </a:pPr>
              <a:endParaRPr lang="id-ID" sz="90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41" name="Freeform 173">
              <a:extLst>
                <a:ext uri="{FF2B5EF4-FFF2-40B4-BE49-F238E27FC236}">
                  <a16:creationId xmlns:a16="http://schemas.microsoft.com/office/drawing/2014/main" xmlns="" id="{B3401739-4B71-4EA6-9720-D278F3954ED1}"/>
                </a:ext>
              </a:extLst>
            </p:cNvPr>
            <p:cNvSpPr>
              <a:spLocks/>
            </p:cNvSpPr>
            <p:nvPr/>
          </p:nvSpPr>
          <p:spPr bwMode="auto">
            <a:xfrm>
              <a:off x="2925" y="3031"/>
              <a:ext cx="1" cy="1"/>
            </a:xfrm>
            <a:custGeom>
              <a:avLst/>
              <a:gdLst>
                <a:gd name="T0" fmla="*/ 0 w 1"/>
                <a:gd name="T1" fmla="*/ 1 h 1"/>
                <a:gd name="T2" fmla="*/ 1 w 1"/>
                <a:gd name="T3" fmla="*/ 0 h 1"/>
                <a:gd name="T4" fmla="*/ 0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cubicBezTo>
                    <a:pt x="0" y="0"/>
                    <a:pt x="0" y="0"/>
                    <a:pt x="1" y="0"/>
                  </a:cubicBezTo>
                  <a:cubicBezTo>
                    <a:pt x="0" y="0"/>
                    <a:pt x="0" y="0"/>
                    <a:pt x="0" y="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lIns="45720" tIns="22860" rIns="45720" bIns="22860"/>
            <a:lstStyle/>
            <a:p>
              <a:pPr defTabSz="685663">
                <a:defRPr/>
              </a:pPr>
              <a:endParaRPr lang="id-ID" sz="90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42" name="Freeform 174">
              <a:extLst>
                <a:ext uri="{FF2B5EF4-FFF2-40B4-BE49-F238E27FC236}">
                  <a16:creationId xmlns:a16="http://schemas.microsoft.com/office/drawing/2014/main" xmlns="" id="{107D0477-15B3-4922-9118-38CE7C812588}"/>
                </a:ext>
              </a:extLst>
            </p:cNvPr>
            <p:cNvSpPr>
              <a:spLocks/>
            </p:cNvSpPr>
            <p:nvPr/>
          </p:nvSpPr>
          <p:spPr bwMode="auto">
            <a:xfrm>
              <a:off x="2366" y="3347"/>
              <a:ext cx="0" cy="2"/>
            </a:xfrm>
            <a:custGeom>
              <a:avLst/>
              <a:gdLst>
                <a:gd name="T0" fmla="*/ 0 h 2"/>
                <a:gd name="T1" fmla="*/ 2 h 2"/>
                <a:gd name="T2" fmla="*/ 0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">
                  <a:moveTo>
                    <a:pt x="0" y="0"/>
                  </a:moveTo>
                  <a:cubicBezTo>
                    <a:pt x="0" y="1"/>
                    <a:pt x="0" y="1"/>
                    <a:pt x="0" y="2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lIns="45720" tIns="22860" rIns="45720" bIns="22860"/>
            <a:lstStyle/>
            <a:p>
              <a:pPr defTabSz="685663">
                <a:defRPr/>
              </a:pPr>
              <a:endParaRPr lang="id-ID" sz="90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43" name="Freeform 175">
              <a:extLst>
                <a:ext uri="{FF2B5EF4-FFF2-40B4-BE49-F238E27FC236}">
                  <a16:creationId xmlns:a16="http://schemas.microsoft.com/office/drawing/2014/main" xmlns="" id="{DCA52C25-917A-454F-AB63-A80346233963}"/>
                </a:ext>
              </a:extLst>
            </p:cNvPr>
            <p:cNvSpPr>
              <a:spLocks/>
            </p:cNvSpPr>
            <p:nvPr/>
          </p:nvSpPr>
          <p:spPr bwMode="auto">
            <a:xfrm>
              <a:off x="2365" y="3349"/>
              <a:ext cx="1" cy="1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1 h 1"/>
                <a:gd name="T4" fmla="*/ 1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0" y="0"/>
                    <a:pt x="0" y="1"/>
                    <a:pt x="0" y="1"/>
                  </a:cubicBezTo>
                  <a:cubicBezTo>
                    <a:pt x="0" y="1"/>
                    <a:pt x="0" y="0"/>
                    <a:pt x="1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lIns="45720" tIns="22860" rIns="45720" bIns="22860"/>
            <a:lstStyle/>
            <a:p>
              <a:pPr defTabSz="685663">
                <a:defRPr/>
              </a:pPr>
              <a:endParaRPr lang="id-ID" sz="90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44" name="Freeform 176">
              <a:extLst>
                <a:ext uri="{FF2B5EF4-FFF2-40B4-BE49-F238E27FC236}">
                  <a16:creationId xmlns:a16="http://schemas.microsoft.com/office/drawing/2014/main" xmlns="" id="{24D1BC15-9432-4A49-A506-F5B52AC59B3C}"/>
                </a:ext>
              </a:extLst>
            </p:cNvPr>
            <p:cNvSpPr>
              <a:spLocks/>
            </p:cNvSpPr>
            <p:nvPr/>
          </p:nvSpPr>
          <p:spPr bwMode="auto">
            <a:xfrm>
              <a:off x="3394" y="1961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lIns="45720" tIns="22860" rIns="45720" bIns="22860"/>
            <a:lstStyle/>
            <a:p>
              <a:pPr defTabSz="685663">
                <a:defRPr/>
              </a:pPr>
              <a:endParaRPr lang="id-ID" sz="90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45" name="Freeform 177">
              <a:extLst>
                <a:ext uri="{FF2B5EF4-FFF2-40B4-BE49-F238E27FC236}">
                  <a16:creationId xmlns:a16="http://schemas.microsoft.com/office/drawing/2014/main" xmlns="" id="{AF29B84D-2B2A-475F-BC94-610A17DF4C86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4" y="3366"/>
              <a:ext cx="1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lIns="45720" tIns="22860" rIns="45720" bIns="22860"/>
            <a:lstStyle/>
            <a:p>
              <a:pPr defTabSz="685663">
                <a:defRPr/>
              </a:pPr>
              <a:endParaRPr lang="id-ID" sz="90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46" name="Freeform 178">
              <a:extLst>
                <a:ext uri="{FF2B5EF4-FFF2-40B4-BE49-F238E27FC236}">
                  <a16:creationId xmlns:a16="http://schemas.microsoft.com/office/drawing/2014/main" xmlns="" id="{147FA4C7-1681-4B5F-9353-A132801AA199}"/>
                </a:ext>
              </a:extLst>
            </p:cNvPr>
            <p:cNvSpPr>
              <a:spLocks/>
            </p:cNvSpPr>
            <p:nvPr/>
          </p:nvSpPr>
          <p:spPr bwMode="auto">
            <a:xfrm>
              <a:off x="3395" y="1957"/>
              <a:ext cx="0" cy="1"/>
            </a:xfrm>
            <a:custGeom>
              <a:avLst/>
              <a:gdLst>
                <a:gd name="T0" fmla="*/ 1 h 1"/>
                <a:gd name="T1" fmla="*/ 0 h 1"/>
                <a:gd name="T2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0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lIns="45720" tIns="22860" rIns="45720" bIns="22860"/>
            <a:lstStyle/>
            <a:p>
              <a:pPr defTabSz="685663">
                <a:defRPr/>
              </a:pPr>
              <a:endParaRPr lang="id-ID" sz="90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47" name="Oval 286">
              <a:extLst>
                <a:ext uri="{FF2B5EF4-FFF2-40B4-BE49-F238E27FC236}">
                  <a16:creationId xmlns:a16="http://schemas.microsoft.com/office/drawing/2014/main" xmlns="" id="{1E0559E4-1165-48CE-9E5E-3114D75B27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93" y="1962"/>
              <a:ext cx="1" cy="1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</p:spPr>
          <p:txBody>
            <a:bodyPr lIns="45720" tIns="22860" rIns="45720" bIns="22860"/>
            <a:lstStyle/>
            <a:p>
              <a:pPr defTabSz="685663">
                <a:defRPr/>
              </a:pPr>
              <a:endParaRPr lang="id-ID" sz="90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48" name="Freeform 180">
              <a:extLst>
                <a:ext uri="{FF2B5EF4-FFF2-40B4-BE49-F238E27FC236}">
                  <a16:creationId xmlns:a16="http://schemas.microsoft.com/office/drawing/2014/main" xmlns="" id="{C24B7B2D-9200-4488-9C64-AFC5154BECC8}"/>
                </a:ext>
              </a:extLst>
            </p:cNvPr>
            <p:cNvSpPr>
              <a:spLocks/>
            </p:cNvSpPr>
            <p:nvPr/>
          </p:nvSpPr>
          <p:spPr bwMode="auto">
            <a:xfrm>
              <a:off x="3387" y="2017"/>
              <a:ext cx="0" cy="1"/>
            </a:xfrm>
            <a:custGeom>
              <a:avLst/>
              <a:gdLst>
                <a:gd name="T0" fmla="*/ 1 h 1"/>
                <a:gd name="T1" fmla="*/ 0 h 1"/>
                <a:gd name="T2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0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lIns="45720" tIns="22860" rIns="45720" bIns="22860"/>
            <a:lstStyle/>
            <a:p>
              <a:pPr defTabSz="685663">
                <a:defRPr/>
              </a:pPr>
              <a:endParaRPr lang="id-ID" sz="90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49" name="Freeform 181">
              <a:extLst>
                <a:ext uri="{FF2B5EF4-FFF2-40B4-BE49-F238E27FC236}">
                  <a16:creationId xmlns:a16="http://schemas.microsoft.com/office/drawing/2014/main" xmlns="" id="{FA5377EA-51D3-4F24-8D5A-461DB832193B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0" y="2028"/>
              <a:ext cx="12" cy="29"/>
            </a:xfrm>
            <a:custGeom>
              <a:avLst/>
              <a:gdLst>
                <a:gd name="T0" fmla="*/ 0 w 12"/>
                <a:gd name="T1" fmla="*/ 30 h 30"/>
                <a:gd name="T2" fmla="*/ 12 w 12"/>
                <a:gd name="T3" fmla="*/ 0 h 30"/>
                <a:gd name="T4" fmla="*/ 0 w 12"/>
                <a:gd name="T5" fmla="*/ 29 h 30"/>
                <a:gd name="T6" fmla="*/ 0 w 12"/>
                <a:gd name="T7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0">
                  <a:moveTo>
                    <a:pt x="0" y="30"/>
                  </a:moveTo>
                  <a:cubicBezTo>
                    <a:pt x="3" y="19"/>
                    <a:pt x="7" y="10"/>
                    <a:pt x="12" y="0"/>
                  </a:cubicBezTo>
                  <a:cubicBezTo>
                    <a:pt x="7" y="10"/>
                    <a:pt x="2" y="19"/>
                    <a:pt x="0" y="29"/>
                  </a:cubicBezTo>
                  <a:cubicBezTo>
                    <a:pt x="0" y="29"/>
                    <a:pt x="0" y="29"/>
                    <a:pt x="0" y="3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lIns="45720" tIns="22860" rIns="45720" bIns="22860"/>
            <a:lstStyle/>
            <a:p>
              <a:pPr defTabSz="685663">
                <a:defRPr/>
              </a:pPr>
              <a:endParaRPr lang="id-ID" sz="90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50" name="Freeform 182">
              <a:extLst>
                <a:ext uri="{FF2B5EF4-FFF2-40B4-BE49-F238E27FC236}">
                  <a16:creationId xmlns:a16="http://schemas.microsoft.com/office/drawing/2014/main" xmlns="" id="{33D964FC-EBA8-4CBF-8050-DE74D648DF91}"/>
                </a:ext>
              </a:extLst>
            </p:cNvPr>
            <p:cNvSpPr>
              <a:spLocks/>
            </p:cNvSpPr>
            <p:nvPr/>
          </p:nvSpPr>
          <p:spPr bwMode="auto">
            <a:xfrm>
              <a:off x="3386" y="2019"/>
              <a:ext cx="1" cy="2"/>
            </a:xfrm>
            <a:custGeom>
              <a:avLst/>
              <a:gdLst>
                <a:gd name="T0" fmla="*/ 0 w 1"/>
                <a:gd name="T1" fmla="*/ 2 h 2"/>
                <a:gd name="T2" fmla="*/ 1 w 1"/>
                <a:gd name="T3" fmla="*/ 0 h 2"/>
                <a:gd name="T4" fmla="*/ 0 w 1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2">
                  <a:moveTo>
                    <a:pt x="0" y="2"/>
                  </a:moveTo>
                  <a:cubicBezTo>
                    <a:pt x="0" y="1"/>
                    <a:pt x="0" y="1"/>
                    <a:pt x="1" y="0"/>
                  </a:cubicBezTo>
                  <a:cubicBezTo>
                    <a:pt x="0" y="1"/>
                    <a:pt x="0" y="1"/>
                    <a:pt x="0" y="2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lIns="45720" tIns="22860" rIns="45720" bIns="22860"/>
            <a:lstStyle/>
            <a:p>
              <a:pPr defTabSz="685663">
                <a:defRPr/>
              </a:pPr>
              <a:endParaRPr lang="id-ID" sz="90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51" name="Freeform 183">
              <a:extLst>
                <a:ext uri="{FF2B5EF4-FFF2-40B4-BE49-F238E27FC236}">
                  <a16:creationId xmlns:a16="http://schemas.microsoft.com/office/drawing/2014/main" xmlns="" id="{FE7AABFF-B197-419D-AB75-FC791AD5D137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7" y="2082"/>
              <a:ext cx="1" cy="2"/>
            </a:xfrm>
            <a:custGeom>
              <a:avLst/>
              <a:gdLst>
                <a:gd name="T0" fmla="*/ 0 w 1"/>
                <a:gd name="T1" fmla="*/ 2 h 2"/>
                <a:gd name="T2" fmla="*/ 1 w 1"/>
                <a:gd name="T3" fmla="*/ 0 h 2"/>
                <a:gd name="T4" fmla="*/ 0 w 1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2">
                  <a:moveTo>
                    <a:pt x="0" y="2"/>
                  </a:moveTo>
                  <a:cubicBezTo>
                    <a:pt x="0" y="1"/>
                    <a:pt x="1" y="0"/>
                    <a:pt x="1" y="0"/>
                  </a:cubicBezTo>
                  <a:cubicBezTo>
                    <a:pt x="1" y="0"/>
                    <a:pt x="0" y="1"/>
                    <a:pt x="0" y="2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lIns="45720" tIns="22860" rIns="45720" bIns="22860"/>
            <a:lstStyle/>
            <a:p>
              <a:pPr defTabSz="685663">
                <a:defRPr/>
              </a:pPr>
              <a:endParaRPr lang="id-ID" sz="90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52" name="Freeform 184">
              <a:extLst>
                <a:ext uri="{FF2B5EF4-FFF2-40B4-BE49-F238E27FC236}">
                  <a16:creationId xmlns:a16="http://schemas.microsoft.com/office/drawing/2014/main" xmlns="" id="{40B27A2E-49EA-49FE-B2FA-CB17B2DE93F2}"/>
                </a:ext>
              </a:extLst>
            </p:cNvPr>
            <p:cNvSpPr>
              <a:spLocks/>
            </p:cNvSpPr>
            <p:nvPr/>
          </p:nvSpPr>
          <p:spPr bwMode="auto">
            <a:xfrm>
              <a:off x="1918" y="3910"/>
              <a:ext cx="2" cy="3"/>
            </a:xfrm>
            <a:custGeom>
              <a:avLst/>
              <a:gdLst>
                <a:gd name="T0" fmla="*/ 2 w 2"/>
                <a:gd name="T1" fmla="*/ 3 h 3"/>
                <a:gd name="T2" fmla="*/ 0 w 2"/>
                <a:gd name="T3" fmla="*/ 0 h 3"/>
                <a:gd name="T4" fmla="*/ 2 w 2"/>
                <a:gd name="T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3">
                  <a:moveTo>
                    <a:pt x="2" y="3"/>
                  </a:moveTo>
                  <a:cubicBezTo>
                    <a:pt x="1" y="2"/>
                    <a:pt x="1" y="1"/>
                    <a:pt x="0" y="0"/>
                  </a:cubicBezTo>
                  <a:cubicBezTo>
                    <a:pt x="1" y="1"/>
                    <a:pt x="1" y="2"/>
                    <a:pt x="2" y="3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lIns="45720" tIns="22860" rIns="45720" bIns="22860"/>
            <a:lstStyle/>
            <a:p>
              <a:pPr defTabSz="685663">
                <a:defRPr/>
              </a:pPr>
              <a:endParaRPr lang="id-ID" sz="90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53" name="Freeform 185">
              <a:extLst>
                <a:ext uri="{FF2B5EF4-FFF2-40B4-BE49-F238E27FC236}">
                  <a16:creationId xmlns:a16="http://schemas.microsoft.com/office/drawing/2014/main" xmlns="" id="{5C492860-36A6-49CE-A2EB-0CF13C22E32C}"/>
                </a:ext>
              </a:extLst>
            </p:cNvPr>
            <p:cNvSpPr>
              <a:spLocks/>
            </p:cNvSpPr>
            <p:nvPr/>
          </p:nvSpPr>
          <p:spPr bwMode="auto">
            <a:xfrm>
              <a:off x="1803" y="3822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lIns="45720" tIns="22860" rIns="45720" bIns="22860"/>
            <a:lstStyle/>
            <a:p>
              <a:pPr defTabSz="685663">
                <a:defRPr/>
              </a:pPr>
              <a:endParaRPr lang="id-ID" sz="90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54" name="Freeform 186">
              <a:extLst>
                <a:ext uri="{FF2B5EF4-FFF2-40B4-BE49-F238E27FC236}">
                  <a16:creationId xmlns:a16="http://schemas.microsoft.com/office/drawing/2014/main" xmlns="" id="{DA9FF2CE-4FBE-4B36-BC0D-7B9D4C919ECD}"/>
                </a:ext>
              </a:extLst>
            </p:cNvPr>
            <p:cNvSpPr>
              <a:spLocks/>
            </p:cNvSpPr>
            <p:nvPr/>
          </p:nvSpPr>
          <p:spPr bwMode="auto">
            <a:xfrm>
              <a:off x="1806" y="382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lIns="45720" tIns="22860" rIns="45720" bIns="22860"/>
            <a:lstStyle/>
            <a:p>
              <a:pPr defTabSz="685663">
                <a:defRPr/>
              </a:pPr>
              <a:endParaRPr lang="id-ID" sz="90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55" name="Freeform 187">
              <a:extLst>
                <a:ext uri="{FF2B5EF4-FFF2-40B4-BE49-F238E27FC236}">
                  <a16:creationId xmlns:a16="http://schemas.microsoft.com/office/drawing/2014/main" xmlns="" id="{2E3EF9B2-0852-49C3-B66B-3457BA764D0E}"/>
                </a:ext>
              </a:extLst>
            </p:cNvPr>
            <p:cNvSpPr>
              <a:spLocks/>
            </p:cNvSpPr>
            <p:nvPr/>
          </p:nvSpPr>
          <p:spPr bwMode="auto">
            <a:xfrm>
              <a:off x="1921" y="3913"/>
              <a:ext cx="2" cy="2"/>
            </a:xfrm>
            <a:custGeom>
              <a:avLst/>
              <a:gdLst>
                <a:gd name="T0" fmla="*/ 0 w 2"/>
                <a:gd name="T1" fmla="*/ 0 h 2"/>
                <a:gd name="T2" fmla="*/ 2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0" y="1"/>
                    <a:pt x="1" y="2"/>
                    <a:pt x="2" y="2"/>
                  </a:cubicBezTo>
                  <a:cubicBezTo>
                    <a:pt x="1" y="2"/>
                    <a:pt x="0" y="1"/>
                    <a:pt x="0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lIns="45720" tIns="22860" rIns="45720" bIns="22860"/>
            <a:lstStyle/>
            <a:p>
              <a:pPr defTabSz="685663">
                <a:defRPr/>
              </a:pPr>
              <a:endParaRPr lang="id-ID" sz="90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56" name="Freeform 188">
              <a:extLst>
                <a:ext uri="{FF2B5EF4-FFF2-40B4-BE49-F238E27FC236}">
                  <a16:creationId xmlns:a16="http://schemas.microsoft.com/office/drawing/2014/main" xmlns="" id="{5BD336C8-8926-430B-97A1-40DF54413C82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4" y="3736"/>
              <a:ext cx="1" cy="0"/>
            </a:xfrm>
            <a:custGeom>
              <a:avLst/>
              <a:gdLst>
                <a:gd name="T0" fmla="*/ 2 w 2"/>
                <a:gd name="T1" fmla="*/ 0 w 2"/>
                <a:gd name="T2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1" y="0"/>
                    <a:pt x="1" y="0"/>
                    <a:pt x="2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lIns="45720" tIns="22860" rIns="45720" bIns="22860"/>
            <a:lstStyle/>
            <a:p>
              <a:pPr defTabSz="685663">
                <a:defRPr/>
              </a:pPr>
              <a:endParaRPr lang="id-ID" sz="90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57" name="Freeform 189">
              <a:extLst>
                <a:ext uri="{FF2B5EF4-FFF2-40B4-BE49-F238E27FC236}">
                  <a16:creationId xmlns:a16="http://schemas.microsoft.com/office/drawing/2014/main" xmlns="" id="{59E64112-5BBA-4BB2-85C5-811C9D575E9F}"/>
                </a:ext>
              </a:extLst>
            </p:cNvPr>
            <p:cNvSpPr>
              <a:spLocks/>
            </p:cNvSpPr>
            <p:nvPr/>
          </p:nvSpPr>
          <p:spPr bwMode="auto">
            <a:xfrm>
              <a:off x="1609" y="3734"/>
              <a:ext cx="1" cy="0"/>
            </a:xfrm>
            <a:custGeom>
              <a:avLst/>
              <a:gdLst>
                <a:gd name="T0" fmla="*/ 1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lIns="45720" tIns="22860" rIns="45720" bIns="22860"/>
            <a:lstStyle/>
            <a:p>
              <a:pPr defTabSz="685663">
                <a:defRPr/>
              </a:pPr>
              <a:endParaRPr lang="id-ID" sz="90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58" name="Freeform 190">
              <a:extLst>
                <a:ext uri="{FF2B5EF4-FFF2-40B4-BE49-F238E27FC236}">
                  <a16:creationId xmlns:a16="http://schemas.microsoft.com/office/drawing/2014/main" xmlns="" id="{7C4DD946-4FF4-470D-82DF-5494FB14C439}"/>
                </a:ext>
              </a:extLst>
            </p:cNvPr>
            <p:cNvSpPr>
              <a:spLocks/>
            </p:cNvSpPr>
            <p:nvPr/>
          </p:nvSpPr>
          <p:spPr bwMode="auto">
            <a:xfrm>
              <a:off x="1789" y="3810"/>
              <a:ext cx="1" cy="1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1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1"/>
                    <a:pt x="0" y="1"/>
                    <a:pt x="1" y="1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lIns="45720" tIns="22860" rIns="45720" bIns="22860"/>
            <a:lstStyle/>
            <a:p>
              <a:pPr defTabSz="685663">
                <a:defRPr/>
              </a:pPr>
              <a:endParaRPr lang="id-ID" sz="90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59" name="Freeform 191">
              <a:extLst>
                <a:ext uri="{FF2B5EF4-FFF2-40B4-BE49-F238E27FC236}">
                  <a16:creationId xmlns:a16="http://schemas.microsoft.com/office/drawing/2014/main" xmlns="" id="{FC9A564D-1279-4E2F-8056-E782ACF1E7F0}"/>
                </a:ext>
              </a:extLst>
            </p:cNvPr>
            <p:cNvSpPr>
              <a:spLocks/>
            </p:cNvSpPr>
            <p:nvPr/>
          </p:nvSpPr>
          <p:spPr bwMode="auto">
            <a:xfrm>
              <a:off x="1914" y="3900"/>
              <a:ext cx="1" cy="3"/>
            </a:xfrm>
            <a:custGeom>
              <a:avLst/>
              <a:gdLst>
                <a:gd name="T0" fmla="*/ 1 w 1"/>
                <a:gd name="T1" fmla="*/ 3 h 3"/>
                <a:gd name="T2" fmla="*/ 0 w 1"/>
                <a:gd name="T3" fmla="*/ 0 h 3"/>
                <a:gd name="T4" fmla="*/ 1 w 1"/>
                <a:gd name="T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3">
                  <a:moveTo>
                    <a:pt x="1" y="3"/>
                  </a:moveTo>
                  <a:cubicBezTo>
                    <a:pt x="0" y="2"/>
                    <a:pt x="0" y="1"/>
                    <a:pt x="0" y="0"/>
                  </a:cubicBezTo>
                  <a:cubicBezTo>
                    <a:pt x="0" y="1"/>
                    <a:pt x="0" y="2"/>
                    <a:pt x="1" y="3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lIns="45720" tIns="22860" rIns="45720" bIns="22860"/>
            <a:lstStyle/>
            <a:p>
              <a:pPr defTabSz="685663">
                <a:defRPr/>
              </a:pPr>
              <a:endParaRPr lang="id-ID" sz="90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60" name="Freeform 192">
              <a:extLst>
                <a:ext uri="{FF2B5EF4-FFF2-40B4-BE49-F238E27FC236}">
                  <a16:creationId xmlns:a16="http://schemas.microsoft.com/office/drawing/2014/main" xmlns="" id="{2B825B3D-E424-4884-975F-0B681E1CE490}"/>
                </a:ext>
              </a:extLst>
            </p:cNvPr>
            <p:cNvSpPr>
              <a:spLocks/>
            </p:cNvSpPr>
            <p:nvPr/>
          </p:nvSpPr>
          <p:spPr bwMode="auto">
            <a:xfrm>
              <a:off x="2234" y="3665"/>
              <a:ext cx="1" cy="0"/>
            </a:xfrm>
            <a:custGeom>
              <a:avLst/>
              <a:gdLst>
                <a:gd name="T0" fmla="*/ 1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0" y="0"/>
                    <a:pt x="1" y="0"/>
                    <a:pt x="1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lIns="45720" tIns="22860" rIns="45720" bIns="22860"/>
            <a:lstStyle/>
            <a:p>
              <a:pPr defTabSz="685663">
                <a:defRPr/>
              </a:pPr>
              <a:endParaRPr lang="id-ID" sz="90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61" name="Freeform 193">
              <a:extLst>
                <a:ext uri="{FF2B5EF4-FFF2-40B4-BE49-F238E27FC236}">
                  <a16:creationId xmlns:a16="http://schemas.microsoft.com/office/drawing/2014/main" xmlns="" id="{6C8360CD-90C7-42CD-9515-452A3CDF5800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4" y="3367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lIns="45720" tIns="22860" rIns="45720" bIns="22860"/>
            <a:lstStyle/>
            <a:p>
              <a:pPr defTabSz="685663">
                <a:defRPr/>
              </a:pPr>
              <a:endParaRPr lang="id-ID" sz="90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62" name="Freeform 194">
              <a:extLst>
                <a:ext uri="{FF2B5EF4-FFF2-40B4-BE49-F238E27FC236}">
                  <a16:creationId xmlns:a16="http://schemas.microsoft.com/office/drawing/2014/main" xmlns="" id="{F13A0FF8-BF72-4267-999B-4D27CD708637}"/>
                </a:ext>
              </a:extLst>
            </p:cNvPr>
            <p:cNvSpPr>
              <a:spLocks/>
            </p:cNvSpPr>
            <p:nvPr/>
          </p:nvSpPr>
          <p:spPr bwMode="auto">
            <a:xfrm>
              <a:off x="1915" y="3904"/>
              <a:ext cx="1" cy="2"/>
            </a:xfrm>
            <a:custGeom>
              <a:avLst/>
              <a:gdLst>
                <a:gd name="T0" fmla="*/ 1 w 1"/>
                <a:gd name="T1" fmla="*/ 2 h 2"/>
                <a:gd name="T2" fmla="*/ 0 w 1"/>
                <a:gd name="T3" fmla="*/ 0 h 2"/>
                <a:gd name="T4" fmla="*/ 1 w 1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2">
                  <a:moveTo>
                    <a:pt x="1" y="2"/>
                  </a:moveTo>
                  <a:cubicBezTo>
                    <a:pt x="1" y="2"/>
                    <a:pt x="0" y="1"/>
                    <a:pt x="0" y="0"/>
                  </a:cubicBezTo>
                  <a:cubicBezTo>
                    <a:pt x="0" y="1"/>
                    <a:pt x="1" y="2"/>
                    <a:pt x="1" y="2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lIns="45720" tIns="22860" rIns="45720" bIns="22860"/>
            <a:lstStyle/>
            <a:p>
              <a:pPr defTabSz="685663">
                <a:defRPr/>
              </a:pPr>
              <a:endParaRPr lang="id-ID" sz="90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63" name="Freeform 195">
              <a:extLst>
                <a:ext uri="{FF2B5EF4-FFF2-40B4-BE49-F238E27FC236}">
                  <a16:creationId xmlns:a16="http://schemas.microsoft.com/office/drawing/2014/main" xmlns="" id="{B002680D-3857-4F7C-98BD-8FB541D8AECB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6" y="3365"/>
              <a:ext cx="0" cy="1"/>
            </a:xfrm>
            <a:custGeom>
              <a:avLst/>
              <a:gdLst>
                <a:gd name="T0" fmla="*/ 1 h 1"/>
                <a:gd name="T1" fmla="*/ 0 h 1"/>
                <a:gd name="T2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1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lIns="45720" tIns="22860" rIns="45720" bIns="22860"/>
            <a:lstStyle/>
            <a:p>
              <a:pPr defTabSz="685663">
                <a:defRPr/>
              </a:pPr>
              <a:endParaRPr lang="id-ID" sz="90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64" name="Freeform 196">
              <a:extLst>
                <a:ext uri="{FF2B5EF4-FFF2-40B4-BE49-F238E27FC236}">
                  <a16:creationId xmlns:a16="http://schemas.microsoft.com/office/drawing/2014/main" xmlns="" id="{E4D11520-3813-4890-A0B2-EE59BFB82E65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7" y="336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lIns="45720" tIns="22860" rIns="45720" bIns="22860"/>
            <a:lstStyle/>
            <a:p>
              <a:pPr defTabSz="685663">
                <a:defRPr/>
              </a:pPr>
              <a:endParaRPr lang="id-ID" sz="90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65" name="Freeform 197">
              <a:extLst>
                <a:ext uri="{FF2B5EF4-FFF2-40B4-BE49-F238E27FC236}">
                  <a16:creationId xmlns:a16="http://schemas.microsoft.com/office/drawing/2014/main" xmlns="" id="{1B4462C2-9582-4A0F-AF71-A1ABCD401393}"/>
                </a:ext>
              </a:extLst>
            </p:cNvPr>
            <p:cNvSpPr>
              <a:spLocks/>
            </p:cNvSpPr>
            <p:nvPr/>
          </p:nvSpPr>
          <p:spPr bwMode="auto">
            <a:xfrm>
              <a:off x="1916" y="3907"/>
              <a:ext cx="2" cy="3"/>
            </a:xfrm>
            <a:custGeom>
              <a:avLst/>
              <a:gdLst>
                <a:gd name="T0" fmla="*/ 2 w 2"/>
                <a:gd name="T1" fmla="*/ 3 h 3"/>
                <a:gd name="T2" fmla="*/ 0 w 2"/>
                <a:gd name="T3" fmla="*/ 0 h 3"/>
                <a:gd name="T4" fmla="*/ 2 w 2"/>
                <a:gd name="T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3">
                  <a:moveTo>
                    <a:pt x="2" y="3"/>
                  </a:moveTo>
                  <a:cubicBezTo>
                    <a:pt x="1" y="2"/>
                    <a:pt x="1" y="1"/>
                    <a:pt x="0" y="0"/>
                  </a:cubicBezTo>
                  <a:cubicBezTo>
                    <a:pt x="1" y="1"/>
                    <a:pt x="1" y="2"/>
                    <a:pt x="2" y="3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lIns="45720" tIns="22860" rIns="45720" bIns="22860"/>
            <a:lstStyle/>
            <a:p>
              <a:pPr defTabSz="685663">
                <a:defRPr/>
              </a:pPr>
              <a:endParaRPr lang="id-ID" sz="90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66" name="Freeform 198">
              <a:extLst>
                <a:ext uri="{FF2B5EF4-FFF2-40B4-BE49-F238E27FC236}">
                  <a16:creationId xmlns:a16="http://schemas.microsoft.com/office/drawing/2014/main" xmlns="" id="{52A07360-3BB0-4D91-A73D-3F2DD2B3D3C1}"/>
                </a:ext>
              </a:extLst>
            </p:cNvPr>
            <p:cNvSpPr>
              <a:spLocks/>
            </p:cNvSpPr>
            <p:nvPr/>
          </p:nvSpPr>
          <p:spPr bwMode="auto">
            <a:xfrm>
              <a:off x="2232" y="3669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lIns="45720" tIns="22860" rIns="45720" bIns="22860"/>
            <a:lstStyle/>
            <a:p>
              <a:pPr defTabSz="685663">
                <a:defRPr/>
              </a:pPr>
              <a:endParaRPr lang="id-ID" sz="90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67" name="Freeform 199">
              <a:extLst>
                <a:ext uri="{FF2B5EF4-FFF2-40B4-BE49-F238E27FC236}">
                  <a16:creationId xmlns:a16="http://schemas.microsoft.com/office/drawing/2014/main" xmlns="" id="{BA3769A7-3D66-4CE2-998E-279FD5065CF2}"/>
                </a:ext>
              </a:extLst>
            </p:cNvPr>
            <p:cNvSpPr>
              <a:spLocks/>
            </p:cNvSpPr>
            <p:nvPr/>
          </p:nvSpPr>
          <p:spPr bwMode="auto">
            <a:xfrm>
              <a:off x="1360" y="2437"/>
              <a:ext cx="1" cy="0"/>
            </a:xfrm>
            <a:custGeom>
              <a:avLst/>
              <a:gdLst>
                <a:gd name="T0" fmla="*/ 1 w 1"/>
                <a:gd name="T1" fmla="*/ 0 w 1"/>
                <a:gd name="T2" fmla="*/ 1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0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lIns="45720" tIns="22860" rIns="45720" bIns="22860"/>
            <a:lstStyle/>
            <a:p>
              <a:pPr defTabSz="685663">
                <a:defRPr/>
              </a:pPr>
              <a:endParaRPr lang="id-ID" sz="90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68" name="Freeform 200">
              <a:extLst>
                <a:ext uri="{FF2B5EF4-FFF2-40B4-BE49-F238E27FC236}">
                  <a16:creationId xmlns:a16="http://schemas.microsoft.com/office/drawing/2014/main" xmlns="" id="{5C2E0A4C-26CA-4D48-B739-357E495C06F7}"/>
                </a:ext>
              </a:extLst>
            </p:cNvPr>
            <p:cNvSpPr>
              <a:spLocks/>
            </p:cNvSpPr>
            <p:nvPr/>
          </p:nvSpPr>
          <p:spPr bwMode="auto">
            <a:xfrm>
              <a:off x="1857" y="3247"/>
              <a:ext cx="2" cy="2"/>
            </a:xfrm>
            <a:custGeom>
              <a:avLst/>
              <a:gdLst>
                <a:gd name="T0" fmla="*/ 0 w 2"/>
                <a:gd name="T1" fmla="*/ 0 h 2"/>
                <a:gd name="T2" fmla="*/ 2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1"/>
                    <a:pt x="1" y="1"/>
                    <a:pt x="2" y="2"/>
                  </a:cubicBezTo>
                  <a:cubicBezTo>
                    <a:pt x="1" y="1"/>
                    <a:pt x="1" y="1"/>
                    <a:pt x="0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lIns="45720" tIns="22860" rIns="45720" bIns="22860"/>
            <a:lstStyle/>
            <a:p>
              <a:pPr defTabSz="685663">
                <a:defRPr/>
              </a:pPr>
              <a:endParaRPr lang="id-ID" sz="90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69" name="Freeform 201">
              <a:extLst>
                <a:ext uri="{FF2B5EF4-FFF2-40B4-BE49-F238E27FC236}">
                  <a16:creationId xmlns:a16="http://schemas.microsoft.com/office/drawing/2014/main" xmlns="" id="{4DB947FC-E2A7-4F52-AB67-3F6B67DD60E9}"/>
                </a:ext>
              </a:extLst>
            </p:cNvPr>
            <p:cNvSpPr>
              <a:spLocks/>
            </p:cNvSpPr>
            <p:nvPr/>
          </p:nvSpPr>
          <p:spPr bwMode="auto">
            <a:xfrm>
              <a:off x="1860" y="3249"/>
              <a:ext cx="2" cy="2"/>
            </a:xfrm>
            <a:custGeom>
              <a:avLst/>
              <a:gdLst>
                <a:gd name="T0" fmla="*/ 0 w 2"/>
                <a:gd name="T1" fmla="*/ 0 h 2"/>
                <a:gd name="T2" fmla="*/ 2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1"/>
                    <a:pt x="1" y="2"/>
                    <a:pt x="2" y="2"/>
                  </a:cubicBezTo>
                  <a:cubicBezTo>
                    <a:pt x="1" y="2"/>
                    <a:pt x="1" y="1"/>
                    <a:pt x="0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lIns="45720" tIns="22860" rIns="45720" bIns="22860"/>
            <a:lstStyle/>
            <a:p>
              <a:pPr defTabSz="685663">
                <a:defRPr/>
              </a:pPr>
              <a:endParaRPr lang="id-ID" sz="90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70" name="Freeform 202">
              <a:extLst>
                <a:ext uri="{FF2B5EF4-FFF2-40B4-BE49-F238E27FC236}">
                  <a16:creationId xmlns:a16="http://schemas.microsoft.com/office/drawing/2014/main" xmlns="" id="{558B07C1-8002-4F76-AB60-09BF0DB4150F}"/>
                </a:ext>
              </a:extLst>
            </p:cNvPr>
            <p:cNvSpPr>
              <a:spLocks/>
            </p:cNvSpPr>
            <p:nvPr/>
          </p:nvSpPr>
          <p:spPr bwMode="auto">
            <a:xfrm>
              <a:off x="1806" y="3253"/>
              <a:ext cx="2" cy="0"/>
            </a:xfrm>
            <a:custGeom>
              <a:avLst/>
              <a:gdLst>
                <a:gd name="T0" fmla="*/ 2 w 2"/>
                <a:gd name="T1" fmla="*/ 2 w 2"/>
                <a:gd name="T2" fmla="*/ 0 w 2"/>
                <a:gd name="T3" fmla="*/ 2 w 2"/>
                <a:gd name="T4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1" y="0"/>
                    <a:pt x="0" y="0"/>
                  </a:cubicBezTo>
                  <a:cubicBezTo>
                    <a:pt x="1" y="0"/>
                    <a:pt x="1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lIns="45720" tIns="22860" rIns="45720" bIns="22860"/>
            <a:lstStyle/>
            <a:p>
              <a:pPr defTabSz="685663">
                <a:defRPr/>
              </a:pPr>
              <a:endParaRPr lang="id-ID" sz="90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71" name="Freeform 203">
              <a:extLst>
                <a:ext uri="{FF2B5EF4-FFF2-40B4-BE49-F238E27FC236}">
                  <a16:creationId xmlns:a16="http://schemas.microsoft.com/office/drawing/2014/main" xmlns="" id="{746D61A0-C0E0-41FB-8428-FD6CC682A256}"/>
                </a:ext>
              </a:extLst>
            </p:cNvPr>
            <p:cNvSpPr>
              <a:spLocks/>
            </p:cNvSpPr>
            <p:nvPr/>
          </p:nvSpPr>
          <p:spPr bwMode="auto">
            <a:xfrm>
              <a:off x="1862" y="3252"/>
              <a:ext cx="3" cy="2"/>
            </a:xfrm>
            <a:custGeom>
              <a:avLst/>
              <a:gdLst>
                <a:gd name="T0" fmla="*/ 0 w 3"/>
                <a:gd name="T1" fmla="*/ 0 h 2"/>
                <a:gd name="T2" fmla="*/ 3 w 3"/>
                <a:gd name="T3" fmla="*/ 2 h 2"/>
                <a:gd name="T4" fmla="*/ 0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0" y="0"/>
                  </a:moveTo>
                  <a:cubicBezTo>
                    <a:pt x="1" y="1"/>
                    <a:pt x="2" y="1"/>
                    <a:pt x="3" y="2"/>
                  </a:cubicBezTo>
                  <a:cubicBezTo>
                    <a:pt x="2" y="1"/>
                    <a:pt x="1" y="1"/>
                    <a:pt x="0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lIns="45720" tIns="22860" rIns="45720" bIns="22860"/>
            <a:lstStyle/>
            <a:p>
              <a:pPr defTabSz="685663">
                <a:defRPr/>
              </a:pPr>
              <a:endParaRPr lang="id-ID" sz="90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272" name="Imagem 27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4117" y="301336"/>
            <a:ext cx="934754" cy="591940"/>
          </a:xfrm>
          <a:prstGeom prst="rect">
            <a:avLst/>
          </a:prstGeom>
        </p:spPr>
      </p:pic>
      <p:grpSp>
        <p:nvGrpSpPr>
          <p:cNvPr id="273" name="Group 390">
            <a:extLst>
              <a:ext uri="{FF2B5EF4-FFF2-40B4-BE49-F238E27FC236}">
                <a16:creationId xmlns:a16="http://schemas.microsoft.com/office/drawing/2014/main" xmlns="" id="{1F6EFE8F-8506-483F-892E-327883210E3A}"/>
              </a:ext>
            </a:extLst>
          </p:cNvPr>
          <p:cNvGrpSpPr/>
          <p:nvPr/>
        </p:nvGrpSpPr>
        <p:grpSpPr>
          <a:xfrm>
            <a:off x="241420" y="2170187"/>
            <a:ext cx="420391" cy="420391"/>
            <a:chOff x="4821018" y="1941899"/>
            <a:chExt cx="784660" cy="784660"/>
          </a:xfrm>
          <a:solidFill>
            <a:schemeClr val="accent6"/>
          </a:solidFill>
        </p:grpSpPr>
        <p:sp>
          <p:nvSpPr>
            <p:cNvPr id="274" name="Teardrop 394">
              <a:extLst>
                <a:ext uri="{FF2B5EF4-FFF2-40B4-BE49-F238E27FC236}">
                  <a16:creationId xmlns:a16="http://schemas.microsoft.com/office/drawing/2014/main" xmlns="" id="{BAB3C38F-CE60-4B92-934A-BC61C72EE94F}"/>
                </a:ext>
              </a:extLst>
            </p:cNvPr>
            <p:cNvSpPr/>
            <p:nvPr/>
          </p:nvSpPr>
          <p:spPr>
            <a:xfrm rot="8100000">
              <a:off x="4821018" y="1941899"/>
              <a:ext cx="784660" cy="784660"/>
            </a:xfrm>
            <a:prstGeom prst="teardrop">
              <a:avLst>
                <a:gd name="adj" fmla="val 117662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275" name="Oval 395">
              <a:extLst>
                <a:ext uri="{FF2B5EF4-FFF2-40B4-BE49-F238E27FC236}">
                  <a16:creationId xmlns:a16="http://schemas.microsoft.com/office/drawing/2014/main" xmlns="" id="{823B7598-BE49-409E-B95E-64908EBAD536}"/>
                </a:ext>
              </a:extLst>
            </p:cNvPr>
            <p:cNvSpPr/>
            <p:nvPr/>
          </p:nvSpPr>
          <p:spPr>
            <a:xfrm>
              <a:off x="4920232" y="2038351"/>
              <a:ext cx="585216" cy="58521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276" name="Oval 396">
              <a:extLst>
                <a:ext uri="{FF2B5EF4-FFF2-40B4-BE49-F238E27FC236}">
                  <a16:creationId xmlns:a16="http://schemas.microsoft.com/office/drawing/2014/main" xmlns="" id="{0919CDB9-2EB6-479C-9750-445BC35B78A5}"/>
                </a:ext>
              </a:extLst>
            </p:cNvPr>
            <p:cNvSpPr/>
            <p:nvPr/>
          </p:nvSpPr>
          <p:spPr>
            <a:xfrm>
              <a:off x="4952006" y="2070497"/>
              <a:ext cx="521208" cy="521208"/>
            </a:xfrm>
            <a:prstGeom prst="ellipse">
              <a:avLst/>
            </a:pr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050"/>
            </a:p>
          </p:txBody>
        </p:sp>
      </p:grpSp>
      <p:grpSp>
        <p:nvGrpSpPr>
          <p:cNvPr id="14" name="Grupo 13"/>
          <p:cNvGrpSpPr/>
          <p:nvPr/>
        </p:nvGrpSpPr>
        <p:grpSpPr>
          <a:xfrm>
            <a:off x="2964866" y="3522998"/>
            <a:ext cx="3438740" cy="2205020"/>
            <a:chOff x="3208213" y="4002320"/>
            <a:chExt cx="3438740" cy="2205020"/>
          </a:xfrm>
        </p:grpSpPr>
        <p:sp>
          <p:nvSpPr>
            <p:cNvPr id="277" name="CaixaDeTexto 276"/>
            <p:cNvSpPr txBox="1"/>
            <p:nvPr/>
          </p:nvSpPr>
          <p:spPr>
            <a:xfrm>
              <a:off x="3208213" y="4002320"/>
              <a:ext cx="1158045" cy="646331"/>
            </a:xfrm>
            <a:prstGeom prst="rect">
              <a:avLst/>
            </a:prstGeom>
            <a:solidFill>
              <a:schemeClr val="accent6"/>
            </a:solidFill>
          </p:spPr>
          <p:txBody>
            <a:bodyPr wrap="square" rtlCol="0">
              <a:spAutoFit/>
            </a:bodyPr>
            <a:lstStyle/>
            <a:p>
              <a:r>
                <a:rPr lang="pt-BR" sz="3600" b="1" dirty="0">
                  <a:solidFill>
                    <a:srgbClr val="FFBF00"/>
                  </a:solidFill>
                  <a:latin typeface="Bodoni MT" panose="02070603080606020203" pitchFamily="18" charset="0"/>
                </a:rPr>
                <a:t>47%</a:t>
              </a:r>
            </a:p>
          </p:txBody>
        </p:sp>
        <p:sp>
          <p:nvSpPr>
            <p:cNvPr id="278" name="CaixaDeTexto 277"/>
            <p:cNvSpPr txBox="1"/>
            <p:nvPr/>
          </p:nvSpPr>
          <p:spPr>
            <a:xfrm>
              <a:off x="4175427" y="4007152"/>
              <a:ext cx="2471526" cy="646331"/>
            </a:xfrm>
            <a:prstGeom prst="rect">
              <a:avLst/>
            </a:prstGeom>
            <a:solidFill>
              <a:schemeClr val="accent6"/>
            </a:solidFill>
          </p:spPr>
          <p:txBody>
            <a:bodyPr wrap="square" rtlCol="0">
              <a:spAutoFit/>
            </a:bodyPr>
            <a:lstStyle/>
            <a:p>
              <a:r>
                <a:rPr lang="pt-BR" dirty="0"/>
                <a:t>Das pessoas nunca havia se testado na </a:t>
              </a:r>
              <a:r>
                <a:rPr lang="pt-BR" dirty="0" smtClean="0"/>
                <a:t>vida.</a:t>
              </a:r>
              <a:endParaRPr lang="pt-BR" dirty="0"/>
            </a:p>
          </p:txBody>
        </p:sp>
        <p:sp>
          <p:nvSpPr>
            <p:cNvPr id="279" name="CaixaDeTexto 278"/>
            <p:cNvSpPr txBox="1"/>
            <p:nvPr/>
          </p:nvSpPr>
          <p:spPr>
            <a:xfrm>
              <a:off x="3240341" y="4778574"/>
              <a:ext cx="1158045" cy="646331"/>
            </a:xfrm>
            <a:prstGeom prst="rect">
              <a:avLst/>
            </a:prstGeom>
            <a:solidFill>
              <a:schemeClr val="accent6"/>
            </a:solidFill>
          </p:spPr>
          <p:txBody>
            <a:bodyPr wrap="square" rtlCol="0">
              <a:spAutoFit/>
            </a:bodyPr>
            <a:lstStyle/>
            <a:p>
              <a:r>
                <a:rPr lang="pt-BR" sz="3600" b="1" dirty="0">
                  <a:solidFill>
                    <a:srgbClr val="FFBF00"/>
                  </a:solidFill>
                  <a:latin typeface="Bodoni MT" panose="02070603080606020203" pitchFamily="18" charset="0"/>
                </a:rPr>
                <a:t>41%</a:t>
              </a:r>
            </a:p>
          </p:txBody>
        </p:sp>
        <p:sp>
          <p:nvSpPr>
            <p:cNvPr id="280" name="CaixaDeTexto 279"/>
            <p:cNvSpPr txBox="1"/>
            <p:nvPr/>
          </p:nvSpPr>
          <p:spPr>
            <a:xfrm>
              <a:off x="4207671" y="4783538"/>
              <a:ext cx="2439281" cy="646331"/>
            </a:xfrm>
            <a:prstGeom prst="rect">
              <a:avLst/>
            </a:prstGeom>
            <a:solidFill>
              <a:schemeClr val="accent6"/>
            </a:solidFill>
          </p:spPr>
          <p:txBody>
            <a:bodyPr wrap="square" rtlCol="0">
              <a:spAutoFit/>
            </a:bodyPr>
            <a:lstStyle/>
            <a:p>
              <a:r>
                <a:rPr lang="pt-BR" dirty="0"/>
                <a:t>Com idade entre 15-24 </a:t>
              </a:r>
              <a:r>
                <a:rPr lang="pt-BR" dirty="0" smtClean="0"/>
                <a:t>anos.</a:t>
              </a:r>
              <a:endParaRPr lang="pt-BR" dirty="0"/>
            </a:p>
          </p:txBody>
        </p:sp>
        <p:sp>
          <p:nvSpPr>
            <p:cNvPr id="281" name="CaixaDeTexto 280"/>
            <p:cNvSpPr txBox="1"/>
            <p:nvPr/>
          </p:nvSpPr>
          <p:spPr>
            <a:xfrm>
              <a:off x="4224708" y="5561009"/>
              <a:ext cx="2422244" cy="646331"/>
            </a:xfrm>
            <a:prstGeom prst="rect">
              <a:avLst/>
            </a:prstGeom>
            <a:solidFill>
              <a:schemeClr val="accent6"/>
            </a:solidFill>
          </p:spPr>
          <p:txBody>
            <a:bodyPr wrap="square" rtlCol="0">
              <a:spAutoFit/>
            </a:bodyPr>
            <a:lstStyle/>
            <a:p>
              <a:r>
                <a:rPr lang="pt-BR" dirty="0"/>
                <a:t>Se autodeclaram </a:t>
              </a:r>
              <a:r>
                <a:rPr lang="pt-BR" dirty="0" smtClean="0"/>
                <a:t>negros.</a:t>
              </a:r>
              <a:endParaRPr lang="pt-BR" dirty="0"/>
            </a:p>
          </p:txBody>
        </p:sp>
        <p:sp>
          <p:nvSpPr>
            <p:cNvPr id="282" name="CaixaDeTexto 281"/>
            <p:cNvSpPr txBox="1"/>
            <p:nvPr/>
          </p:nvSpPr>
          <p:spPr>
            <a:xfrm>
              <a:off x="3240340" y="5560352"/>
              <a:ext cx="1071747" cy="646331"/>
            </a:xfrm>
            <a:prstGeom prst="rect">
              <a:avLst/>
            </a:prstGeom>
            <a:solidFill>
              <a:schemeClr val="accent6"/>
            </a:solidFill>
          </p:spPr>
          <p:txBody>
            <a:bodyPr wrap="square" rtlCol="0">
              <a:spAutoFit/>
            </a:bodyPr>
            <a:lstStyle/>
            <a:p>
              <a:r>
                <a:rPr lang="pt-BR" sz="3600" b="1" dirty="0">
                  <a:solidFill>
                    <a:srgbClr val="FFBF00"/>
                  </a:solidFill>
                  <a:latin typeface="Bodoni MT" panose="02070603080606020203" pitchFamily="18" charset="0"/>
                </a:rPr>
                <a:t>48%</a:t>
              </a:r>
            </a:p>
          </p:txBody>
        </p:sp>
      </p:grpSp>
      <p:grpSp>
        <p:nvGrpSpPr>
          <p:cNvPr id="283" name="Group 390">
            <a:extLst>
              <a:ext uri="{FF2B5EF4-FFF2-40B4-BE49-F238E27FC236}">
                <a16:creationId xmlns:a16="http://schemas.microsoft.com/office/drawing/2014/main" xmlns="" id="{1F6EFE8F-8506-483F-892E-327883210E3A}"/>
              </a:ext>
            </a:extLst>
          </p:cNvPr>
          <p:cNvGrpSpPr/>
          <p:nvPr/>
        </p:nvGrpSpPr>
        <p:grpSpPr>
          <a:xfrm>
            <a:off x="241023" y="5192324"/>
            <a:ext cx="420391" cy="420391"/>
            <a:chOff x="4821018" y="1941899"/>
            <a:chExt cx="784660" cy="784660"/>
          </a:xfrm>
          <a:solidFill>
            <a:schemeClr val="bg2">
              <a:lumMod val="50000"/>
            </a:schemeClr>
          </a:solidFill>
        </p:grpSpPr>
        <p:sp>
          <p:nvSpPr>
            <p:cNvPr id="284" name="Teardrop 394">
              <a:extLst>
                <a:ext uri="{FF2B5EF4-FFF2-40B4-BE49-F238E27FC236}">
                  <a16:creationId xmlns:a16="http://schemas.microsoft.com/office/drawing/2014/main" xmlns="" id="{BAB3C38F-CE60-4B92-934A-BC61C72EE94F}"/>
                </a:ext>
              </a:extLst>
            </p:cNvPr>
            <p:cNvSpPr/>
            <p:nvPr/>
          </p:nvSpPr>
          <p:spPr>
            <a:xfrm rot="8100000">
              <a:off x="4821018" y="1941899"/>
              <a:ext cx="784660" cy="784660"/>
            </a:xfrm>
            <a:prstGeom prst="teardrop">
              <a:avLst>
                <a:gd name="adj" fmla="val 117662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285" name="Oval 395">
              <a:extLst>
                <a:ext uri="{FF2B5EF4-FFF2-40B4-BE49-F238E27FC236}">
                  <a16:creationId xmlns:a16="http://schemas.microsoft.com/office/drawing/2014/main" xmlns="" id="{823B7598-BE49-409E-B95E-64908EBAD536}"/>
                </a:ext>
              </a:extLst>
            </p:cNvPr>
            <p:cNvSpPr/>
            <p:nvPr/>
          </p:nvSpPr>
          <p:spPr>
            <a:xfrm>
              <a:off x="4920232" y="2038351"/>
              <a:ext cx="585216" cy="58521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286" name="Oval 396">
              <a:extLst>
                <a:ext uri="{FF2B5EF4-FFF2-40B4-BE49-F238E27FC236}">
                  <a16:creationId xmlns:a16="http://schemas.microsoft.com/office/drawing/2014/main" xmlns="" id="{0919CDB9-2EB6-479C-9750-445BC35B78A5}"/>
                </a:ext>
              </a:extLst>
            </p:cNvPr>
            <p:cNvSpPr/>
            <p:nvPr/>
          </p:nvSpPr>
          <p:spPr>
            <a:xfrm>
              <a:off x="4952006" y="2070497"/>
              <a:ext cx="521208" cy="521208"/>
            </a:xfrm>
            <a:prstGeom prst="ellipse">
              <a:avLst/>
            </a:pr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050"/>
            </a:p>
          </p:txBody>
        </p:sp>
      </p:grpSp>
      <p:sp>
        <p:nvSpPr>
          <p:cNvPr id="287" name="TextBox 408">
            <a:extLst>
              <a:ext uri="{FF2B5EF4-FFF2-40B4-BE49-F238E27FC236}">
                <a16:creationId xmlns:a16="http://schemas.microsoft.com/office/drawing/2014/main" xmlns="" id="{B3D43B50-7546-4BB5-8297-1A5E66B74AB5}"/>
              </a:ext>
            </a:extLst>
          </p:cNvPr>
          <p:cNvSpPr txBox="1"/>
          <p:nvPr/>
        </p:nvSpPr>
        <p:spPr>
          <a:xfrm>
            <a:off x="708846" y="5178440"/>
            <a:ext cx="2202816" cy="553998"/>
          </a:xfrm>
          <a:prstGeom prst="rect">
            <a:avLst/>
          </a:prstGeom>
          <a:noFill/>
        </p:spPr>
        <p:txBody>
          <a:bodyPr wrap="square" lIns="0" rtlCol="0" anchor="ctr">
            <a:spAutoFit/>
          </a:bodyPr>
          <a:lstStyle/>
          <a:p>
            <a:r>
              <a:rPr lang="en-US" sz="1500" b="1" dirty="0" err="1"/>
              <a:t>Interlocução</a:t>
            </a:r>
            <a:r>
              <a:rPr lang="en-US" sz="1500" b="1" dirty="0"/>
              <a:t> com a </a:t>
            </a:r>
            <a:r>
              <a:rPr lang="en-US" sz="1500" b="1" dirty="0" smtClean="0"/>
              <a:t>Gestão.</a:t>
            </a:r>
            <a:endParaRPr lang="en-US" sz="1500" b="1" dirty="0"/>
          </a:p>
        </p:txBody>
      </p:sp>
      <p:sp>
        <p:nvSpPr>
          <p:cNvPr id="288" name="Retângulo 287"/>
          <p:cNvSpPr/>
          <p:nvPr/>
        </p:nvSpPr>
        <p:spPr>
          <a:xfrm>
            <a:off x="7885184" y="3714773"/>
            <a:ext cx="158394" cy="132522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n>
                <a:solidFill>
                  <a:srgbClr val="7030A0"/>
                </a:solidFill>
              </a:ln>
            </a:endParaRPr>
          </a:p>
        </p:txBody>
      </p:sp>
      <p:sp>
        <p:nvSpPr>
          <p:cNvPr id="289" name="CaixaDeTexto 288"/>
          <p:cNvSpPr txBox="1"/>
          <p:nvPr/>
        </p:nvSpPr>
        <p:spPr>
          <a:xfrm>
            <a:off x="7701994" y="4271587"/>
            <a:ext cx="12742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/>
              <a:t>46 projetos</a:t>
            </a:r>
            <a:endParaRPr lang="pt-BR" b="1" dirty="0"/>
          </a:p>
        </p:txBody>
      </p:sp>
    </p:spTree>
    <p:extLst>
      <p:ext uri="{BB962C8B-B14F-4D97-AF65-F5344CB8AC3E}">
        <p14:creationId xmlns:p14="http://schemas.microsoft.com/office/powerpoint/2010/main" val="2155255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77117"/>
            <a:ext cx="9144000" cy="69982"/>
          </a:xfrm>
          <a:prstGeom prst="rect">
            <a:avLst/>
          </a:prstGeom>
          <a:solidFill>
            <a:srgbClr val="36A9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/>
          <p:cNvSpPr/>
          <p:nvPr/>
        </p:nvSpPr>
        <p:spPr>
          <a:xfrm>
            <a:off x="0" y="-3153"/>
            <a:ext cx="9144000" cy="80273"/>
          </a:xfrm>
          <a:prstGeom prst="rect">
            <a:avLst/>
          </a:prstGeom>
          <a:solidFill>
            <a:srgbClr val="95C1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6" name="Retângulo 5"/>
          <p:cNvSpPr/>
          <p:nvPr/>
        </p:nvSpPr>
        <p:spPr>
          <a:xfrm>
            <a:off x="0" y="6367749"/>
            <a:ext cx="9144000" cy="49025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364" y="6345715"/>
            <a:ext cx="693768" cy="490252"/>
          </a:xfrm>
          <a:prstGeom prst="rect">
            <a:avLst/>
          </a:prstGeom>
        </p:spPr>
      </p:pic>
      <p:grpSp>
        <p:nvGrpSpPr>
          <p:cNvPr id="10" name="Grupo 9"/>
          <p:cNvGrpSpPr/>
          <p:nvPr/>
        </p:nvGrpSpPr>
        <p:grpSpPr>
          <a:xfrm>
            <a:off x="574172" y="6213512"/>
            <a:ext cx="878543" cy="644487"/>
            <a:chOff x="574172" y="5470968"/>
            <a:chExt cx="1890755" cy="1387032"/>
          </a:xfrm>
        </p:grpSpPr>
        <p:sp>
          <p:nvSpPr>
            <p:cNvPr id="7" name="Elipse 6"/>
            <p:cNvSpPr/>
            <p:nvPr/>
          </p:nvSpPr>
          <p:spPr>
            <a:xfrm>
              <a:off x="574172" y="5494049"/>
              <a:ext cx="774551" cy="774551"/>
            </a:xfrm>
            <a:prstGeom prst="ellipse">
              <a:avLst/>
            </a:prstGeom>
            <a:solidFill>
              <a:srgbClr val="36A9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9" name="Imagem 8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171" t="25859" r="6524" b="25467"/>
            <a:stretch/>
          </p:blipFill>
          <p:spPr>
            <a:xfrm>
              <a:off x="980369" y="5470968"/>
              <a:ext cx="1484558" cy="1387032"/>
            </a:xfrm>
            <a:prstGeom prst="rect">
              <a:avLst/>
            </a:prstGeom>
          </p:spPr>
        </p:pic>
      </p:grpSp>
      <p:pic>
        <p:nvPicPr>
          <p:cNvPr id="11" name="Imagem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1984" y="6430181"/>
            <a:ext cx="1820963" cy="354552"/>
          </a:xfrm>
          <a:prstGeom prst="rect">
            <a:avLst/>
          </a:prstGeom>
        </p:spPr>
      </p:pic>
      <p:sp>
        <p:nvSpPr>
          <p:cNvPr id="16" name="Título 3"/>
          <p:cNvSpPr txBox="1">
            <a:spLocks/>
          </p:cNvSpPr>
          <p:nvPr/>
        </p:nvSpPr>
        <p:spPr>
          <a:xfrm>
            <a:off x="457199" y="12998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 sz="18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 sz="3600" b="1" dirty="0" smtClean="0">
              <a:solidFill>
                <a:sysClr val="windowText" lastClr="000000"/>
              </a:solidFill>
              <a:latin typeface="+mn-lt"/>
              <a:ea typeface="+mn-ea"/>
              <a:cs typeface="+mn-cs"/>
            </a:endParaRPr>
          </a:p>
        </p:txBody>
      </p:sp>
      <p:graphicFrame>
        <p:nvGraphicFramePr>
          <p:cNvPr id="18" name="Gráfico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2288581"/>
              </p:ext>
            </p:extLst>
          </p:nvPr>
        </p:nvGraphicFramePr>
        <p:xfrm>
          <a:off x="280284" y="840654"/>
          <a:ext cx="8451565" cy="50002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9" name="CaixaDeTexto 18"/>
          <p:cNvSpPr txBox="1"/>
          <p:nvPr/>
        </p:nvSpPr>
        <p:spPr>
          <a:xfrm>
            <a:off x="-12181" y="5773357"/>
            <a:ext cx="90364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 smtClean="0"/>
              <a:t>(*) </a:t>
            </a:r>
            <a:r>
              <a:rPr lang="pt-BR" sz="1200" dirty="0"/>
              <a:t>Proporções calculadas em relação ao número de PVHIV.</a:t>
            </a:r>
          </a:p>
        </p:txBody>
      </p:sp>
      <p:sp>
        <p:nvSpPr>
          <p:cNvPr id="20" name="CaixaDeTexto 19"/>
          <p:cNvSpPr txBox="1"/>
          <p:nvPr/>
        </p:nvSpPr>
        <p:spPr>
          <a:xfrm>
            <a:off x="0" y="5960905"/>
            <a:ext cx="117532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Fonte: </a:t>
            </a:r>
            <a:r>
              <a:rPr lang="en-US" sz="900" dirty="0" smtClean="0"/>
              <a:t>MS/SVS/DCCI.</a:t>
            </a:r>
            <a:endParaRPr lang="pt-BR" sz="900" dirty="0"/>
          </a:p>
        </p:txBody>
      </p:sp>
      <p:sp>
        <p:nvSpPr>
          <p:cNvPr id="21" name="Título 1"/>
          <p:cNvSpPr>
            <a:spLocks noGrp="1"/>
          </p:cNvSpPr>
          <p:nvPr>
            <p:ph type="title"/>
          </p:nvPr>
        </p:nvSpPr>
        <p:spPr>
          <a:xfrm>
            <a:off x="64703" y="140842"/>
            <a:ext cx="8967157" cy="540199"/>
          </a:xfrm>
        </p:spPr>
        <p:txBody>
          <a:bodyPr>
            <a:normAutofit/>
          </a:bodyPr>
          <a:lstStyle/>
          <a:p>
            <a:r>
              <a:rPr lang="pt-BR" sz="3000" dirty="0" smtClean="0"/>
              <a:t>Status do alcance das metas 90-90-90* (2012-18)</a:t>
            </a:r>
            <a:endParaRPr lang="pt-BR" sz="3000" dirty="0"/>
          </a:p>
        </p:txBody>
      </p:sp>
    </p:spTree>
    <p:extLst>
      <p:ext uri="{BB962C8B-B14F-4D97-AF65-F5344CB8AC3E}">
        <p14:creationId xmlns:p14="http://schemas.microsoft.com/office/powerpoint/2010/main" val="1671983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77117"/>
            <a:ext cx="9144000" cy="69982"/>
          </a:xfrm>
          <a:prstGeom prst="rect">
            <a:avLst/>
          </a:prstGeom>
          <a:solidFill>
            <a:srgbClr val="36A9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/>
          <p:cNvSpPr/>
          <p:nvPr/>
        </p:nvSpPr>
        <p:spPr>
          <a:xfrm>
            <a:off x="0" y="-3153"/>
            <a:ext cx="9144000" cy="80273"/>
          </a:xfrm>
          <a:prstGeom prst="rect">
            <a:avLst/>
          </a:prstGeom>
          <a:solidFill>
            <a:srgbClr val="95C1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6" name="Retângulo 5"/>
          <p:cNvSpPr/>
          <p:nvPr/>
        </p:nvSpPr>
        <p:spPr>
          <a:xfrm>
            <a:off x="0" y="6367749"/>
            <a:ext cx="9144000" cy="49025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364" y="6345715"/>
            <a:ext cx="693768" cy="490252"/>
          </a:xfrm>
          <a:prstGeom prst="rect">
            <a:avLst/>
          </a:prstGeom>
        </p:spPr>
      </p:pic>
      <p:grpSp>
        <p:nvGrpSpPr>
          <p:cNvPr id="10" name="Grupo 9"/>
          <p:cNvGrpSpPr/>
          <p:nvPr/>
        </p:nvGrpSpPr>
        <p:grpSpPr>
          <a:xfrm>
            <a:off x="574172" y="6213512"/>
            <a:ext cx="878543" cy="644487"/>
            <a:chOff x="574172" y="5470968"/>
            <a:chExt cx="1890755" cy="1387032"/>
          </a:xfrm>
        </p:grpSpPr>
        <p:sp>
          <p:nvSpPr>
            <p:cNvPr id="7" name="Elipse 6"/>
            <p:cNvSpPr/>
            <p:nvPr/>
          </p:nvSpPr>
          <p:spPr>
            <a:xfrm>
              <a:off x="574172" y="5494049"/>
              <a:ext cx="774551" cy="774551"/>
            </a:xfrm>
            <a:prstGeom prst="ellipse">
              <a:avLst/>
            </a:prstGeom>
            <a:solidFill>
              <a:srgbClr val="36A9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9" name="Imagem 8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171" t="25859" r="6524" b="25467"/>
            <a:stretch/>
          </p:blipFill>
          <p:spPr>
            <a:xfrm>
              <a:off x="980369" y="5470968"/>
              <a:ext cx="1484558" cy="1387032"/>
            </a:xfrm>
            <a:prstGeom prst="rect">
              <a:avLst/>
            </a:prstGeom>
          </p:spPr>
        </p:pic>
      </p:grpSp>
      <p:pic>
        <p:nvPicPr>
          <p:cNvPr id="11" name="Imagem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1984" y="6430181"/>
            <a:ext cx="1820963" cy="354552"/>
          </a:xfrm>
          <a:prstGeom prst="rect">
            <a:avLst/>
          </a:prstGeom>
        </p:spPr>
      </p:pic>
      <p:sp>
        <p:nvSpPr>
          <p:cNvPr id="16" name="Título 3"/>
          <p:cNvSpPr txBox="1">
            <a:spLocks/>
          </p:cNvSpPr>
          <p:nvPr/>
        </p:nvSpPr>
        <p:spPr>
          <a:xfrm>
            <a:off x="457199" y="12998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 sz="18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 sz="3600" b="1" dirty="0" smtClean="0">
              <a:solidFill>
                <a:sysClr val="windowText" lastClr="00000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1" name="Título 1"/>
          <p:cNvSpPr>
            <a:spLocks noGrp="1"/>
          </p:cNvSpPr>
          <p:nvPr>
            <p:ph type="title"/>
          </p:nvPr>
        </p:nvSpPr>
        <p:spPr>
          <a:xfrm>
            <a:off x="64703" y="140842"/>
            <a:ext cx="8967157" cy="540199"/>
          </a:xfrm>
        </p:spPr>
        <p:txBody>
          <a:bodyPr>
            <a:normAutofit/>
          </a:bodyPr>
          <a:lstStyle/>
          <a:p>
            <a:r>
              <a:rPr lang="pt-BR" sz="3000" dirty="0" smtClean="0"/>
              <a:t>Concluindo</a:t>
            </a:r>
            <a:endParaRPr lang="pt-BR" sz="3000" dirty="0"/>
          </a:p>
        </p:txBody>
      </p:sp>
      <p:sp>
        <p:nvSpPr>
          <p:cNvPr id="2" name="CaixaDeTexto 1"/>
          <p:cNvSpPr txBox="1"/>
          <p:nvPr/>
        </p:nvSpPr>
        <p:spPr>
          <a:xfrm>
            <a:off x="687716" y="2095219"/>
            <a:ext cx="7721130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500" dirty="0" smtClean="0"/>
              <a:t>Os testes rápidos caracterizam-se como importantes ferramentas para reduzir iniquidades no que se refere a oferta diagnóstica principalmente mas não somente, para as populações chave e prioritárias para as infecções pelo HIV, pelas hepatites virais e pela sífilis.</a:t>
            </a:r>
            <a:endParaRPr lang="pt-BR" sz="2500" dirty="0"/>
          </a:p>
        </p:txBody>
      </p:sp>
    </p:spTree>
    <p:extLst>
      <p:ext uri="{BB962C8B-B14F-4D97-AF65-F5344CB8AC3E}">
        <p14:creationId xmlns:p14="http://schemas.microsoft.com/office/powerpoint/2010/main" val="1660513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3600221"/>
            <a:ext cx="9144000" cy="140064"/>
          </a:xfrm>
          <a:prstGeom prst="rect">
            <a:avLst/>
          </a:prstGeom>
          <a:solidFill>
            <a:srgbClr val="36A9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Elipse 4"/>
          <p:cNvSpPr/>
          <p:nvPr/>
        </p:nvSpPr>
        <p:spPr>
          <a:xfrm>
            <a:off x="6418883" y="534830"/>
            <a:ext cx="1092892" cy="1092892"/>
          </a:xfrm>
          <a:prstGeom prst="ellipse">
            <a:avLst/>
          </a:prstGeom>
          <a:solidFill>
            <a:srgbClr val="36A9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0915" y="714401"/>
            <a:ext cx="2085653" cy="1473829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7196" y="5563518"/>
            <a:ext cx="4209607" cy="819636"/>
          </a:xfrm>
          <a:prstGeom prst="rect">
            <a:avLst/>
          </a:prstGeom>
        </p:spPr>
      </p:pic>
      <p:sp>
        <p:nvSpPr>
          <p:cNvPr id="8" name="Retângulo 7"/>
          <p:cNvSpPr/>
          <p:nvPr/>
        </p:nvSpPr>
        <p:spPr>
          <a:xfrm>
            <a:off x="0" y="3740285"/>
            <a:ext cx="9144000" cy="160661"/>
          </a:xfrm>
          <a:prstGeom prst="rect">
            <a:avLst/>
          </a:prstGeom>
          <a:solidFill>
            <a:srgbClr val="95C1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71" t="25859" r="6524" b="25467"/>
          <a:stretch/>
        </p:blipFill>
        <p:spPr>
          <a:xfrm>
            <a:off x="6852117" y="388518"/>
            <a:ext cx="2094712" cy="1957103"/>
          </a:xfrm>
          <a:prstGeom prst="rect">
            <a:avLst/>
          </a:prstGeom>
        </p:spPr>
      </p:pic>
      <p:sp>
        <p:nvSpPr>
          <p:cNvPr id="10" name="CaixaDeTexto 9"/>
          <p:cNvSpPr txBox="1"/>
          <p:nvPr/>
        </p:nvSpPr>
        <p:spPr>
          <a:xfrm>
            <a:off x="2674296" y="2188230"/>
            <a:ext cx="37666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b="1" dirty="0" smtClean="0"/>
              <a:t>Secretaria de Vigilância em Saúde</a:t>
            </a:r>
            <a:endParaRPr lang="pt-BR" sz="2000" b="1" dirty="0"/>
          </a:p>
        </p:txBody>
      </p:sp>
    </p:spTree>
    <p:extLst>
      <p:ext uri="{BB962C8B-B14F-4D97-AF65-F5344CB8AC3E}">
        <p14:creationId xmlns:p14="http://schemas.microsoft.com/office/powerpoint/2010/main" val="3377459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77117"/>
            <a:ext cx="9144000" cy="69982"/>
          </a:xfrm>
          <a:prstGeom prst="rect">
            <a:avLst/>
          </a:prstGeom>
          <a:solidFill>
            <a:srgbClr val="36A9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/>
          <p:cNvSpPr/>
          <p:nvPr/>
        </p:nvSpPr>
        <p:spPr>
          <a:xfrm>
            <a:off x="0" y="-3153"/>
            <a:ext cx="9144000" cy="80273"/>
          </a:xfrm>
          <a:prstGeom prst="rect">
            <a:avLst/>
          </a:prstGeom>
          <a:solidFill>
            <a:srgbClr val="95C1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6" name="Retângulo 5"/>
          <p:cNvSpPr/>
          <p:nvPr/>
        </p:nvSpPr>
        <p:spPr>
          <a:xfrm>
            <a:off x="0" y="6367749"/>
            <a:ext cx="9144000" cy="49025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364" y="6345715"/>
            <a:ext cx="693768" cy="490252"/>
          </a:xfrm>
          <a:prstGeom prst="rect">
            <a:avLst/>
          </a:prstGeom>
        </p:spPr>
      </p:pic>
      <p:grpSp>
        <p:nvGrpSpPr>
          <p:cNvPr id="10" name="Grupo 9"/>
          <p:cNvGrpSpPr/>
          <p:nvPr/>
        </p:nvGrpSpPr>
        <p:grpSpPr>
          <a:xfrm>
            <a:off x="574172" y="6213512"/>
            <a:ext cx="878543" cy="644487"/>
            <a:chOff x="574172" y="5470968"/>
            <a:chExt cx="1890755" cy="1387032"/>
          </a:xfrm>
        </p:grpSpPr>
        <p:sp>
          <p:nvSpPr>
            <p:cNvPr id="7" name="Elipse 6"/>
            <p:cNvSpPr/>
            <p:nvPr/>
          </p:nvSpPr>
          <p:spPr>
            <a:xfrm>
              <a:off x="574172" y="5494049"/>
              <a:ext cx="774551" cy="774551"/>
            </a:xfrm>
            <a:prstGeom prst="ellipse">
              <a:avLst/>
            </a:prstGeom>
            <a:solidFill>
              <a:srgbClr val="36A9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9" name="Imagem 8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171" t="25859" r="6524" b="25467"/>
            <a:stretch/>
          </p:blipFill>
          <p:spPr>
            <a:xfrm>
              <a:off x="980369" y="5470968"/>
              <a:ext cx="1484558" cy="1387032"/>
            </a:xfrm>
            <a:prstGeom prst="rect">
              <a:avLst/>
            </a:prstGeom>
          </p:spPr>
        </p:pic>
      </p:grpSp>
      <p:sp>
        <p:nvSpPr>
          <p:cNvPr id="22" name="Título 1"/>
          <p:cNvSpPr>
            <a:spLocks noGrp="1"/>
          </p:cNvSpPr>
          <p:nvPr>
            <p:ph type="title"/>
          </p:nvPr>
        </p:nvSpPr>
        <p:spPr>
          <a:xfrm>
            <a:off x="64703" y="140842"/>
            <a:ext cx="8967157" cy="540199"/>
          </a:xfrm>
        </p:spPr>
        <p:txBody>
          <a:bodyPr>
            <a:normAutofit/>
          </a:bodyPr>
          <a:lstStyle/>
          <a:p>
            <a:r>
              <a:rPr lang="pt-BR" sz="3000" dirty="0" smtClean="0"/>
              <a:t>Prioridades DCCI – biênio 2019-2020</a:t>
            </a:r>
            <a:endParaRPr lang="pt-BR" sz="3000" dirty="0"/>
          </a:p>
        </p:txBody>
      </p:sp>
      <p:graphicFrame>
        <p:nvGraphicFramePr>
          <p:cNvPr id="21" name="Diagrama 20"/>
          <p:cNvGraphicFramePr/>
          <p:nvPr>
            <p:extLst>
              <p:ext uri="{D42A27DB-BD31-4B8C-83A1-F6EECF244321}">
                <p14:modId xmlns:p14="http://schemas.microsoft.com/office/powerpoint/2010/main" val="2198428609"/>
              </p:ext>
            </p:extLst>
          </p:nvPr>
        </p:nvGraphicFramePr>
        <p:xfrm>
          <a:off x="268263" y="1168400"/>
          <a:ext cx="6996706" cy="47278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" name="Seta para a esquerda e para a direita 2"/>
          <p:cNvSpPr/>
          <p:nvPr/>
        </p:nvSpPr>
        <p:spPr>
          <a:xfrm rot="5400000">
            <a:off x="5616835" y="3145095"/>
            <a:ext cx="4114804" cy="818536"/>
          </a:xfrm>
          <a:prstGeom prst="left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500" b="1" dirty="0" smtClean="0"/>
              <a:t>Diagnóstico</a:t>
            </a:r>
            <a:endParaRPr lang="pt-BR" sz="2500" b="1" dirty="0"/>
          </a:p>
        </p:txBody>
      </p:sp>
    </p:spTree>
    <p:extLst>
      <p:ext uri="{BB962C8B-B14F-4D97-AF65-F5344CB8AC3E}">
        <p14:creationId xmlns:p14="http://schemas.microsoft.com/office/powerpoint/2010/main" val="3352393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77117"/>
            <a:ext cx="9144000" cy="69982"/>
          </a:xfrm>
          <a:prstGeom prst="rect">
            <a:avLst/>
          </a:prstGeom>
          <a:solidFill>
            <a:srgbClr val="36A9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/>
          <p:cNvSpPr/>
          <p:nvPr/>
        </p:nvSpPr>
        <p:spPr>
          <a:xfrm>
            <a:off x="0" y="-3153"/>
            <a:ext cx="9144000" cy="80273"/>
          </a:xfrm>
          <a:prstGeom prst="rect">
            <a:avLst/>
          </a:prstGeom>
          <a:solidFill>
            <a:srgbClr val="95C1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6" name="Retângulo 5"/>
          <p:cNvSpPr/>
          <p:nvPr/>
        </p:nvSpPr>
        <p:spPr>
          <a:xfrm>
            <a:off x="0" y="6367749"/>
            <a:ext cx="9144000" cy="49025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364" y="6345715"/>
            <a:ext cx="693768" cy="490252"/>
          </a:xfrm>
          <a:prstGeom prst="rect">
            <a:avLst/>
          </a:prstGeom>
        </p:spPr>
      </p:pic>
      <p:grpSp>
        <p:nvGrpSpPr>
          <p:cNvPr id="10" name="Grupo 9"/>
          <p:cNvGrpSpPr/>
          <p:nvPr/>
        </p:nvGrpSpPr>
        <p:grpSpPr>
          <a:xfrm>
            <a:off x="574172" y="6213512"/>
            <a:ext cx="878543" cy="644487"/>
            <a:chOff x="574172" y="5470968"/>
            <a:chExt cx="1890755" cy="1387032"/>
          </a:xfrm>
        </p:grpSpPr>
        <p:sp>
          <p:nvSpPr>
            <p:cNvPr id="7" name="Elipse 6"/>
            <p:cNvSpPr/>
            <p:nvPr/>
          </p:nvSpPr>
          <p:spPr>
            <a:xfrm>
              <a:off x="574172" y="5494049"/>
              <a:ext cx="774551" cy="774551"/>
            </a:xfrm>
            <a:prstGeom prst="ellipse">
              <a:avLst/>
            </a:prstGeom>
            <a:solidFill>
              <a:srgbClr val="36A9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9" name="Imagem 8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171" t="25859" r="6524" b="25467"/>
            <a:stretch/>
          </p:blipFill>
          <p:spPr>
            <a:xfrm>
              <a:off x="980369" y="5470968"/>
              <a:ext cx="1484558" cy="1387032"/>
            </a:xfrm>
            <a:prstGeom prst="rect">
              <a:avLst/>
            </a:prstGeom>
          </p:spPr>
        </p:pic>
      </p:grpSp>
      <p:pic>
        <p:nvPicPr>
          <p:cNvPr id="11" name="Imagem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1984" y="6430181"/>
            <a:ext cx="1820963" cy="354552"/>
          </a:xfrm>
          <a:prstGeom prst="rect">
            <a:avLst/>
          </a:prstGeom>
        </p:spPr>
      </p:pic>
      <p:sp>
        <p:nvSpPr>
          <p:cNvPr id="12" name="Retângulo 11"/>
          <p:cNvSpPr/>
          <p:nvPr/>
        </p:nvSpPr>
        <p:spPr>
          <a:xfrm>
            <a:off x="387179" y="715761"/>
            <a:ext cx="83943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dirty="0" smtClean="0"/>
              <a:t>                                                                                            </a:t>
            </a:r>
            <a:endParaRPr lang="pt-BR" b="1" dirty="0"/>
          </a:p>
        </p:txBody>
      </p:sp>
      <p:sp>
        <p:nvSpPr>
          <p:cNvPr id="15" name="CaixaDeTexto 14"/>
          <p:cNvSpPr txBox="1"/>
          <p:nvPr/>
        </p:nvSpPr>
        <p:spPr>
          <a:xfrm>
            <a:off x="33217" y="5933496"/>
            <a:ext cx="117532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Fonte: </a:t>
            </a:r>
            <a:r>
              <a:rPr lang="en-US" sz="900" dirty="0" smtClean="0"/>
              <a:t>MS/SVS/DCCI.</a:t>
            </a:r>
            <a:endParaRPr lang="pt-BR" sz="900" dirty="0"/>
          </a:p>
        </p:txBody>
      </p:sp>
      <p:sp>
        <p:nvSpPr>
          <p:cNvPr id="17" name="Título 1"/>
          <p:cNvSpPr>
            <a:spLocks noGrp="1"/>
          </p:cNvSpPr>
          <p:nvPr>
            <p:ph type="title"/>
          </p:nvPr>
        </p:nvSpPr>
        <p:spPr>
          <a:xfrm>
            <a:off x="64703" y="140842"/>
            <a:ext cx="8967157" cy="540199"/>
          </a:xfrm>
        </p:spPr>
        <p:txBody>
          <a:bodyPr>
            <a:normAutofit/>
          </a:bodyPr>
          <a:lstStyle/>
          <a:p>
            <a:r>
              <a:rPr lang="pt-BR" sz="3000" dirty="0" smtClean="0"/>
              <a:t>Prevalências do HIV, segundo população e abrangência</a:t>
            </a:r>
            <a:endParaRPr lang="pt-BR" sz="3000" dirty="0"/>
          </a:p>
        </p:txBody>
      </p:sp>
      <p:sp>
        <p:nvSpPr>
          <p:cNvPr id="16" name="Retângulo 15"/>
          <p:cNvSpPr/>
          <p:nvPr/>
        </p:nvSpPr>
        <p:spPr>
          <a:xfrm>
            <a:off x="280294" y="4974600"/>
            <a:ext cx="864297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600" b="1" dirty="0"/>
              <a:t>Fontes</a:t>
            </a:r>
            <a:r>
              <a:rPr lang="pt-BR" sz="600" dirty="0"/>
              <a:t>: (1) BRASIL. Ministério da Saúde. Secretaria de Vigilância em Saúde. Departamento das IST, do </a:t>
            </a:r>
            <a:r>
              <a:rPr lang="pt-BR" sz="600" dirty="0" err="1"/>
              <a:t>HIV/aids</a:t>
            </a:r>
            <a:r>
              <a:rPr lang="pt-BR" sz="600" dirty="0"/>
              <a:t> e das Hepatites Virais. Relatório de Monitoramento Clínico do HIV. Brasília, 2016; (2) Szwarcwald et al. Práticas de risco relacionadas à infecção pelo HIV entre jovens brasileiros do sexo masculino, 2007. Cad. Saúde Pública [online]. 2011, vol.27, suppl.1, pp.s19-s26; (3) </a:t>
            </a:r>
            <a:r>
              <a:rPr lang="pt-BR" sz="600" dirty="0" err="1"/>
              <a:t>Sperhacke</a:t>
            </a:r>
            <a:r>
              <a:rPr lang="pt-BR" sz="600" dirty="0"/>
              <a:t> et al. Apresentação realizada no Departamento das IST, do </a:t>
            </a:r>
            <a:r>
              <a:rPr lang="pt-BR" sz="600" dirty="0" err="1"/>
              <a:t>HIV/aids</a:t>
            </a:r>
            <a:r>
              <a:rPr lang="pt-BR" sz="600" dirty="0"/>
              <a:t> e das Hepatites Virais, 2017; (4) Pereira et al. </a:t>
            </a:r>
            <a:r>
              <a:rPr lang="pt-BR" sz="600" dirty="0" err="1"/>
              <a:t>Transitioning</a:t>
            </a:r>
            <a:r>
              <a:rPr lang="pt-BR" sz="600" dirty="0"/>
              <a:t> </a:t>
            </a:r>
            <a:r>
              <a:rPr lang="pt-BR" sz="600" dirty="0" err="1"/>
              <a:t>from</a:t>
            </a:r>
            <a:r>
              <a:rPr lang="pt-BR" sz="600" dirty="0"/>
              <a:t> </a:t>
            </a:r>
            <a:r>
              <a:rPr lang="pt-BR" sz="600" dirty="0" err="1"/>
              <a:t>antenatal</a:t>
            </a:r>
            <a:r>
              <a:rPr lang="pt-BR" sz="600" dirty="0"/>
              <a:t> </a:t>
            </a:r>
            <a:r>
              <a:rPr lang="pt-BR" sz="600" dirty="0" err="1"/>
              <a:t>surveillance</a:t>
            </a:r>
            <a:r>
              <a:rPr lang="pt-BR" sz="600" dirty="0"/>
              <a:t> </a:t>
            </a:r>
            <a:r>
              <a:rPr lang="pt-BR" sz="600" dirty="0" err="1"/>
              <a:t>surveys</a:t>
            </a:r>
            <a:r>
              <a:rPr lang="pt-BR" sz="600" dirty="0"/>
              <a:t> </a:t>
            </a:r>
            <a:r>
              <a:rPr lang="pt-BR" sz="600" dirty="0" err="1"/>
              <a:t>to</a:t>
            </a:r>
            <a:r>
              <a:rPr lang="pt-BR" sz="600" dirty="0"/>
              <a:t> </a:t>
            </a:r>
            <a:r>
              <a:rPr lang="pt-BR" sz="600" dirty="0" err="1"/>
              <a:t>routine</a:t>
            </a:r>
            <a:r>
              <a:rPr lang="pt-BR" sz="600" dirty="0"/>
              <a:t> HIV </a:t>
            </a:r>
            <a:r>
              <a:rPr lang="pt-BR" sz="600" dirty="0" err="1"/>
              <a:t>testing</a:t>
            </a:r>
            <a:r>
              <a:rPr lang="pt-BR" sz="600" dirty="0"/>
              <a:t>: a </a:t>
            </a:r>
            <a:r>
              <a:rPr lang="pt-BR" sz="600" dirty="0" err="1"/>
              <a:t>turning</a:t>
            </a:r>
            <a:r>
              <a:rPr lang="pt-BR" sz="600" dirty="0"/>
              <a:t> point in </a:t>
            </a:r>
            <a:r>
              <a:rPr lang="pt-BR" sz="600" dirty="0" err="1"/>
              <a:t>the</a:t>
            </a:r>
            <a:r>
              <a:rPr lang="pt-BR" sz="600" dirty="0"/>
              <a:t> </a:t>
            </a:r>
            <a:r>
              <a:rPr lang="pt-BR" sz="600" dirty="0" err="1"/>
              <a:t>mother-to-child</a:t>
            </a:r>
            <a:r>
              <a:rPr lang="pt-BR" sz="600" dirty="0"/>
              <a:t> </a:t>
            </a:r>
            <a:r>
              <a:rPr lang="pt-BR" sz="600" dirty="0" err="1"/>
              <a:t>transmission</a:t>
            </a:r>
            <a:r>
              <a:rPr lang="pt-BR" sz="600" dirty="0"/>
              <a:t> </a:t>
            </a:r>
            <a:r>
              <a:rPr lang="pt-BR" sz="600" dirty="0" err="1"/>
              <a:t>prevention</a:t>
            </a:r>
            <a:r>
              <a:rPr lang="pt-BR" sz="600" dirty="0"/>
              <a:t> </a:t>
            </a:r>
            <a:r>
              <a:rPr lang="pt-BR" sz="600" dirty="0" err="1"/>
              <a:t>programme</a:t>
            </a:r>
            <a:r>
              <a:rPr lang="pt-BR" sz="600" dirty="0"/>
              <a:t> for HIV </a:t>
            </a:r>
            <a:r>
              <a:rPr lang="pt-BR" sz="600" dirty="0" err="1"/>
              <a:t>surveillance</a:t>
            </a:r>
            <a:r>
              <a:rPr lang="pt-BR" sz="600" dirty="0"/>
              <a:t> in </a:t>
            </a:r>
            <a:r>
              <a:rPr lang="pt-BR" sz="600" dirty="0" err="1"/>
              <a:t>Brazil</a:t>
            </a:r>
            <a:r>
              <a:rPr lang="pt-BR" sz="600" dirty="0"/>
              <a:t>. BMC </a:t>
            </a:r>
            <a:r>
              <a:rPr lang="pt-BR" sz="600" dirty="0" err="1"/>
              <a:t>Infect</a:t>
            </a:r>
            <a:r>
              <a:rPr lang="pt-BR" sz="600" dirty="0"/>
              <a:t> </a:t>
            </a:r>
            <a:r>
              <a:rPr lang="pt-BR" sz="600" dirty="0" err="1"/>
              <a:t>Dis</a:t>
            </a:r>
            <a:r>
              <a:rPr lang="pt-BR" sz="600" dirty="0"/>
              <a:t>. 2017 </a:t>
            </a:r>
            <a:r>
              <a:rPr lang="pt-BR" sz="600" dirty="0" err="1"/>
              <a:t>Jul</a:t>
            </a:r>
            <a:r>
              <a:rPr lang="pt-BR" sz="600" dirty="0"/>
              <a:t> 5;17(1):469; (5) </a:t>
            </a:r>
            <a:r>
              <a:rPr lang="en-US" sz="600" dirty="0" err="1"/>
              <a:t>Grinsztejn</a:t>
            </a:r>
            <a:r>
              <a:rPr lang="en-US" sz="600" dirty="0"/>
              <a:t> et al. Unveiling of HIV dynamics among transgender women: a respondent-driven sampling in Rio de Janeiro, Brazil. The Lancet HIV, 3018(17)30015-2, </a:t>
            </a:r>
            <a:r>
              <a:rPr lang="en-US" sz="600" dirty="0" err="1"/>
              <a:t>fev</a:t>
            </a:r>
            <a:r>
              <a:rPr lang="en-US" sz="600" dirty="0"/>
              <a:t>, 2017; (6) </a:t>
            </a:r>
            <a:r>
              <a:rPr lang="pt-BR" sz="600" dirty="0" err="1"/>
              <a:t>Kerr</a:t>
            </a:r>
            <a:r>
              <a:rPr lang="pt-BR" sz="600" dirty="0"/>
              <a:t>, L. Comportamento, atitudes, práticas e prevalência de HIV e sífilis entre homens que fazem sexo com homens (HSH) em 10 cidades brasileiras. Relatório técnico entregue ao Departamento de DST, AIDS e Hepatites Virais, 2009; (7) </a:t>
            </a:r>
            <a:r>
              <a:rPr lang="en-US" sz="600" dirty="0"/>
              <a:t>Veras et al. High HIV Prevalence among Men who have Sex with Men in a Time-Location Sampling Survey, São Paulo, Brazil. AIDS </a:t>
            </a:r>
            <a:r>
              <a:rPr lang="en-US" sz="600" dirty="0" err="1"/>
              <a:t>Behav</a:t>
            </a:r>
            <a:r>
              <a:rPr lang="en-US" sz="600" dirty="0"/>
              <a:t>. 2015 Sep;19(9):1589-98;</a:t>
            </a:r>
            <a:r>
              <a:rPr lang="pt-BR" sz="600" dirty="0"/>
              <a:t> (8) </a:t>
            </a:r>
            <a:r>
              <a:rPr lang="pt-BR" sz="600" dirty="0" err="1"/>
              <a:t>Kerr</a:t>
            </a:r>
            <a:r>
              <a:rPr lang="pt-BR" sz="600" dirty="0"/>
              <a:t> et al. Comportamento, atitudes, práticas e prevalência de HIV e sífilis entre homens que fazem sexo com homens (HSH) em 12 cidades brasileiras. Relatório técnico entregue ao Departamento das IST, do </a:t>
            </a:r>
            <a:r>
              <a:rPr lang="pt-BR" sz="600" dirty="0" err="1"/>
              <a:t>HIV/aids</a:t>
            </a:r>
            <a:r>
              <a:rPr lang="pt-BR" sz="600" dirty="0"/>
              <a:t> e das Hepatites Virais, 2017; (9) Bastos et al. Taxas de infecção de HIV e sífilis e inventário de conhecimento, atitudes e práticas de risco relacionadas às infecções sexualmente transmissíveis entre usuários de drogas em 10 municípios brasileiros. Relatório técnico entregue ao Departamento de DST, Aids e Hepatites Virais, 2010. (10) Bastos et al. Pesquisa Nacional sobre o uso de crack: quem são os usuários de crack e/ou similares do Brasil? Quantos são nas capitais brasileiras? Rio de Janeiro; 2014. 224 p. (11) Damacena et al. </a:t>
            </a:r>
            <a:r>
              <a:rPr lang="pt-BR" sz="600" dirty="0" err="1"/>
              <a:t>Risk</a:t>
            </a:r>
            <a:r>
              <a:rPr lang="pt-BR" sz="600" dirty="0"/>
              <a:t> </a:t>
            </a:r>
            <a:r>
              <a:rPr lang="pt-BR" sz="600" dirty="0" err="1"/>
              <a:t>factors</a:t>
            </a:r>
            <a:r>
              <a:rPr lang="pt-BR" sz="600" dirty="0"/>
              <a:t> </a:t>
            </a:r>
            <a:r>
              <a:rPr lang="pt-BR" sz="600" dirty="0" err="1"/>
              <a:t>associated</a:t>
            </a:r>
            <a:r>
              <a:rPr lang="pt-BR" sz="600" dirty="0"/>
              <a:t> </a:t>
            </a:r>
            <a:r>
              <a:rPr lang="pt-BR" sz="600" dirty="0" err="1"/>
              <a:t>with</a:t>
            </a:r>
            <a:r>
              <a:rPr lang="pt-BR" sz="600" dirty="0"/>
              <a:t> HIV </a:t>
            </a:r>
            <a:r>
              <a:rPr lang="pt-BR" sz="600" dirty="0" err="1"/>
              <a:t>prevalence</a:t>
            </a:r>
            <a:r>
              <a:rPr lang="pt-BR" sz="600" dirty="0"/>
              <a:t> </a:t>
            </a:r>
            <a:r>
              <a:rPr lang="pt-BR" sz="600" dirty="0" err="1"/>
              <a:t>among</a:t>
            </a:r>
            <a:r>
              <a:rPr lang="pt-BR" sz="600" dirty="0"/>
              <a:t> </a:t>
            </a:r>
            <a:r>
              <a:rPr lang="pt-BR" sz="600" dirty="0" err="1"/>
              <a:t>female</a:t>
            </a:r>
            <a:r>
              <a:rPr lang="pt-BR" sz="600" dirty="0"/>
              <a:t> sex </a:t>
            </a:r>
            <a:r>
              <a:rPr lang="pt-BR" sz="600" dirty="0" err="1"/>
              <a:t>workers</a:t>
            </a:r>
            <a:r>
              <a:rPr lang="pt-BR" sz="600" dirty="0"/>
              <a:t> in 10 </a:t>
            </a:r>
            <a:r>
              <a:rPr lang="pt-BR" sz="600" dirty="0" err="1"/>
              <a:t>Brazilian</a:t>
            </a:r>
            <a:r>
              <a:rPr lang="pt-BR" sz="600" dirty="0"/>
              <a:t> </a:t>
            </a:r>
            <a:r>
              <a:rPr lang="pt-BR" sz="600" dirty="0" err="1"/>
              <a:t>cities</a:t>
            </a:r>
            <a:r>
              <a:rPr lang="pt-BR" sz="600" dirty="0"/>
              <a:t>. J </a:t>
            </a:r>
            <a:r>
              <a:rPr lang="pt-BR" sz="600" dirty="0" err="1"/>
              <a:t>Acquir</a:t>
            </a:r>
            <a:r>
              <a:rPr lang="pt-BR" sz="600" dirty="0"/>
              <a:t> </a:t>
            </a:r>
            <a:r>
              <a:rPr lang="pt-BR" sz="600" dirty="0" err="1"/>
              <a:t>Immune</a:t>
            </a:r>
            <a:r>
              <a:rPr lang="pt-BR" sz="600" dirty="0"/>
              <a:t> </a:t>
            </a:r>
            <a:r>
              <a:rPr lang="pt-BR" sz="600" dirty="0" err="1"/>
              <a:t>Defic</a:t>
            </a:r>
            <a:r>
              <a:rPr lang="pt-BR" sz="600" dirty="0"/>
              <a:t> </a:t>
            </a:r>
            <a:r>
              <a:rPr lang="pt-BR" sz="600" dirty="0" err="1"/>
              <a:t>Syndr</a:t>
            </a:r>
            <a:r>
              <a:rPr lang="pt-BR" sz="600" dirty="0"/>
              <a:t>. 2011 Aug;57 </a:t>
            </a:r>
            <a:r>
              <a:rPr lang="pt-BR" sz="600" dirty="0" err="1"/>
              <a:t>Suppl</a:t>
            </a:r>
            <a:r>
              <a:rPr lang="pt-BR" sz="600" dirty="0"/>
              <a:t> 3:S144–52; e (12) Szwarcwald et al. Comportamento, atitudes, práticas e prevalência de HIV e sífilis entre mulheres profissionais do sexo em 12 cidades brasileiras. Relatório técnico entregue ao Departamento das IST, do </a:t>
            </a:r>
            <a:r>
              <a:rPr lang="pt-BR" sz="600" dirty="0" err="1"/>
              <a:t>HIV/aids</a:t>
            </a:r>
            <a:r>
              <a:rPr lang="pt-BR" sz="600" dirty="0"/>
              <a:t> e das Hepatites Virais, 2017.</a:t>
            </a:r>
            <a:endParaRPr lang="pt-BR" sz="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8" name="Imagem 17"/>
          <p:cNvPicPr>
            <a:picLocks noChangeAspect="1"/>
          </p:cNvPicPr>
          <p:nvPr/>
        </p:nvPicPr>
        <p:blipFill rotWithShape="1">
          <a:blip r:embed="rId5"/>
          <a:srcRect b="14316"/>
          <a:stretch/>
        </p:blipFill>
        <p:spPr>
          <a:xfrm>
            <a:off x="-23719" y="1308296"/>
            <a:ext cx="9144000" cy="3086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322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77117"/>
            <a:ext cx="9144000" cy="69982"/>
          </a:xfrm>
          <a:prstGeom prst="rect">
            <a:avLst/>
          </a:prstGeom>
          <a:solidFill>
            <a:srgbClr val="36A9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/>
          <p:cNvSpPr/>
          <p:nvPr/>
        </p:nvSpPr>
        <p:spPr>
          <a:xfrm>
            <a:off x="0" y="-3153"/>
            <a:ext cx="9144000" cy="80273"/>
          </a:xfrm>
          <a:prstGeom prst="rect">
            <a:avLst/>
          </a:prstGeom>
          <a:solidFill>
            <a:srgbClr val="95C1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6" name="Retângulo 5"/>
          <p:cNvSpPr/>
          <p:nvPr/>
        </p:nvSpPr>
        <p:spPr>
          <a:xfrm>
            <a:off x="0" y="6367749"/>
            <a:ext cx="9144000" cy="49025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364" y="6345715"/>
            <a:ext cx="693768" cy="490252"/>
          </a:xfrm>
          <a:prstGeom prst="rect">
            <a:avLst/>
          </a:prstGeom>
        </p:spPr>
      </p:pic>
      <p:grpSp>
        <p:nvGrpSpPr>
          <p:cNvPr id="10" name="Grupo 9"/>
          <p:cNvGrpSpPr/>
          <p:nvPr/>
        </p:nvGrpSpPr>
        <p:grpSpPr>
          <a:xfrm>
            <a:off x="574172" y="6213512"/>
            <a:ext cx="878543" cy="644487"/>
            <a:chOff x="574172" y="5470968"/>
            <a:chExt cx="1890755" cy="1387032"/>
          </a:xfrm>
        </p:grpSpPr>
        <p:sp>
          <p:nvSpPr>
            <p:cNvPr id="7" name="Elipse 6"/>
            <p:cNvSpPr/>
            <p:nvPr/>
          </p:nvSpPr>
          <p:spPr>
            <a:xfrm>
              <a:off x="574172" y="5494049"/>
              <a:ext cx="774551" cy="774551"/>
            </a:xfrm>
            <a:prstGeom prst="ellipse">
              <a:avLst/>
            </a:prstGeom>
            <a:solidFill>
              <a:srgbClr val="36A9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9" name="Imagem 8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171" t="25859" r="6524" b="25467"/>
            <a:stretch/>
          </p:blipFill>
          <p:spPr>
            <a:xfrm>
              <a:off x="980369" y="5470968"/>
              <a:ext cx="1484558" cy="1387032"/>
            </a:xfrm>
            <a:prstGeom prst="rect">
              <a:avLst/>
            </a:prstGeom>
          </p:spPr>
        </p:pic>
      </p:grpSp>
      <p:pic>
        <p:nvPicPr>
          <p:cNvPr id="11" name="Imagem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1984" y="6430181"/>
            <a:ext cx="1820963" cy="354552"/>
          </a:xfrm>
          <a:prstGeom prst="rect">
            <a:avLst/>
          </a:prstGeom>
        </p:spPr>
      </p:pic>
      <p:sp>
        <p:nvSpPr>
          <p:cNvPr id="12" name="Retângulo 11"/>
          <p:cNvSpPr/>
          <p:nvPr/>
        </p:nvSpPr>
        <p:spPr>
          <a:xfrm>
            <a:off x="387179" y="715761"/>
            <a:ext cx="83943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dirty="0" smtClean="0"/>
              <a:t>                                                                                            </a:t>
            </a:r>
            <a:endParaRPr lang="pt-BR" b="1" dirty="0"/>
          </a:p>
        </p:txBody>
      </p:sp>
      <p:sp>
        <p:nvSpPr>
          <p:cNvPr id="17" name="Título 1"/>
          <p:cNvSpPr>
            <a:spLocks noGrp="1"/>
          </p:cNvSpPr>
          <p:nvPr>
            <p:ph type="title"/>
          </p:nvPr>
        </p:nvSpPr>
        <p:spPr>
          <a:xfrm>
            <a:off x="64703" y="140842"/>
            <a:ext cx="8967157" cy="540199"/>
          </a:xfrm>
        </p:spPr>
        <p:txBody>
          <a:bodyPr>
            <a:normAutofit/>
          </a:bodyPr>
          <a:lstStyle/>
          <a:p>
            <a:r>
              <a:rPr lang="pt-BR" sz="3000" dirty="0" smtClean="0"/>
              <a:t>Desafios no campo da prevenção – populações-chave</a:t>
            </a:r>
            <a:endParaRPr lang="pt-BR" sz="3000" dirty="0"/>
          </a:p>
        </p:txBody>
      </p:sp>
      <p:sp>
        <p:nvSpPr>
          <p:cNvPr id="18" name="Retângulo 17"/>
          <p:cNvSpPr/>
          <p:nvPr/>
        </p:nvSpPr>
        <p:spPr>
          <a:xfrm>
            <a:off x="3252189" y="1313651"/>
            <a:ext cx="4572000" cy="1815882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>
            <a:spAutoFit/>
          </a:bodyPr>
          <a:lstStyle/>
          <a:p>
            <a:pPr lvl="0" algn="ctr"/>
            <a:r>
              <a:rPr lang="pt-BR" sz="1600" b="1" dirty="0">
                <a:solidFill>
                  <a:prstClr val="white"/>
                </a:solidFill>
              </a:rPr>
              <a:t>Campo das práticas reflete marcadores </a:t>
            </a:r>
            <a:r>
              <a:rPr lang="pt-BR" sz="1600" b="1" dirty="0" smtClean="0">
                <a:solidFill>
                  <a:prstClr val="white"/>
                </a:solidFill>
              </a:rPr>
              <a:t>sociais</a:t>
            </a:r>
            <a:endParaRPr lang="pt-BR" sz="1600" b="1" dirty="0">
              <a:solidFill>
                <a:prstClr val="white"/>
              </a:solidFill>
            </a:endParaRPr>
          </a:p>
          <a:p>
            <a:pPr lvl="0"/>
            <a:endParaRPr lang="pt-BR" sz="1600" b="1" dirty="0">
              <a:solidFill>
                <a:prstClr val="white"/>
              </a:solidFill>
            </a:endParaRP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pt-BR" sz="1600" b="1" dirty="0">
                <a:solidFill>
                  <a:prstClr val="white"/>
                </a:solidFill>
              </a:rPr>
              <a:t>Machismo, </a:t>
            </a:r>
            <a:r>
              <a:rPr lang="pt-BR" sz="1600" b="1" dirty="0" err="1">
                <a:solidFill>
                  <a:prstClr val="white"/>
                </a:solidFill>
              </a:rPr>
              <a:t>sexismo</a:t>
            </a:r>
            <a:r>
              <a:rPr lang="pt-BR" sz="1600" b="1" dirty="0">
                <a:solidFill>
                  <a:prstClr val="white"/>
                </a:solidFill>
              </a:rPr>
              <a:t> e desigualdade de gênero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pt-BR" sz="1600" b="1" dirty="0">
                <a:solidFill>
                  <a:prstClr val="white"/>
                </a:solidFill>
              </a:rPr>
              <a:t>Misoginia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pt-BR" sz="1600" b="1" dirty="0">
                <a:solidFill>
                  <a:prstClr val="white"/>
                </a:solidFill>
              </a:rPr>
              <a:t>Violência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pt-BR" sz="1600" b="1" dirty="0" err="1">
                <a:solidFill>
                  <a:prstClr val="white"/>
                </a:solidFill>
              </a:rPr>
              <a:t>LGBTfobia</a:t>
            </a:r>
            <a:endParaRPr lang="pt-BR" sz="1600" b="1" dirty="0">
              <a:solidFill>
                <a:prstClr val="white"/>
              </a:solidFill>
            </a:endParaRP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pt-BR" sz="1600" b="1" dirty="0">
                <a:solidFill>
                  <a:prstClr val="white"/>
                </a:solidFill>
              </a:rPr>
              <a:t>Racismo</a:t>
            </a:r>
          </a:p>
        </p:txBody>
      </p:sp>
      <p:sp>
        <p:nvSpPr>
          <p:cNvPr id="19" name="TextBox 97"/>
          <p:cNvSpPr txBox="1"/>
          <p:nvPr/>
        </p:nvSpPr>
        <p:spPr>
          <a:xfrm>
            <a:off x="1269127" y="3540768"/>
            <a:ext cx="4781665" cy="2062103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lIns="0" rtlCol="0" anchor="ctr">
            <a:spAutoFit/>
          </a:bodyPr>
          <a:lstStyle/>
          <a:p>
            <a:pPr lvl="0" algn="ctr"/>
            <a:r>
              <a:rPr lang="pt-BR" sz="1600" b="1" dirty="0">
                <a:solidFill>
                  <a:prstClr val="white"/>
                </a:solidFill>
              </a:rPr>
              <a:t>Abordagens que </a:t>
            </a:r>
            <a:r>
              <a:rPr lang="pt-BR" sz="1600" b="1" dirty="0" err="1">
                <a:solidFill>
                  <a:prstClr val="white"/>
                </a:solidFill>
              </a:rPr>
              <a:t>invisibilizam</a:t>
            </a:r>
            <a:r>
              <a:rPr lang="pt-BR" sz="1600" b="1" dirty="0">
                <a:solidFill>
                  <a:prstClr val="white"/>
                </a:solidFill>
              </a:rPr>
              <a:t> as especificidades</a:t>
            </a:r>
          </a:p>
          <a:p>
            <a:pPr lvl="0" algn="ctr"/>
            <a:endParaRPr lang="pt-BR" sz="1600" b="1" dirty="0">
              <a:solidFill>
                <a:prstClr val="white"/>
              </a:solidFill>
            </a:endParaRP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pt-BR" sz="1600" b="1" dirty="0">
                <a:solidFill>
                  <a:prstClr val="white"/>
                </a:solidFill>
              </a:rPr>
              <a:t>Uso de drogas e as relações com </a:t>
            </a:r>
            <a:r>
              <a:rPr lang="pt-BR" sz="1600" b="1" dirty="0" smtClean="0">
                <a:solidFill>
                  <a:prstClr val="white"/>
                </a:solidFill>
              </a:rPr>
              <a:t>o tráfico</a:t>
            </a:r>
            <a:endParaRPr lang="pt-BR" sz="1600" b="1" dirty="0">
              <a:solidFill>
                <a:prstClr val="white"/>
              </a:solidFill>
            </a:endParaRP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pt-BR" sz="1600" b="1" dirty="0">
                <a:solidFill>
                  <a:prstClr val="white"/>
                </a:solidFill>
              </a:rPr>
              <a:t>Situação de rua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pt-BR" sz="1600" b="1" dirty="0">
                <a:solidFill>
                  <a:prstClr val="white"/>
                </a:solidFill>
              </a:rPr>
              <a:t>Encarceramento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pt-BR" sz="1600" b="1" dirty="0">
                <a:solidFill>
                  <a:prstClr val="white"/>
                </a:solidFill>
              </a:rPr>
              <a:t>Identidade de gênero e sexualidade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pt-BR" sz="1600" b="1" dirty="0">
                <a:solidFill>
                  <a:prstClr val="white"/>
                </a:solidFill>
              </a:rPr>
              <a:t>Trabalho sexual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pt-BR" sz="1600" b="1" dirty="0">
                <a:solidFill>
                  <a:prstClr val="white"/>
                </a:solidFill>
              </a:rPr>
              <a:t>Juventude</a:t>
            </a:r>
          </a:p>
        </p:txBody>
      </p:sp>
    </p:spTree>
    <p:extLst>
      <p:ext uri="{BB962C8B-B14F-4D97-AF65-F5344CB8AC3E}">
        <p14:creationId xmlns:p14="http://schemas.microsoft.com/office/powerpoint/2010/main" val="3785471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77117"/>
            <a:ext cx="9144000" cy="69982"/>
          </a:xfrm>
          <a:prstGeom prst="rect">
            <a:avLst/>
          </a:prstGeom>
          <a:solidFill>
            <a:srgbClr val="36A9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/>
          <p:cNvSpPr/>
          <p:nvPr/>
        </p:nvSpPr>
        <p:spPr>
          <a:xfrm>
            <a:off x="0" y="-3153"/>
            <a:ext cx="9144000" cy="80273"/>
          </a:xfrm>
          <a:prstGeom prst="rect">
            <a:avLst/>
          </a:prstGeom>
          <a:solidFill>
            <a:srgbClr val="95C1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6" name="Retângulo 5"/>
          <p:cNvSpPr/>
          <p:nvPr/>
        </p:nvSpPr>
        <p:spPr>
          <a:xfrm>
            <a:off x="0" y="6367749"/>
            <a:ext cx="9144000" cy="49025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364" y="6345715"/>
            <a:ext cx="693768" cy="490252"/>
          </a:xfrm>
          <a:prstGeom prst="rect">
            <a:avLst/>
          </a:prstGeom>
        </p:spPr>
      </p:pic>
      <p:grpSp>
        <p:nvGrpSpPr>
          <p:cNvPr id="10" name="Grupo 9"/>
          <p:cNvGrpSpPr/>
          <p:nvPr/>
        </p:nvGrpSpPr>
        <p:grpSpPr>
          <a:xfrm>
            <a:off x="574172" y="6213512"/>
            <a:ext cx="878543" cy="644487"/>
            <a:chOff x="574172" y="5470968"/>
            <a:chExt cx="1890755" cy="1387032"/>
          </a:xfrm>
        </p:grpSpPr>
        <p:sp>
          <p:nvSpPr>
            <p:cNvPr id="7" name="Elipse 6"/>
            <p:cNvSpPr/>
            <p:nvPr/>
          </p:nvSpPr>
          <p:spPr>
            <a:xfrm>
              <a:off x="574172" y="5494049"/>
              <a:ext cx="774551" cy="774551"/>
            </a:xfrm>
            <a:prstGeom prst="ellipse">
              <a:avLst/>
            </a:prstGeom>
            <a:solidFill>
              <a:srgbClr val="36A9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9" name="Imagem 8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171" t="25859" r="6524" b="25467"/>
            <a:stretch/>
          </p:blipFill>
          <p:spPr>
            <a:xfrm>
              <a:off x="980369" y="5470968"/>
              <a:ext cx="1484558" cy="1387032"/>
            </a:xfrm>
            <a:prstGeom prst="rect">
              <a:avLst/>
            </a:prstGeom>
          </p:spPr>
        </p:pic>
      </p:grpSp>
      <p:pic>
        <p:nvPicPr>
          <p:cNvPr id="11" name="Imagem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1984" y="6430181"/>
            <a:ext cx="1820963" cy="354552"/>
          </a:xfrm>
          <a:prstGeom prst="rect">
            <a:avLst/>
          </a:prstGeom>
        </p:spPr>
      </p:pic>
      <p:sp>
        <p:nvSpPr>
          <p:cNvPr id="12" name="Retângulo 11"/>
          <p:cNvSpPr/>
          <p:nvPr/>
        </p:nvSpPr>
        <p:spPr>
          <a:xfrm>
            <a:off x="387179" y="715761"/>
            <a:ext cx="83943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dirty="0" smtClean="0"/>
              <a:t>                                                                                            </a:t>
            </a:r>
            <a:endParaRPr lang="pt-BR" b="1" dirty="0"/>
          </a:p>
        </p:txBody>
      </p:sp>
      <p:sp>
        <p:nvSpPr>
          <p:cNvPr id="17" name="Título 1"/>
          <p:cNvSpPr>
            <a:spLocks noGrp="1"/>
          </p:cNvSpPr>
          <p:nvPr>
            <p:ph type="title"/>
          </p:nvPr>
        </p:nvSpPr>
        <p:spPr>
          <a:xfrm>
            <a:off x="64703" y="140842"/>
            <a:ext cx="8967157" cy="540199"/>
          </a:xfrm>
        </p:spPr>
        <p:txBody>
          <a:bodyPr>
            <a:normAutofit/>
          </a:bodyPr>
          <a:lstStyle/>
          <a:p>
            <a:r>
              <a:rPr lang="pt-BR" sz="3000" dirty="0" err="1" smtClean="0"/>
              <a:t>Mandala</a:t>
            </a:r>
            <a:r>
              <a:rPr lang="pt-BR" sz="3000" dirty="0" smtClean="0"/>
              <a:t> da prevenção combinada</a:t>
            </a:r>
            <a:endParaRPr lang="pt-BR" sz="3000" dirty="0"/>
          </a:p>
        </p:txBody>
      </p:sp>
      <p:pic>
        <p:nvPicPr>
          <p:cNvPr id="14" name="Imagem 13">
            <a:extLst>
              <a:ext uri="{FF2B5EF4-FFF2-40B4-BE49-F238E27FC236}">
                <a16:creationId xmlns="" xmlns:a16="http://schemas.microsoft.com/office/drawing/2014/main" xmlns:lc="http://schemas.openxmlformats.org/drawingml/2006/lockedCanvas" id="{91D3044A-D7F7-44DF-ADDD-58BAB5EAF51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1100" t="15716" r="25588" b="20469"/>
          <a:stretch/>
        </p:blipFill>
        <p:spPr>
          <a:xfrm>
            <a:off x="2010934" y="913369"/>
            <a:ext cx="5122131" cy="5031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248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77117"/>
            <a:ext cx="9144000" cy="69982"/>
          </a:xfrm>
          <a:prstGeom prst="rect">
            <a:avLst/>
          </a:prstGeom>
          <a:solidFill>
            <a:srgbClr val="36A9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/>
          <p:cNvSpPr/>
          <p:nvPr/>
        </p:nvSpPr>
        <p:spPr>
          <a:xfrm>
            <a:off x="0" y="-3153"/>
            <a:ext cx="9144000" cy="80273"/>
          </a:xfrm>
          <a:prstGeom prst="rect">
            <a:avLst/>
          </a:prstGeom>
          <a:solidFill>
            <a:srgbClr val="95C1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6" name="Retângulo 5"/>
          <p:cNvSpPr/>
          <p:nvPr/>
        </p:nvSpPr>
        <p:spPr>
          <a:xfrm>
            <a:off x="0" y="6367749"/>
            <a:ext cx="9144000" cy="49025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364" y="6345715"/>
            <a:ext cx="693768" cy="490252"/>
          </a:xfrm>
          <a:prstGeom prst="rect">
            <a:avLst/>
          </a:prstGeom>
        </p:spPr>
      </p:pic>
      <p:grpSp>
        <p:nvGrpSpPr>
          <p:cNvPr id="10" name="Grupo 9"/>
          <p:cNvGrpSpPr/>
          <p:nvPr/>
        </p:nvGrpSpPr>
        <p:grpSpPr>
          <a:xfrm>
            <a:off x="574172" y="6213512"/>
            <a:ext cx="878543" cy="644487"/>
            <a:chOff x="574172" y="5470968"/>
            <a:chExt cx="1890755" cy="1387032"/>
          </a:xfrm>
        </p:grpSpPr>
        <p:sp>
          <p:nvSpPr>
            <p:cNvPr id="7" name="Elipse 6"/>
            <p:cNvSpPr/>
            <p:nvPr/>
          </p:nvSpPr>
          <p:spPr>
            <a:xfrm>
              <a:off x="574172" y="5494049"/>
              <a:ext cx="774551" cy="774551"/>
            </a:xfrm>
            <a:prstGeom prst="ellipse">
              <a:avLst/>
            </a:prstGeom>
            <a:solidFill>
              <a:srgbClr val="36A9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9" name="Imagem 8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171" t="25859" r="6524" b="25467"/>
            <a:stretch/>
          </p:blipFill>
          <p:spPr>
            <a:xfrm>
              <a:off x="980369" y="5470968"/>
              <a:ext cx="1484558" cy="1387032"/>
            </a:xfrm>
            <a:prstGeom prst="rect">
              <a:avLst/>
            </a:prstGeom>
          </p:spPr>
        </p:pic>
      </p:grpSp>
      <p:pic>
        <p:nvPicPr>
          <p:cNvPr id="11" name="Imagem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1984" y="6430181"/>
            <a:ext cx="1820963" cy="354552"/>
          </a:xfrm>
          <a:prstGeom prst="rect">
            <a:avLst/>
          </a:prstGeom>
        </p:spPr>
      </p:pic>
      <p:sp>
        <p:nvSpPr>
          <p:cNvPr id="17" name="Título 1"/>
          <p:cNvSpPr>
            <a:spLocks noGrp="1"/>
          </p:cNvSpPr>
          <p:nvPr>
            <p:ph type="title"/>
          </p:nvPr>
        </p:nvSpPr>
        <p:spPr>
          <a:xfrm>
            <a:off x="64703" y="140842"/>
            <a:ext cx="8967157" cy="540199"/>
          </a:xfrm>
        </p:spPr>
        <p:txBody>
          <a:bodyPr>
            <a:normAutofit/>
          </a:bodyPr>
          <a:lstStyle/>
          <a:p>
            <a:r>
              <a:rPr lang="pt-BR" sz="3000" dirty="0" smtClean="0"/>
              <a:t>Desafios para o diagnóstico</a:t>
            </a:r>
            <a:endParaRPr lang="pt-BR" sz="3000" dirty="0"/>
          </a:p>
        </p:txBody>
      </p:sp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val="4102688732"/>
              </p:ext>
            </p:extLst>
          </p:nvPr>
        </p:nvGraphicFramePr>
        <p:xfrm>
          <a:off x="1524000" y="13970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3709174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77117"/>
            <a:ext cx="9144000" cy="69982"/>
          </a:xfrm>
          <a:prstGeom prst="rect">
            <a:avLst/>
          </a:prstGeom>
          <a:solidFill>
            <a:srgbClr val="36A9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/>
          <p:cNvSpPr/>
          <p:nvPr/>
        </p:nvSpPr>
        <p:spPr>
          <a:xfrm>
            <a:off x="0" y="-3153"/>
            <a:ext cx="9144000" cy="80273"/>
          </a:xfrm>
          <a:prstGeom prst="rect">
            <a:avLst/>
          </a:prstGeom>
          <a:solidFill>
            <a:srgbClr val="95C1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6" name="Retângulo 5"/>
          <p:cNvSpPr/>
          <p:nvPr/>
        </p:nvSpPr>
        <p:spPr>
          <a:xfrm>
            <a:off x="0" y="6367749"/>
            <a:ext cx="9144000" cy="49025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364" y="6345715"/>
            <a:ext cx="693768" cy="490252"/>
          </a:xfrm>
          <a:prstGeom prst="rect">
            <a:avLst/>
          </a:prstGeom>
        </p:spPr>
      </p:pic>
      <p:grpSp>
        <p:nvGrpSpPr>
          <p:cNvPr id="10" name="Grupo 9"/>
          <p:cNvGrpSpPr/>
          <p:nvPr/>
        </p:nvGrpSpPr>
        <p:grpSpPr>
          <a:xfrm>
            <a:off x="574172" y="6213512"/>
            <a:ext cx="878543" cy="644487"/>
            <a:chOff x="574172" y="5470968"/>
            <a:chExt cx="1890755" cy="1387032"/>
          </a:xfrm>
        </p:grpSpPr>
        <p:sp>
          <p:nvSpPr>
            <p:cNvPr id="7" name="Elipse 6"/>
            <p:cNvSpPr/>
            <p:nvPr/>
          </p:nvSpPr>
          <p:spPr>
            <a:xfrm>
              <a:off x="574172" y="5494049"/>
              <a:ext cx="774551" cy="774551"/>
            </a:xfrm>
            <a:prstGeom prst="ellipse">
              <a:avLst/>
            </a:prstGeom>
            <a:solidFill>
              <a:srgbClr val="36A9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9" name="Imagem 8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171" t="25859" r="6524" b="25467"/>
            <a:stretch/>
          </p:blipFill>
          <p:spPr>
            <a:xfrm>
              <a:off x="980369" y="5470968"/>
              <a:ext cx="1484558" cy="1387032"/>
            </a:xfrm>
            <a:prstGeom prst="rect">
              <a:avLst/>
            </a:prstGeom>
          </p:spPr>
        </p:pic>
      </p:grpSp>
      <p:pic>
        <p:nvPicPr>
          <p:cNvPr id="11" name="Imagem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1984" y="6430181"/>
            <a:ext cx="1820963" cy="354552"/>
          </a:xfrm>
          <a:prstGeom prst="rect">
            <a:avLst/>
          </a:prstGeom>
        </p:spPr>
      </p:pic>
      <p:sp>
        <p:nvSpPr>
          <p:cNvPr id="17" name="Título 1"/>
          <p:cNvSpPr>
            <a:spLocks noGrp="1"/>
          </p:cNvSpPr>
          <p:nvPr>
            <p:ph type="title"/>
          </p:nvPr>
        </p:nvSpPr>
        <p:spPr>
          <a:xfrm>
            <a:off x="64703" y="140842"/>
            <a:ext cx="8967157" cy="540199"/>
          </a:xfrm>
        </p:spPr>
        <p:txBody>
          <a:bodyPr>
            <a:normAutofit/>
          </a:bodyPr>
          <a:lstStyle/>
          <a:p>
            <a:r>
              <a:rPr lang="pt-BR" sz="3000" dirty="0" smtClean="0"/>
              <a:t>Níveis de disponibilidade de testes</a:t>
            </a:r>
            <a:endParaRPr lang="pt-BR" sz="3000" dirty="0"/>
          </a:p>
        </p:txBody>
      </p:sp>
      <p:pic>
        <p:nvPicPr>
          <p:cNvPr id="12" name="Picture 4" descr="Captura de Tela 2019-06-13 às 15.36.16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234683" y="1569964"/>
            <a:ext cx="8729854" cy="4160509"/>
          </a:xfrm>
          <a:prstGeom prst="rect">
            <a:avLst/>
          </a:prstGeom>
        </p:spPr>
      </p:pic>
      <p:sp>
        <p:nvSpPr>
          <p:cNvPr id="13" name="Rectangle 5"/>
          <p:cNvSpPr/>
          <p:nvPr/>
        </p:nvSpPr>
        <p:spPr>
          <a:xfrm>
            <a:off x="3224732" y="5705918"/>
            <a:ext cx="5720825" cy="311656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dirty="0" smtClean="0"/>
              <a:t>Fonte: </a:t>
            </a:r>
            <a:r>
              <a:rPr lang="pt-BR" dirty="0" err="1" smtClean="0"/>
              <a:t>Consolidated</a:t>
            </a:r>
            <a:r>
              <a:rPr lang="pt-BR" dirty="0" smtClean="0"/>
              <a:t> </a:t>
            </a:r>
            <a:r>
              <a:rPr lang="pt-BR" dirty="0" err="1" smtClean="0"/>
              <a:t>guidelines</a:t>
            </a:r>
            <a:r>
              <a:rPr lang="pt-BR" dirty="0" smtClean="0"/>
              <a:t> </a:t>
            </a:r>
            <a:r>
              <a:rPr lang="pt-BR" dirty="0" err="1" smtClean="0"/>
              <a:t>on</a:t>
            </a:r>
            <a:r>
              <a:rPr lang="pt-BR" dirty="0" smtClean="0"/>
              <a:t> HIV </a:t>
            </a:r>
            <a:r>
              <a:rPr lang="pt-BR" dirty="0" err="1" smtClean="0"/>
              <a:t>testing</a:t>
            </a:r>
            <a:r>
              <a:rPr lang="pt-BR" dirty="0" smtClean="0"/>
              <a:t> </a:t>
            </a:r>
            <a:r>
              <a:rPr lang="pt-BR" dirty="0" err="1" smtClean="0"/>
              <a:t>services</a:t>
            </a:r>
            <a:r>
              <a:rPr lang="pt-BR" dirty="0" smtClean="0"/>
              <a:t>. </a:t>
            </a:r>
            <a:r>
              <a:rPr lang="pt-BR" dirty="0" err="1" smtClean="0"/>
              <a:t>Geneva</a:t>
            </a:r>
            <a:r>
              <a:rPr lang="pt-BR" dirty="0" smtClean="0"/>
              <a:t>: WHO; 2015.</a:t>
            </a:r>
            <a:endParaRPr lang="pt-BR" dirty="0"/>
          </a:p>
        </p:txBody>
      </p:sp>
      <p:sp>
        <p:nvSpPr>
          <p:cNvPr id="14" name="TextBox 6"/>
          <p:cNvSpPr txBox="1"/>
          <p:nvPr/>
        </p:nvSpPr>
        <p:spPr>
          <a:xfrm>
            <a:off x="179462" y="840426"/>
            <a:ext cx="76051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2000" dirty="0" smtClean="0"/>
              <a:t>Tipos de testes e capacitação recomendada para as equipes envolvidas:</a:t>
            </a:r>
            <a:endParaRPr lang="pt-BR" sz="2000" dirty="0"/>
          </a:p>
        </p:txBody>
      </p:sp>
    </p:spTree>
    <p:extLst>
      <p:ext uri="{BB962C8B-B14F-4D97-AF65-F5344CB8AC3E}">
        <p14:creationId xmlns:p14="http://schemas.microsoft.com/office/powerpoint/2010/main" val="3239517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77117"/>
            <a:ext cx="9144000" cy="69982"/>
          </a:xfrm>
          <a:prstGeom prst="rect">
            <a:avLst/>
          </a:prstGeom>
          <a:solidFill>
            <a:srgbClr val="36A9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/>
          <p:cNvSpPr/>
          <p:nvPr/>
        </p:nvSpPr>
        <p:spPr>
          <a:xfrm>
            <a:off x="0" y="-3153"/>
            <a:ext cx="9144000" cy="80273"/>
          </a:xfrm>
          <a:prstGeom prst="rect">
            <a:avLst/>
          </a:prstGeom>
          <a:solidFill>
            <a:srgbClr val="95C1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6" name="Retângulo 5"/>
          <p:cNvSpPr/>
          <p:nvPr/>
        </p:nvSpPr>
        <p:spPr>
          <a:xfrm>
            <a:off x="0" y="6367749"/>
            <a:ext cx="9144000" cy="49025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364" y="6345715"/>
            <a:ext cx="693768" cy="490252"/>
          </a:xfrm>
          <a:prstGeom prst="rect">
            <a:avLst/>
          </a:prstGeom>
        </p:spPr>
      </p:pic>
      <p:grpSp>
        <p:nvGrpSpPr>
          <p:cNvPr id="10" name="Grupo 9"/>
          <p:cNvGrpSpPr/>
          <p:nvPr/>
        </p:nvGrpSpPr>
        <p:grpSpPr>
          <a:xfrm>
            <a:off x="574172" y="6213512"/>
            <a:ext cx="878543" cy="644487"/>
            <a:chOff x="574172" y="5470968"/>
            <a:chExt cx="1890755" cy="1387032"/>
          </a:xfrm>
        </p:grpSpPr>
        <p:sp>
          <p:nvSpPr>
            <p:cNvPr id="7" name="Elipse 6"/>
            <p:cNvSpPr/>
            <p:nvPr/>
          </p:nvSpPr>
          <p:spPr>
            <a:xfrm>
              <a:off x="574172" y="5494049"/>
              <a:ext cx="774551" cy="774551"/>
            </a:xfrm>
            <a:prstGeom prst="ellipse">
              <a:avLst/>
            </a:prstGeom>
            <a:solidFill>
              <a:srgbClr val="36A9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9" name="Imagem 8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171" t="25859" r="6524" b="25467"/>
            <a:stretch/>
          </p:blipFill>
          <p:spPr>
            <a:xfrm>
              <a:off x="980369" y="5470968"/>
              <a:ext cx="1484558" cy="1387032"/>
            </a:xfrm>
            <a:prstGeom prst="rect">
              <a:avLst/>
            </a:prstGeom>
          </p:spPr>
        </p:pic>
      </p:grpSp>
      <p:pic>
        <p:nvPicPr>
          <p:cNvPr id="11" name="Imagem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1984" y="6430181"/>
            <a:ext cx="1820963" cy="354552"/>
          </a:xfrm>
          <a:prstGeom prst="rect">
            <a:avLst/>
          </a:prstGeom>
        </p:spPr>
      </p:pic>
      <p:sp>
        <p:nvSpPr>
          <p:cNvPr id="12" name="Retângulo 11"/>
          <p:cNvSpPr/>
          <p:nvPr/>
        </p:nvSpPr>
        <p:spPr>
          <a:xfrm>
            <a:off x="387179" y="715761"/>
            <a:ext cx="83943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dirty="0" smtClean="0"/>
              <a:t>                                                                                            </a:t>
            </a:r>
            <a:endParaRPr lang="pt-BR" b="1" dirty="0"/>
          </a:p>
        </p:txBody>
      </p:sp>
      <p:sp>
        <p:nvSpPr>
          <p:cNvPr id="17" name="Título 1"/>
          <p:cNvSpPr>
            <a:spLocks noGrp="1"/>
          </p:cNvSpPr>
          <p:nvPr>
            <p:ph type="title"/>
          </p:nvPr>
        </p:nvSpPr>
        <p:spPr>
          <a:xfrm>
            <a:off x="64703" y="140842"/>
            <a:ext cx="8967157" cy="540199"/>
          </a:xfrm>
        </p:spPr>
        <p:txBody>
          <a:bodyPr>
            <a:normAutofit/>
          </a:bodyPr>
          <a:lstStyle/>
          <a:p>
            <a:r>
              <a:rPr lang="pt-BR" sz="3000" dirty="0" smtClean="0"/>
              <a:t>Testes rápidos</a:t>
            </a:r>
            <a:endParaRPr lang="pt-BR" sz="3000" dirty="0"/>
          </a:p>
        </p:txBody>
      </p:sp>
      <p:sp>
        <p:nvSpPr>
          <p:cNvPr id="14" name="Espaço Reservado para Conteúdo 2"/>
          <p:cNvSpPr>
            <a:spLocks noGrp="1"/>
          </p:cNvSpPr>
          <p:nvPr/>
        </p:nvSpPr>
        <p:spPr>
          <a:xfrm>
            <a:off x="457200" y="92903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2800" dirty="0">
                <a:latin typeface="+mj-lt"/>
                <a:ea typeface="+mj-ea"/>
                <a:cs typeface="+mj-cs"/>
              </a:rPr>
              <a:t>Execução, leitura e interpretação dos resultados em até 30 minutos;</a:t>
            </a:r>
          </a:p>
          <a:p>
            <a:r>
              <a:rPr lang="pt-BR" sz="2800" dirty="0">
                <a:latin typeface="+mj-lt"/>
                <a:ea typeface="+mj-ea"/>
                <a:cs typeface="+mj-cs"/>
              </a:rPr>
              <a:t>Liberação dos </a:t>
            </a:r>
            <a:r>
              <a:rPr lang="pt-BR" sz="2800" dirty="0" smtClean="0">
                <a:latin typeface="+mj-lt"/>
                <a:ea typeface="+mj-ea"/>
                <a:cs typeface="+mj-cs"/>
              </a:rPr>
              <a:t>resultados, </a:t>
            </a:r>
            <a:r>
              <a:rPr lang="pt-BR" sz="2800" dirty="0">
                <a:latin typeface="+mj-lt"/>
                <a:ea typeface="+mj-ea"/>
                <a:cs typeface="+mj-cs"/>
              </a:rPr>
              <a:t>orientação pós </a:t>
            </a:r>
            <a:r>
              <a:rPr lang="pt-BR" sz="2800" dirty="0" smtClean="0">
                <a:latin typeface="+mj-lt"/>
                <a:ea typeface="+mj-ea"/>
                <a:cs typeface="+mj-cs"/>
              </a:rPr>
              <a:t>teste encaminhamento para tratamento </a:t>
            </a:r>
            <a:r>
              <a:rPr lang="pt-BR" sz="2800" dirty="0">
                <a:latin typeface="+mj-lt"/>
                <a:ea typeface="+mj-ea"/>
                <a:cs typeface="+mj-cs"/>
              </a:rPr>
              <a:t>na mesma consulta;</a:t>
            </a:r>
          </a:p>
          <a:p>
            <a:r>
              <a:rPr lang="pt-BR" sz="2800" dirty="0" smtClean="0">
                <a:latin typeface="+mj-lt"/>
                <a:ea typeface="+mj-ea"/>
                <a:cs typeface="+mj-cs"/>
              </a:rPr>
              <a:t>Acurácia </a:t>
            </a:r>
            <a:r>
              <a:rPr lang="pt-BR" sz="2800" dirty="0">
                <a:latin typeface="+mj-lt"/>
                <a:ea typeface="+mj-ea"/>
                <a:cs typeface="+mj-cs"/>
              </a:rPr>
              <a:t>similar a de testes laboratoriais;</a:t>
            </a:r>
          </a:p>
          <a:p>
            <a:r>
              <a:rPr lang="pt-BR" sz="2800" dirty="0">
                <a:latin typeface="+mj-lt"/>
                <a:ea typeface="+mj-ea"/>
                <a:cs typeface="+mj-cs"/>
              </a:rPr>
              <a:t>Podem ser usados para </a:t>
            </a:r>
            <a:r>
              <a:rPr lang="pt-BR" sz="2800" dirty="0">
                <a:latin typeface="+mj-lt"/>
                <a:ea typeface="+mj-ea"/>
                <a:cs typeface="+mj-cs"/>
              </a:rPr>
              <a:t>realizar o diagnóstico em ambientes não laboratoriais.</a:t>
            </a:r>
          </a:p>
          <a:p>
            <a:endParaRPr lang="pt-BR" sz="2500" dirty="0" smtClean="0"/>
          </a:p>
        </p:txBody>
      </p:sp>
      <p:pic>
        <p:nvPicPr>
          <p:cNvPr id="15" name="Picture 2" descr="http://www.biomerieux.com.br/upload/46_2131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880942"/>
            <a:ext cx="1800200" cy="1033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http://www.wamadiagnostica.com.br/assist/images/home/hcv-1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0302" y="4755463"/>
            <a:ext cx="1481658" cy="1475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8" descr="http://www.orasure.com/i/img_product_land_oraquick_hcv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40"/>
          <a:stretch/>
        </p:blipFill>
        <p:spPr bwMode="auto">
          <a:xfrm rot="18299056">
            <a:off x="5045305" y="4409108"/>
            <a:ext cx="661045" cy="2202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Resultado de imagem para dpp chembio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5823" y="4810589"/>
            <a:ext cx="1752487" cy="1373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7180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Tema do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o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Escritório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Escritório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Escritório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2303</TotalTime>
  <Words>2003</Words>
  <Application>Microsoft Office PowerPoint</Application>
  <PresentationFormat>Apresentação na tela (4:3)</PresentationFormat>
  <Paragraphs>206</Paragraphs>
  <Slides>29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29</vt:i4>
      </vt:variant>
    </vt:vector>
  </HeadingPairs>
  <TitlesOfParts>
    <vt:vector size="38" baseType="lpstr">
      <vt:lpstr>ＭＳ Ｐゴシック</vt:lpstr>
      <vt:lpstr>ＭＳ Ｐゴシック</vt:lpstr>
      <vt:lpstr>Arial</vt:lpstr>
      <vt:lpstr>Bodoni MT</vt:lpstr>
      <vt:lpstr>Calibri</vt:lpstr>
      <vt:lpstr>Calibri Light</vt:lpstr>
      <vt:lpstr>Times New Roman</vt:lpstr>
      <vt:lpstr>Wingdings</vt:lpstr>
      <vt:lpstr>Tema do Office</vt:lpstr>
      <vt:lpstr>Apresentação do PowerPoint</vt:lpstr>
      <vt:lpstr>Novo organograma</vt:lpstr>
      <vt:lpstr>Prioridades DCCI – biênio 2019-2020</vt:lpstr>
      <vt:lpstr>Prevalências do HIV, segundo população e abrangência</vt:lpstr>
      <vt:lpstr>Desafios no campo da prevenção – populações-chave</vt:lpstr>
      <vt:lpstr>Mandala da prevenção combinada</vt:lpstr>
      <vt:lpstr>Desafios para o diagnóstico</vt:lpstr>
      <vt:lpstr>Níveis de disponibilidade de testes</vt:lpstr>
      <vt:lpstr>Testes rápidos</vt:lpstr>
      <vt:lpstr>TR e a expansão da oferta diagnóstica</vt:lpstr>
      <vt:lpstr>Documentos norteadores</vt:lpstr>
      <vt:lpstr>Diagnóstico da infecção pelo HIV</vt:lpstr>
      <vt:lpstr>Diagnóstico das hepatites virais</vt:lpstr>
      <vt:lpstr>Diagnóstico da sífilis</vt:lpstr>
      <vt:lpstr>Aquisição de TR pelo MS</vt:lpstr>
      <vt:lpstr>Distribuição de testes rápidos</vt:lpstr>
      <vt:lpstr>Logística dos testes rápidos</vt:lpstr>
      <vt:lpstr>Ampliação do diagnóstico com qualidade</vt:lpstr>
      <vt:lpstr>Avaliações periódicas</vt:lpstr>
      <vt:lpstr>Capacitação</vt:lpstr>
      <vt:lpstr>Monitoramento de intercorrências</vt:lpstr>
      <vt:lpstr>Intercorrências com TR reportadas mar/2018 a mar/2019</vt:lpstr>
      <vt:lpstr>Avaliação externa da qualidade</vt:lpstr>
      <vt:lpstr>Últimos resultados (rodada 17)</vt:lpstr>
      <vt:lpstr>Exemplos bem sucedidos</vt:lpstr>
      <vt:lpstr>Ações junto a sociedade civil</vt:lpstr>
      <vt:lpstr>Status do alcance das metas 90-90-90* (2012-18)</vt:lpstr>
      <vt:lpstr>Concluindo</vt:lpstr>
      <vt:lpstr>Apresentação do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Milena Hernández Bendicho</dc:creator>
  <cp:lastModifiedBy>José Boullosa Alonso Neto</cp:lastModifiedBy>
  <cp:revision>49</cp:revision>
  <dcterms:created xsi:type="dcterms:W3CDTF">2019-06-24T12:33:15Z</dcterms:created>
  <dcterms:modified xsi:type="dcterms:W3CDTF">2019-07-31T22:51:33Z</dcterms:modified>
</cp:coreProperties>
</file>