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7" r:id="rId5"/>
    <p:sldId id="270" r:id="rId6"/>
    <p:sldId id="271" r:id="rId7"/>
    <p:sldId id="272" r:id="rId8"/>
    <p:sldId id="273" r:id="rId9"/>
    <p:sldId id="268" r:id="rId10"/>
    <p:sldId id="274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0" r:id="rId20"/>
    <p:sldId id="283" r:id="rId21"/>
    <p:sldId id="262" r:id="rId22"/>
    <p:sldId id="264" r:id="rId23"/>
    <p:sldId id="285" r:id="rId24"/>
    <p:sldId id="286" r:id="rId25"/>
    <p:sldId id="26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 Carcute Soares Caetano" userId="93548cc7-c2c5-4544-b9d4-eedf9ae88921" providerId="ADAL" clId="{1739A2FD-8E4E-45FA-8A59-B824184DB0CC}"/>
    <pc:docChg chg="undo custSel addSld delSld modSld sldOrd">
      <pc:chgData name="Daniele Carcute Soares Caetano" userId="93548cc7-c2c5-4544-b9d4-eedf9ae88921" providerId="ADAL" clId="{1739A2FD-8E4E-45FA-8A59-B824184DB0CC}" dt="2018-09-03T14:10:45.058" v="2324" actId="207"/>
      <pc:docMkLst>
        <pc:docMk/>
      </pc:docMkLst>
      <pc:sldChg chg="modSp">
        <pc:chgData name="Daniele Carcute Soares Caetano" userId="93548cc7-c2c5-4544-b9d4-eedf9ae88921" providerId="ADAL" clId="{1739A2FD-8E4E-45FA-8A59-B824184DB0CC}" dt="2018-09-03T14:09:47.505" v="2288" actId="255"/>
        <pc:sldMkLst>
          <pc:docMk/>
          <pc:sldMk cId="4173657541" sldId="258"/>
        </pc:sldMkLst>
        <pc:spChg chg="mod">
          <ac:chgData name="Daniele Carcute Soares Caetano" userId="93548cc7-c2c5-4544-b9d4-eedf9ae88921" providerId="ADAL" clId="{1739A2FD-8E4E-45FA-8A59-B824184DB0CC}" dt="2018-09-03T14:09:47.505" v="2288" actId="255"/>
          <ac:spMkLst>
            <pc:docMk/>
            <pc:sldMk cId="4173657541" sldId="258"/>
            <ac:spMk id="2" creationId="{F2602854-7280-4851-B18B-9E418A365BBE}"/>
          </ac:spMkLst>
        </pc:spChg>
      </pc:sldChg>
      <pc:sldChg chg="modSp">
        <pc:chgData name="Daniele Carcute Soares Caetano" userId="93548cc7-c2c5-4544-b9d4-eedf9ae88921" providerId="ADAL" clId="{1739A2FD-8E4E-45FA-8A59-B824184DB0CC}" dt="2018-09-03T14:08:08.765" v="2250" actId="20577"/>
        <pc:sldMkLst>
          <pc:docMk/>
          <pc:sldMk cId="3722194080" sldId="260"/>
        </pc:sldMkLst>
        <pc:spChg chg="mod">
          <ac:chgData name="Daniele Carcute Soares Caetano" userId="93548cc7-c2c5-4544-b9d4-eedf9ae88921" providerId="ADAL" clId="{1739A2FD-8E4E-45FA-8A59-B824184DB0CC}" dt="2018-09-03T14:08:08.765" v="2250" actId="20577"/>
          <ac:spMkLst>
            <pc:docMk/>
            <pc:sldMk cId="3722194080" sldId="260"/>
            <ac:spMk id="94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4:07:00.788" v="2175" actId="20577"/>
          <ac:spMkLst>
            <pc:docMk/>
            <pc:sldMk cId="3722194080" sldId="260"/>
            <ac:spMk id="95" creationId="{00000000-0000-0000-0000-000000000000}"/>
          </ac:spMkLst>
        </pc:spChg>
      </pc:sldChg>
      <pc:sldChg chg="modSp del">
        <pc:chgData name="Daniele Carcute Soares Caetano" userId="93548cc7-c2c5-4544-b9d4-eedf9ae88921" providerId="ADAL" clId="{1739A2FD-8E4E-45FA-8A59-B824184DB0CC}" dt="2018-09-03T13:40:00.537" v="1141" actId="2696"/>
        <pc:sldMkLst>
          <pc:docMk/>
          <pc:sldMk cId="2899583208" sldId="261"/>
        </pc:sldMkLst>
        <pc:spChg chg="mod">
          <ac:chgData name="Daniele Carcute Soares Caetano" userId="93548cc7-c2c5-4544-b9d4-eedf9ae88921" providerId="ADAL" clId="{1739A2FD-8E4E-45FA-8A59-B824184DB0CC}" dt="2018-09-03T13:36:25.987" v="1058" actId="14100"/>
          <ac:spMkLst>
            <pc:docMk/>
            <pc:sldMk cId="2899583208" sldId="261"/>
            <ac:spMk id="141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36:40.492" v="1059"/>
          <ac:spMkLst>
            <pc:docMk/>
            <pc:sldMk cId="2899583208" sldId="261"/>
            <ac:spMk id="143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39:16.758" v="1140" actId="20577"/>
          <ac:spMkLst>
            <pc:docMk/>
            <pc:sldMk cId="2899583208" sldId="261"/>
            <ac:spMk id="144" creationId="{00000000-0000-0000-0000-000000000000}"/>
          </ac:spMkLst>
        </pc:spChg>
        <pc:cxnChg chg="mod">
          <ac:chgData name="Daniele Carcute Soares Caetano" userId="93548cc7-c2c5-4544-b9d4-eedf9ae88921" providerId="ADAL" clId="{1739A2FD-8E4E-45FA-8A59-B824184DB0CC}" dt="2018-09-03T13:38:20.367" v="1077" actId="1076"/>
          <ac:cxnSpMkLst>
            <pc:docMk/>
            <pc:sldMk cId="2899583208" sldId="261"/>
            <ac:cxnSpMk id="149" creationId="{00000000-0000-0000-0000-000000000000}"/>
          </ac:cxnSpMkLst>
        </pc:cxnChg>
        <pc:cxnChg chg="mod">
          <ac:chgData name="Daniele Carcute Soares Caetano" userId="93548cc7-c2c5-4544-b9d4-eedf9ae88921" providerId="ADAL" clId="{1739A2FD-8E4E-45FA-8A59-B824184DB0CC}" dt="2018-09-03T13:38:08.341" v="1074" actId="1076"/>
          <ac:cxnSpMkLst>
            <pc:docMk/>
            <pc:sldMk cId="2899583208" sldId="261"/>
            <ac:cxnSpMk id="172" creationId="{00000000-0000-0000-0000-000000000000}"/>
          </ac:cxnSpMkLst>
        </pc:cxnChg>
      </pc:sldChg>
      <pc:sldChg chg="modSp">
        <pc:chgData name="Daniele Carcute Soares Caetano" userId="93548cc7-c2c5-4544-b9d4-eedf9ae88921" providerId="ADAL" clId="{1739A2FD-8E4E-45FA-8A59-B824184DB0CC}" dt="2018-09-03T13:42:09.805" v="1176" actId="207"/>
        <pc:sldMkLst>
          <pc:docMk/>
          <pc:sldMk cId="1535893602" sldId="262"/>
        </pc:sldMkLst>
        <pc:spChg chg="mod">
          <ac:chgData name="Daniele Carcute Soares Caetano" userId="93548cc7-c2c5-4544-b9d4-eedf9ae88921" providerId="ADAL" clId="{1739A2FD-8E4E-45FA-8A59-B824184DB0CC}" dt="2018-09-03T13:40:39.129" v="1156" actId="20577"/>
          <ac:spMkLst>
            <pc:docMk/>
            <pc:sldMk cId="1535893602" sldId="262"/>
            <ac:spMk id="178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41:38.660" v="1168" actId="20577"/>
          <ac:spMkLst>
            <pc:docMk/>
            <pc:sldMk cId="1535893602" sldId="262"/>
            <ac:spMk id="181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42:09.805" v="1176" actId="207"/>
          <ac:spMkLst>
            <pc:docMk/>
            <pc:sldMk cId="1535893602" sldId="262"/>
            <ac:spMk id="182" creationId="{00000000-0000-0000-0000-000000000000}"/>
          </ac:spMkLst>
        </pc:spChg>
      </pc:sldChg>
      <pc:sldChg chg="del">
        <pc:chgData name="Daniele Carcute Soares Caetano" userId="93548cc7-c2c5-4544-b9d4-eedf9ae88921" providerId="ADAL" clId="{1739A2FD-8E4E-45FA-8A59-B824184DB0CC}" dt="2018-09-03T13:45:36.876" v="1386" actId="2696"/>
        <pc:sldMkLst>
          <pc:docMk/>
          <pc:sldMk cId="1578515864" sldId="263"/>
        </pc:sldMkLst>
      </pc:sldChg>
      <pc:sldChg chg="modSp">
        <pc:chgData name="Daniele Carcute Soares Caetano" userId="93548cc7-c2c5-4544-b9d4-eedf9ae88921" providerId="ADAL" clId="{1739A2FD-8E4E-45FA-8A59-B824184DB0CC}" dt="2018-09-03T14:08:29.460" v="2264" actId="20577"/>
        <pc:sldMkLst>
          <pc:docMk/>
          <pc:sldMk cId="483481481" sldId="264"/>
        </pc:sldMkLst>
        <pc:spChg chg="mod">
          <ac:chgData name="Daniele Carcute Soares Caetano" userId="93548cc7-c2c5-4544-b9d4-eedf9ae88921" providerId="ADAL" clId="{1739A2FD-8E4E-45FA-8A59-B824184DB0CC}" dt="2018-09-03T14:08:29.460" v="2264" actId="20577"/>
          <ac:spMkLst>
            <pc:docMk/>
            <pc:sldMk cId="483481481" sldId="264"/>
            <ac:spMk id="477" creationId="{00000000-0000-0000-0000-000000000000}"/>
          </ac:spMkLst>
        </pc:spChg>
      </pc:sldChg>
      <pc:sldChg chg="modSp">
        <pc:chgData name="Daniele Carcute Soares Caetano" userId="93548cc7-c2c5-4544-b9d4-eedf9ae88921" providerId="ADAL" clId="{1739A2FD-8E4E-45FA-8A59-B824184DB0CC}" dt="2018-09-03T13:08:55.382" v="211" actId="20577"/>
        <pc:sldMkLst>
          <pc:docMk/>
          <pc:sldMk cId="558709411" sldId="269"/>
        </pc:sldMkLst>
        <pc:spChg chg="mod">
          <ac:chgData name="Daniele Carcute Soares Caetano" userId="93548cc7-c2c5-4544-b9d4-eedf9ae88921" providerId="ADAL" clId="{1739A2FD-8E4E-45FA-8A59-B824184DB0CC}" dt="2018-09-03T13:08:55.382" v="211" actId="20577"/>
          <ac:spMkLst>
            <pc:docMk/>
            <pc:sldMk cId="558709411" sldId="269"/>
            <ac:spMk id="83" creationId="{00000000-0000-0000-0000-000000000000}"/>
          </ac:spMkLst>
        </pc:spChg>
      </pc:sldChg>
      <pc:sldChg chg="modSp">
        <pc:chgData name="Daniele Carcute Soares Caetano" userId="93548cc7-c2c5-4544-b9d4-eedf9ae88921" providerId="ADAL" clId="{1739A2FD-8E4E-45FA-8A59-B824184DB0CC}" dt="2018-09-03T13:08:51.466" v="209" actId="20577"/>
        <pc:sldMkLst>
          <pc:docMk/>
          <pc:sldMk cId="2069680501" sldId="274"/>
        </pc:sldMkLst>
        <pc:spChg chg="mod">
          <ac:chgData name="Daniele Carcute Soares Caetano" userId="93548cc7-c2c5-4544-b9d4-eedf9ae88921" providerId="ADAL" clId="{1739A2FD-8E4E-45FA-8A59-B824184DB0CC}" dt="2018-09-03T13:08:51.466" v="209" actId="20577"/>
          <ac:spMkLst>
            <pc:docMk/>
            <pc:sldMk cId="2069680501" sldId="274"/>
            <ac:spMk id="83" creationId="{00000000-0000-0000-0000-000000000000}"/>
          </ac:spMkLst>
        </pc:spChg>
      </pc:sldChg>
      <pc:sldChg chg="modSp">
        <pc:chgData name="Daniele Carcute Soares Caetano" userId="93548cc7-c2c5-4544-b9d4-eedf9ae88921" providerId="ADAL" clId="{1739A2FD-8E4E-45FA-8A59-B824184DB0CC}" dt="2018-09-03T13:09:00.715" v="213" actId="20577"/>
        <pc:sldMkLst>
          <pc:docMk/>
          <pc:sldMk cId="1364129039" sldId="275"/>
        </pc:sldMkLst>
        <pc:spChg chg="mod">
          <ac:chgData name="Daniele Carcute Soares Caetano" userId="93548cc7-c2c5-4544-b9d4-eedf9ae88921" providerId="ADAL" clId="{1739A2FD-8E4E-45FA-8A59-B824184DB0CC}" dt="2018-09-03T13:09:00.715" v="213" actId="20577"/>
          <ac:spMkLst>
            <pc:docMk/>
            <pc:sldMk cId="1364129039" sldId="275"/>
            <ac:spMk id="83" creationId="{00000000-0000-0000-0000-000000000000}"/>
          </ac:spMkLst>
        </pc:spChg>
      </pc:sldChg>
      <pc:sldChg chg="modSp">
        <pc:chgData name="Daniele Carcute Soares Caetano" userId="93548cc7-c2c5-4544-b9d4-eedf9ae88921" providerId="ADAL" clId="{1739A2FD-8E4E-45FA-8A59-B824184DB0CC}" dt="2018-09-03T13:09:04.443" v="215" actId="20577"/>
        <pc:sldMkLst>
          <pc:docMk/>
          <pc:sldMk cId="163074464" sldId="276"/>
        </pc:sldMkLst>
        <pc:spChg chg="mod">
          <ac:chgData name="Daniele Carcute Soares Caetano" userId="93548cc7-c2c5-4544-b9d4-eedf9ae88921" providerId="ADAL" clId="{1739A2FD-8E4E-45FA-8A59-B824184DB0CC}" dt="2018-09-03T13:09:04.443" v="215" actId="20577"/>
          <ac:spMkLst>
            <pc:docMk/>
            <pc:sldMk cId="163074464" sldId="276"/>
            <ac:spMk id="83" creationId="{00000000-0000-0000-0000-000000000000}"/>
          </ac:spMkLst>
        </pc:spChg>
      </pc:sldChg>
      <pc:sldChg chg="modSp">
        <pc:chgData name="Daniele Carcute Soares Caetano" userId="93548cc7-c2c5-4544-b9d4-eedf9ae88921" providerId="ADAL" clId="{1739A2FD-8E4E-45FA-8A59-B824184DB0CC}" dt="2018-09-03T13:09:08.819" v="217" actId="20577"/>
        <pc:sldMkLst>
          <pc:docMk/>
          <pc:sldMk cId="3525144501" sldId="277"/>
        </pc:sldMkLst>
        <pc:spChg chg="mod">
          <ac:chgData name="Daniele Carcute Soares Caetano" userId="93548cc7-c2c5-4544-b9d4-eedf9ae88921" providerId="ADAL" clId="{1739A2FD-8E4E-45FA-8A59-B824184DB0CC}" dt="2018-09-03T13:09:08.819" v="217" actId="20577"/>
          <ac:spMkLst>
            <pc:docMk/>
            <pc:sldMk cId="3525144501" sldId="277"/>
            <ac:spMk id="83" creationId="{00000000-0000-0000-0000-000000000000}"/>
          </ac:spMkLst>
        </pc:spChg>
      </pc:sldChg>
      <pc:sldChg chg="delSp modSp">
        <pc:chgData name="Daniele Carcute Soares Caetano" userId="93548cc7-c2c5-4544-b9d4-eedf9ae88921" providerId="ADAL" clId="{1739A2FD-8E4E-45FA-8A59-B824184DB0CC}" dt="2018-09-03T13:09:13.788" v="219" actId="20577"/>
        <pc:sldMkLst>
          <pc:docMk/>
          <pc:sldMk cId="3648640382" sldId="278"/>
        </pc:sldMkLst>
        <pc:spChg chg="mod">
          <ac:chgData name="Daniele Carcute Soares Caetano" userId="93548cc7-c2c5-4544-b9d4-eedf9ae88921" providerId="ADAL" clId="{1739A2FD-8E4E-45FA-8A59-B824184DB0CC}" dt="2018-09-03T13:08:21.541" v="204" actId="20577"/>
          <ac:spMkLst>
            <pc:docMk/>
            <pc:sldMk cId="3648640382" sldId="278"/>
            <ac:spMk id="2" creationId="{00000000-0000-0000-0000-000000000000}"/>
          </ac:spMkLst>
        </pc:spChg>
        <pc:spChg chg="del mod">
          <ac:chgData name="Daniele Carcute Soares Caetano" userId="93548cc7-c2c5-4544-b9d4-eedf9ae88921" providerId="ADAL" clId="{1739A2FD-8E4E-45FA-8A59-B824184DB0CC}" dt="2018-09-03T13:08:28.185" v="206"/>
          <ac:spMkLst>
            <pc:docMk/>
            <pc:sldMk cId="3648640382" sldId="278"/>
            <ac:spMk id="4" creationId="{D902027A-E86B-4BFB-A32A-7FACE903CBDA}"/>
          </ac:spMkLst>
        </pc:spChg>
        <pc:spChg chg="del">
          <ac:chgData name="Daniele Carcute Soares Caetano" userId="93548cc7-c2c5-4544-b9d4-eedf9ae88921" providerId="ADAL" clId="{1739A2FD-8E4E-45FA-8A59-B824184DB0CC}" dt="2018-09-03T13:08:05.501" v="199" actId="478"/>
          <ac:spMkLst>
            <pc:docMk/>
            <pc:sldMk cId="3648640382" sldId="278"/>
            <ac:spMk id="7" creationId="{1E786D49-39D8-4025-B99D-5C3301B9654B}"/>
          </ac:spMkLst>
        </pc:spChg>
        <pc:spChg chg="del">
          <ac:chgData name="Daniele Carcute Soares Caetano" userId="93548cc7-c2c5-4544-b9d4-eedf9ae88921" providerId="ADAL" clId="{1739A2FD-8E4E-45FA-8A59-B824184DB0CC}" dt="2018-09-03T13:08:04.319" v="198" actId="478"/>
          <ac:spMkLst>
            <pc:docMk/>
            <pc:sldMk cId="3648640382" sldId="278"/>
            <ac:spMk id="9" creationId="{4943D3EF-CCB1-47DC-90FC-C6A9BB0DC533}"/>
          </ac:spMkLst>
        </pc:spChg>
        <pc:spChg chg="del">
          <ac:chgData name="Daniele Carcute Soares Caetano" userId="93548cc7-c2c5-4544-b9d4-eedf9ae88921" providerId="ADAL" clId="{1739A2FD-8E4E-45FA-8A59-B824184DB0CC}" dt="2018-09-03T13:08:02.800" v="197" actId="478"/>
          <ac:spMkLst>
            <pc:docMk/>
            <pc:sldMk cId="3648640382" sldId="278"/>
            <ac:spMk id="10" creationId="{367733AB-26C0-48BD-9127-2D1F5EB9BA63}"/>
          </ac:spMkLst>
        </pc:spChg>
        <pc:spChg chg="mod">
          <ac:chgData name="Daniele Carcute Soares Caetano" userId="93548cc7-c2c5-4544-b9d4-eedf9ae88921" providerId="ADAL" clId="{1739A2FD-8E4E-45FA-8A59-B824184DB0CC}" dt="2018-09-03T13:09:13.788" v="219" actId="20577"/>
          <ac:spMkLst>
            <pc:docMk/>
            <pc:sldMk cId="3648640382" sldId="278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1739A2FD-8E4E-45FA-8A59-B824184DB0CC}" dt="2018-09-03T13:08:00.033" v="196" actId="478"/>
          <ac:picMkLst>
            <pc:docMk/>
            <pc:sldMk cId="3648640382" sldId="278"/>
            <ac:picMk id="5" creationId="{C444EC92-37FE-4496-BC59-1B87430EE999}"/>
          </ac:picMkLst>
        </pc:picChg>
        <pc:cxnChg chg="mod">
          <ac:chgData name="Daniele Carcute Soares Caetano" userId="93548cc7-c2c5-4544-b9d4-eedf9ae88921" providerId="ADAL" clId="{1739A2FD-8E4E-45FA-8A59-B824184DB0CC}" dt="2018-09-03T13:08:12.686" v="201" actId="1076"/>
          <ac:cxnSpMkLst>
            <pc:docMk/>
            <pc:sldMk cId="3648640382" sldId="278"/>
            <ac:cxnSpMk id="8" creationId="{FD4A41D6-13EB-4D2E-B5C1-036F9943C79F}"/>
          </ac:cxnSpMkLst>
        </pc:cxnChg>
      </pc:sldChg>
      <pc:sldChg chg="addSp delSp modSp add">
        <pc:chgData name="Daniele Carcute Soares Caetano" userId="93548cc7-c2c5-4544-b9d4-eedf9ae88921" providerId="ADAL" clId="{1739A2FD-8E4E-45FA-8A59-B824184DB0CC}" dt="2018-09-03T13:15:48.419" v="532" actId="20577"/>
        <pc:sldMkLst>
          <pc:docMk/>
          <pc:sldMk cId="3966708511" sldId="279"/>
        </pc:sldMkLst>
        <pc:spChg chg="mod">
          <ac:chgData name="Daniele Carcute Soares Caetano" userId="93548cc7-c2c5-4544-b9d4-eedf9ae88921" providerId="ADAL" clId="{1739A2FD-8E4E-45FA-8A59-B824184DB0CC}" dt="2018-09-03T13:15:48.419" v="532" actId="20577"/>
          <ac:spMkLst>
            <pc:docMk/>
            <pc:sldMk cId="3966708511" sldId="279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09:51.385" v="244" actId="20577"/>
          <ac:spMkLst>
            <pc:docMk/>
            <pc:sldMk cId="3966708511" sldId="279"/>
            <ac:spMk id="83" creationId="{00000000-0000-0000-0000-000000000000}"/>
          </ac:spMkLst>
        </pc:spChg>
        <pc:picChg chg="add mod ord modCrop">
          <ac:chgData name="Daniele Carcute Soares Caetano" userId="93548cc7-c2c5-4544-b9d4-eedf9ae88921" providerId="ADAL" clId="{1739A2FD-8E4E-45FA-8A59-B824184DB0CC}" dt="2018-09-03T13:13:30.826" v="290" actId="167"/>
          <ac:picMkLst>
            <pc:docMk/>
            <pc:sldMk cId="3966708511" sldId="279"/>
            <ac:picMk id="3" creationId="{CAE669BD-AFB7-4AB1-9D76-803389CBF874}"/>
          </ac:picMkLst>
        </pc:picChg>
        <pc:picChg chg="del">
          <ac:chgData name="Daniele Carcute Soares Caetano" userId="93548cc7-c2c5-4544-b9d4-eedf9ae88921" providerId="ADAL" clId="{1739A2FD-8E4E-45FA-8A59-B824184DB0CC}" dt="2018-09-03T13:13:00.786" v="281" actId="478"/>
          <ac:picMkLst>
            <pc:docMk/>
            <pc:sldMk cId="3966708511" sldId="279"/>
            <ac:picMk id="6" creationId="{6DF63E6B-EA70-408F-B461-E15012911346}"/>
          </ac:picMkLst>
        </pc:picChg>
        <pc:cxnChg chg="add mod">
          <ac:chgData name="Daniele Carcute Soares Caetano" userId="93548cc7-c2c5-4544-b9d4-eedf9ae88921" providerId="ADAL" clId="{1739A2FD-8E4E-45FA-8A59-B824184DB0CC}" dt="2018-09-03T13:13:41.915" v="293" actId="1076"/>
          <ac:cxnSpMkLst>
            <pc:docMk/>
            <pc:sldMk cId="3966708511" sldId="279"/>
            <ac:cxnSpMk id="7" creationId="{86770AB5-B8D0-43FA-A655-784244B5D895}"/>
          </ac:cxnSpMkLst>
        </pc:cxnChg>
        <pc:cxnChg chg="mod">
          <ac:chgData name="Daniele Carcute Soares Caetano" userId="93548cc7-c2c5-4544-b9d4-eedf9ae88921" providerId="ADAL" clId="{1739A2FD-8E4E-45FA-8A59-B824184DB0CC}" dt="2018-09-03T13:13:33.549" v="291" actId="1076"/>
          <ac:cxnSpMkLst>
            <pc:docMk/>
            <pc:sldMk cId="3966708511" sldId="279"/>
            <ac:cxnSpMk id="8" creationId="{FD4A41D6-13EB-4D2E-B5C1-036F9943C79F}"/>
          </ac:cxnSpMkLst>
        </pc:cxnChg>
      </pc:sldChg>
      <pc:sldChg chg="addSp delSp modSp add">
        <pc:chgData name="Daniele Carcute Soares Caetano" userId="93548cc7-c2c5-4544-b9d4-eedf9ae88921" providerId="ADAL" clId="{1739A2FD-8E4E-45FA-8A59-B824184DB0CC}" dt="2018-09-03T14:10:06.267" v="2296" actId="20577"/>
        <pc:sldMkLst>
          <pc:docMk/>
          <pc:sldMk cId="3008208539" sldId="280"/>
        </pc:sldMkLst>
        <pc:spChg chg="mod">
          <ac:chgData name="Daniele Carcute Soares Caetano" userId="93548cc7-c2c5-4544-b9d4-eedf9ae88921" providerId="ADAL" clId="{1739A2FD-8E4E-45FA-8A59-B824184DB0CC}" dt="2018-09-03T13:19:46.876" v="953" actId="20577"/>
          <ac:spMkLst>
            <pc:docMk/>
            <pc:sldMk cId="3008208539" sldId="280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4:10:06.267" v="2296" actId="20577"/>
          <ac:spMkLst>
            <pc:docMk/>
            <pc:sldMk cId="3008208539" sldId="280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1739A2FD-8E4E-45FA-8A59-B824184DB0CC}" dt="2018-09-03T13:18:33.993" v="922" actId="478"/>
          <ac:picMkLst>
            <pc:docMk/>
            <pc:sldMk cId="3008208539" sldId="280"/>
            <ac:picMk id="3" creationId="{CAE669BD-AFB7-4AB1-9D76-803389CBF874}"/>
          </ac:picMkLst>
        </pc:picChg>
        <pc:picChg chg="add mod ord modCrop">
          <ac:chgData name="Daniele Carcute Soares Caetano" userId="93548cc7-c2c5-4544-b9d4-eedf9ae88921" providerId="ADAL" clId="{1739A2FD-8E4E-45FA-8A59-B824184DB0CC}" dt="2018-09-03T13:19:12.764" v="931" actId="1076"/>
          <ac:picMkLst>
            <pc:docMk/>
            <pc:sldMk cId="3008208539" sldId="280"/>
            <ac:picMk id="4" creationId="{A4D0C5C9-F6D2-4909-9646-9AD537BFDF15}"/>
          </ac:picMkLst>
        </pc:picChg>
        <pc:cxnChg chg="mod">
          <ac:chgData name="Daniele Carcute Soares Caetano" userId="93548cc7-c2c5-4544-b9d4-eedf9ae88921" providerId="ADAL" clId="{1739A2FD-8E4E-45FA-8A59-B824184DB0CC}" dt="2018-09-03T13:19:16.386" v="932" actId="1076"/>
          <ac:cxnSpMkLst>
            <pc:docMk/>
            <pc:sldMk cId="3008208539" sldId="280"/>
            <ac:cxnSpMk id="7" creationId="{86770AB5-B8D0-43FA-A655-784244B5D895}"/>
          </ac:cxnSpMkLst>
        </pc:cxnChg>
        <pc:cxnChg chg="del">
          <ac:chgData name="Daniele Carcute Soares Caetano" userId="93548cc7-c2c5-4544-b9d4-eedf9ae88921" providerId="ADAL" clId="{1739A2FD-8E4E-45FA-8A59-B824184DB0CC}" dt="2018-09-03T13:19:18.508" v="933" actId="478"/>
          <ac:cxnSpMkLst>
            <pc:docMk/>
            <pc:sldMk cId="3008208539" sldId="280"/>
            <ac:cxnSpMk id="8" creationId="{FD4A41D6-13EB-4D2E-B5C1-036F9943C79F}"/>
          </ac:cxnSpMkLst>
        </pc:cxnChg>
      </pc:sldChg>
      <pc:sldChg chg="delSp modSp add">
        <pc:chgData name="Daniele Carcute Soares Caetano" userId="93548cc7-c2c5-4544-b9d4-eedf9ae88921" providerId="ADAL" clId="{1739A2FD-8E4E-45FA-8A59-B824184DB0CC}" dt="2018-09-03T14:10:14.508" v="2297" actId="255"/>
        <pc:sldMkLst>
          <pc:docMk/>
          <pc:sldMk cId="2331333133" sldId="281"/>
        </pc:sldMkLst>
        <pc:spChg chg="mod">
          <ac:chgData name="Daniele Carcute Soares Caetano" userId="93548cc7-c2c5-4544-b9d4-eedf9ae88921" providerId="ADAL" clId="{1739A2FD-8E4E-45FA-8A59-B824184DB0CC}" dt="2018-09-03T14:10:14.508" v="2297" actId="255"/>
          <ac:spMkLst>
            <pc:docMk/>
            <pc:sldMk cId="2331333133" sldId="281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20:11.268" v="971" actId="20577"/>
          <ac:spMkLst>
            <pc:docMk/>
            <pc:sldMk cId="2331333133" sldId="281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1739A2FD-8E4E-45FA-8A59-B824184DB0CC}" dt="2018-09-03T13:20:38.907" v="973" actId="478"/>
          <ac:picMkLst>
            <pc:docMk/>
            <pc:sldMk cId="2331333133" sldId="281"/>
            <ac:picMk id="4" creationId="{A4D0C5C9-F6D2-4909-9646-9AD537BFDF15}"/>
          </ac:picMkLst>
        </pc:picChg>
        <pc:cxnChg chg="del">
          <ac:chgData name="Daniele Carcute Soares Caetano" userId="93548cc7-c2c5-4544-b9d4-eedf9ae88921" providerId="ADAL" clId="{1739A2FD-8E4E-45FA-8A59-B824184DB0CC}" dt="2018-09-03T13:20:42.634" v="975" actId="478"/>
          <ac:cxnSpMkLst>
            <pc:docMk/>
            <pc:sldMk cId="2331333133" sldId="281"/>
            <ac:cxnSpMk id="7" creationId="{86770AB5-B8D0-43FA-A655-784244B5D895}"/>
          </ac:cxnSpMkLst>
        </pc:cxnChg>
      </pc:sldChg>
      <pc:sldChg chg="add del">
        <pc:chgData name="Daniele Carcute Soares Caetano" userId="93548cc7-c2c5-4544-b9d4-eedf9ae88921" providerId="ADAL" clId="{1739A2FD-8E4E-45FA-8A59-B824184DB0CC}" dt="2018-09-03T14:05:52.775" v="2120" actId="2696"/>
        <pc:sldMkLst>
          <pc:docMk/>
          <pc:sldMk cId="2139167205" sldId="282"/>
        </pc:sldMkLst>
      </pc:sldChg>
      <pc:sldChg chg="add">
        <pc:chgData name="Daniele Carcute Soares Caetano" userId="93548cc7-c2c5-4544-b9d4-eedf9ae88921" providerId="ADAL" clId="{1739A2FD-8E4E-45FA-8A59-B824184DB0CC}" dt="2018-09-03T13:36:13.591" v="1032"/>
        <pc:sldMkLst>
          <pc:docMk/>
          <pc:sldMk cId="1140777694" sldId="283"/>
        </pc:sldMkLst>
      </pc:sldChg>
      <pc:sldChg chg="add del">
        <pc:chgData name="Daniele Carcute Soares Caetano" userId="93548cc7-c2c5-4544-b9d4-eedf9ae88921" providerId="ADAL" clId="{1739A2FD-8E4E-45FA-8A59-B824184DB0CC}" dt="2018-09-03T13:49:30.845" v="1467" actId="2696"/>
        <pc:sldMkLst>
          <pc:docMk/>
          <pc:sldMk cId="2595876696" sldId="284"/>
        </pc:sldMkLst>
      </pc:sldChg>
      <pc:sldChg chg="modSp add del">
        <pc:chgData name="Daniele Carcute Soares Caetano" userId="93548cc7-c2c5-4544-b9d4-eedf9ae88921" providerId="ADAL" clId="{1739A2FD-8E4E-45FA-8A59-B824184DB0CC}" dt="2018-09-03T13:45:16.594" v="1383" actId="2696"/>
        <pc:sldMkLst>
          <pc:docMk/>
          <pc:sldMk cId="3468755998" sldId="284"/>
        </pc:sldMkLst>
        <pc:spChg chg="mod">
          <ac:chgData name="Daniele Carcute Soares Caetano" userId="93548cc7-c2c5-4544-b9d4-eedf9ae88921" providerId="ADAL" clId="{1739A2FD-8E4E-45FA-8A59-B824184DB0CC}" dt="2018-09-03T13:42:59.339" v="1217" actId="14100"/>
          <ac:spMkLst>
            <pc:docMk/>
            <pc:sldMk cId="3468755998" sldId="284"/>
            <ac:spMk id="178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43:47.084" v="1290" actId="20577"/>
          <ac:spMkLst>
            <pc:docMk/>
            <pc:sldMk cId="3468755998" sldId="284"/>
            <ac:spMk id="181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44:28.317" v="1332" actId="207"/>
          <ac:spMkLst>
            <pc:docMk/>
            <pc:sldMk cId="3468755998" sldId="284"/>
            <ac:spMk id="182" creationId="{00000000-0000-0000-0000-000000000000}"/>
          </ac:spMkLst>
        </pc:spChg>
        <pc:spChg chg="mod">
          <ac:chgData name="Daniele Carcute Soares Caetano" userId="93548cc7-c2c5-4544-b9d4-eedf9ae88921" providerId="ADAL" clId="{1739A2FD-8E4E-45FA-8A59-B824184DB0CC}" dt="2018-09-03T13:44:51.218" v="1382" actId="20577"/>
          <ac:spMkLst>
            <pc:docMk/>
            <pc:sldMk cId="3468755998" sldId="284"/>
            <ac:spMk id="183" creationId="{00000000-0000-0000-0000-000000000000}"/>
          </ac:spMkLst>
        </pc:spChg>
      </pc:sldChg>
      <pc:sldChg chg="addSp delSp modSp add ord">
        <pc:chgData name="Daniele Carcute Soares Caetano" userId="93548cc7-c2c5-4544-b9d4-eedf9ae88921" providerId="ADAL" clId="{1739A2FD-8E4E-45FA-8A59-B824184DB0CC}" dt="2018-09-03T14:10:45.058" v="2324" actId="207"/>
        <pc:sldMkLst>
          <pc:docMk/>
          <pc:sldMk cId="636981137" sldId="285"/>
        </pc:sldMkLst>
        <pc:spChg chg="mod">
          <ac:chgData name="Daniele Carcute Soares Caetano" userId="93548cc7-c2c5-4544-b9d4-eedf9ae88921" providerId="ADAL" clId="{1739A2FD-8E4E-45FA-8A59-B824184DB0CC}" dt="2018-09-03T13:49:59.334" v="1477" actId="14100"/>
          <ac:spMkLst>
            <pc:docMk/>
            <pc:sldMk cId="636981137" sldId="285"/>
            <ac:spMk id="2" creationId="{00000000-0000-0000-0000-000000000000}"/>
          </ac:spMkLst>
        </pc:spChg>
        <pc:spChg chg="add mod">
          <ac:chgData name="Daniele Carcute Soares Caetano" userId="93548cc7-c2c5-4544-b9d4-eedf9ae88921" providerId="ADAL" clId="{1739A2FD-8E4E-45FA-8A59-B824184DB0CC}" dt="2018-09-03T14:08:45.547" v="2270" actId="20577"/>
          <ac:spMkLst>
            <pc:docMk/>
            <pc:sldMk cId="636981137" sldId="285"/>
            <ac:spMk id="3" creationId="{048393BA-DED6-46EA-848D-4A28D98BCDC9}"/>
          </ac:spMkLst>
        </pc:spChg>
        <pc:spChg chg="mod">
          <ac:chgData name="Daniele Carcute Soares Caetano" userId="93548cc7-c2c5-4544-b9d4-eedf9ae88921" providerId="ADAL" clId="{1739A2FD-8E4E-45FA-8A59-B824184DB0CC}" dt="2018-09-03T14:10:45.058" v="2324" actId="207"/>
          <ac:spMkLst>
            <pc:docMk/>
            <pc:sldMk cId="636981137" sldId="285"/>
            <ac:spMk id="83" creationId="{00000000-0000-0000-0000-000000000000}"/>
          </ac:spMkLst>
        </pc:spChg>
        <pc:picChg chg="add del mod modCrop">
          <ac:chgData name="Daniele Carcute Soares Caetano" userId="93548cc7-c2c5-4544-b9d4-eedf9ae88921" providerId="ADAL" clId="{1739A2FD-8E4E-45FA-8A59-B824184DB0CC}" dt="2018-09-03T13:58:43.519" v="1838"/>
          <ac:picMkLst>
            <pc:docMk/>
            <pc:sldMk cId="636981137" sldId="285"/>
            <ac:picMk id="4" creationId="{382AB05F-382A-4091-B1B7-A6210F0B252D}"/>
          </ac:picMkLst>
        </pc:picChg>
        <pc:picChg chg="add mod modCrop">
          <ac:chgData name="Daniele Carcute Soares Caetano" userId="93548cc7-c2c5-4544-b9d4-eedf9ae88921" providerId="ADAL" clId="{1739A2FD-8E4E-45FA-8A59-B824184DB0CC}" dt="2018-09-03T14:00:24.630" v="1859" actId="1076"/>
          <ac:picMkLst>
            <pc:docMk/>
            <pc:sldMk cId="636981137" sldId="285"/>
            <ac:picMk id="5" creationId="{9181FB79-3299-4644-B42A-EFEEF3AB613E}"/>
          </ac:picMkLst>
        </pc:picChg>
        <pc:picChg chg="add mod modCrop">
          <ac:chgData name="Daniele Carcute Soares Caetano" userId="93548cc7-c2c5-4544-b9d4-eedf9ae88921" providerId="ADAL" clId="{1739A2FD-8E4E-45FA-8A59-B824184DB0CC}" dt="2018-09-03T14:00:21.117" v="1857" actId="1076"/>
          <ac:picMkLst>
            <pc:docMk/>
            <pc:sldMk cId="636981137" sldId="285"/>
            <ac:picMk id="6" creationId="{E66448A8-7200-4214-89F6-31A41B5CC63E}"/>
          </ac:picMkLst>
        </pc:picChg>
      </pc:sldChg>
      <pc:sldChg chg="addSp delSp modSp add">
        <pc:chgData name="Daniele Carcute Soares Caetano" userId="93548cc7-c2c5-4544-b9d4-eedf9ae88921" providerId="ADAL" clId="{1739A2FD-8E4E-45FA-8A59-B824184DB0CC}" dt="2018-09-03T14:05:40.260" v="2119" actId="478"/>
        <pc:sldMkLst>
          <pc:docMk/>
          <pc:sldMk cId="1753565596" sldId="286"/>
        </pc:sldMkLst>
        <pc:spChg chg="mod">
          <ac:chgData name="Daniele Carcute Soares Caetano" userId="93548cc7-c2c5-4544-b9d4-eedf9ae88921" providerId="ADAL" clId="{1739A2FD-8E4E-45FA-8A59-B824184DB0CC}" dt="2018-09-03T14:05:06.092" v="2116" actId="20577"/>
          <ac:spMkLst>
            <pc:docMk/>
            <pc:sldMk cId="1753565596" sldId="286"/>
            <ac:spMk id="3" creationId="{048393BA-DED6-46EA-848D-4A28D98BCDC9}"/>
          </ac:spMkLst>
        </pc:spChg>
        <pc:spChg chg="add mod">
          <ac:chgData name="Daniele Carcute Soares Caetano" userId="93548cc7-c2c5-4544-b9d4-eedf9ae88921" providerId="ADAL" clId="{1739A2FD-8E4E-45FA-8A59-B824184DB0CC}" dt="2018-09-03T14:04:56.178" v="2111" actId="1076"/>
          <ac:spMkLst>
            <pc:docMk/>
            <pc:sldMk cId="1753565596" sldId="286"/>
            <ac:spMk id="6" creationId="{2395A558-25AC-4130-9364-C0B811DF9B77}"/>
          </ac:spMkLst>
        </pc:spChg>
        <pc:spChg chg="add del mod">
          <ac:chgData name="Daniele Carcute Soares Caetano" userId="93548cc7-c2c5-4544-b9d4-eedf9ae88921" providerId="ADAL" clId="{1739A2FD-8E4E-45FA-8A59-B824184DB0CC}" dt="2018-09-03T14:05:40.260" v="2119" actId="478"/>
          <ac:spMkLst>
            <pc:docMk/>
            <pc:sldMk cId="1753565596" sldId="286"/>
            <ac:spMk id="7" creationId="{981DB635-6C26-4D69-9BA4-95CE38EAE127}"/>
          </ac:spMkLst>
        </pc:spChg>
        <pc:spChg chg="mod">
          <ac:chgData name="Daniele Carcute Soares Caetano" userId="93548cc7-c2c5-4544-b9d4-eedf9ae88921" providerId="ADAL" clId="{1739A2FD-8E4E-45FA-8A59-B824184DB0CC}" dt="2018-09-03T14:01:06.455" v="1873" actId="20577"/>
          <ac:spMkLst>
            <pc:docMk/>
            <pc:sldMk cId="1753565596" sldId="286"/>
            <ac:spMk id="83" creationId="{00000000-0000-0000-0000-000000000000}"/>
          </ac:spMkLst>
        </pc:spChg>
      </pc:sldChg>
    </pc:docChg>
  </pc:docChgLst>
  <pc:docChgLst>
    <pc:chgData name="Daniele Carcute Soares Caetano" userId="93548cc7-c2c5-4544-b9d4-eedf9ae88921" providerId="ADAL" clId="{40935F5C-DFDA-496C-A5A9-D373B1D0EE90}"/>
    <pc:docChg chg="undo custSel addSld delSld modSld sldOrd modMainMaster">
      <pc:chgData name="Daniele Carcute Soares Caetano" userId="93548cc7-c2c5-4544-b9d4-eedf9ae88921" providerId="ADAL" clId="{40935F5C-DFDA-496C-A5A9-D373B1D0EE90}" dt="2018-08-31T14:12:03.328" v="3781"/>
      <pc:docMkLst>
        <pc:docMk/>
      </pc:docMkLst>
      <pc:sldChg chg="modSp">
        <pc:chgData name="Daniele Carcute Soares Caetano" userId="93548cc7-c2c5-4544-b9d4-eedf9ae88921" providerId="ADAL" clId="{40935F5C-DFDA-496C-A5A9-D373B1D0EE90}" dt="2018-08-30T14:52:30.660" v="66" actId="20577"/>
        <pc:sldMkLst>
          <pc:docMk/>
          <pc:sldMk cId="904672283" sldId="257"/>
        </pc:sldMkLst>
        <pc:spChg chg="mod">
          <ac:chgData name="Daniele Carcute Soares Caetano" userId="93548cc7-c2c5-4544-b9d4-eedf9ae88921" providerId="ADAL" clId="{40935F5C-DFDA-496C-A5A9-D373B1D0EE90}" dt="2018-08-30T14:52:30.660" v="66" actId="20577"/>
          <ac:spMkLst>
            <pc:docMk/>
            <pc:sldMk cId="904672283" sldId="257"/>
            <ac:spMk id="78" creationId="{00000000-0000-0000-0000-000000000000}"/>
          </ac:spMkLst>
        </pc:spChg>
      </pc:sldChg>
      <pc:sldChg chg="addSp modSp">
        <pc:chgData name="Daniele Carcute Soares Caetano" userId="93548cc7-c2c5-4544-b9d4-eedf9ae88921" providerId="ADAL" clId="{40935F5C-DFDA-496C-A5A9-D373B1D0EE90}" dt="2018-08-31T14:01:03.687" v="3334" actId="1076"/>
        <pc:sldMkLst>
          <pc:docMk/>
          <pc:sldMk cId="4173657541" sldId="258"/>
        </pc:sldMkLst>
        <pc:spChg chg="add mod">
          <ac:chgData name="Daniele Carcute Soares Caetano" userId="93548cc7-c2c5-4544-b9d4-eedf9ae88921" providerId="ADAL" clId="{40935F5C-DFDA-496C-A5A9-D373B1D0EE90}" dt="2018-08-31T14:01:03.687" v="3334" actId="1076"/>
          <ac:spMkLst>
            <pc:docMk/>
            <pc:sldMk cId="4173657541" sldId="258"/>
            <ac:spMk id="2" creationId="{F2602854-7280-4851-B18B-9E418A365BBE}"/>
          </ac:spMkLst>
        </pc:spChg>
        <pc:spChg chg="mod">
          <ac:chgData name="Daniele Carcute Soares Caetano" userId="93548cc7-c2c5-4544-b9d4-eedf9ae88921" providerId="ADAL" clId="{40935F5C-DFDA-496C-A5A9-D373B1D0EE90}" dt="2018-08-30T15:24:12.158" v="833" actId="255"/>
          <ac:spMkLst>
            <pc:docMk/>
            <pc:sldMk cId="4173657541" sldId="258"/>
            <ac:spMk id="83" creationId="{00000000-0000-0000-0000-000000000000}"/>
          </ac:spMkLst>
        </pc:spChg>
      </pc:sldChg>
      <pc:sldChg chg="addSp modSp">
        <pc:chgData name="Daniele Carcute Soares Caetano" userId="93548cc7-c2c5-4544-b9d4-eedf9ae88921" providerId="ADAL" clId="{40935F5C-DFDA-496C-A5A9-D373B1D0EE90}" dt="2018-08-30T15:24:51.719" v="878" actId="20577"/>
        <pc:sldMkLst>
          <pc:docMk/>
          <pc:sldMk cId="2030598717" sldId="259"/>
        </pc:sldMkLst>
        <pc:spChg chg="mod">
          <ac:chgData name="Daniele Carcute Soares Caetano" userId="93548cc7-c2c5-4544-b9d4-eedf9ae88921" providerId="ADAL" clId="{40935F5C-DFDA-496C-A5A9-D373B1D0EE90}" dt="2018-08-30T14:58:48.833" v="307" actId="1076"/>
          <ac:spMkLst>
            <pc:docMk/>
            <pc:sldMk cId="2030598717" sldId="259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40935F5C-DFDA-496C-A5A9-D373B1D0EE90}" dt="2018-08-30T15:24:51.719" v="878" actId="20577"/>
          <ac:spMkLst>
            <pc:docMk/>
            <pc:sldMk cId="2030598717" sldId="259"/>
            <ac:spMk id="83" creationId="{00000000-0000-0000-0000-000000000000}"/>
          </ac:spMkLst>
        </pc:spChg>
        <pc:picChg chg="add mod modCrop">
          <ac:chgData name="Daniele Carcute Soares Caetano" userId="93548cc7-c2c5-4544-b9d4-eedf9ae88921" providerId="ADAL" clId="{40935F5C-DFDA-496C-A5A9-D373B1D0EE90}" dt="2018-08-30T15:22:19.785" v="827" actId="1076"/>
          <ac:picMkLst>
            <pc:docMk/>
            <pc:sldMk cId="2030598717" sldId="259"/>
            <ac:picMk id="3" creationId="{85132064-2D25-48E1-A523-D8FAD9E2AF03}"/>
          </ac:picMkLst>
        </pc:picChg>
        <pc:cxnChg chg="add mod">
          <ac:chgData name="Daniele Carcute Soares Caetano" userId="93548cc7-c2c5-4544-b9d4-eedf9ae88921" providerId="ADAL" clId="{40935F5C-DFDA-496C-A5A9-D373B1D0EE90}" dt="2018-08-30T15:11:41.738" v="317" actId="1076"/>
          <ac:cxnSpMkLst>
            <pc:docMk/>
            <pc:sldMk cId="2030598717" sldId="259"/>
            <ac:cxnSpMk id="5" creationId="{911F3D62-61B3-405B-8C50-BD943A2FAA5B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0T15:25:35.072" v="924" actId="20577"/>
        <pc:sldMkLst>
          <pc:docMk/>
          <pc:sldMk cId="3745389184" sldId="267"/>
        </pc:sldMkLst>
        <pc:spChg chg="mod">
          <ac:chgData name="Daniele Carcute Soares Caetano" userId="93548cc7-c2c5-4544-b9d4-eedf9ae88921" providerId="ADAL" clId="{40935F5C-DFDA-496C-A5A9-D373B1D0EE90}" dt="2018-08-30T15:14:03.054" v="424" actId="1076"/>
          <ac:spMkLst>
            <pc:docMk/>
            <pc:sldMk cId="3745389184" sldId="267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40935F5C-DFDA-496C-A5A9-D373B1D0EE90}" dt="2018-08-30T15:25:35.072" v="924" actId="20577"/>
          <ac:spMkLst>
            <pc:docMk/>
            <pc:sldMk cId="3745389184" sldId="267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40935F5C-DFDA-496C-A5A9-D373B1D0EE90}" dt="2018-08-30T15:12:37.465" v="369" actId="478"/>
          <ac:picMkLst>
            <pc:docMk/>
            <pc:sldMk cId="3745389184" sldId="267"/>
            <ac:picMk id="3" creationId="{85132064-2D25-48E1-A523-D8FAD9E2AF03}"/>
          </ac:picMkLst>
        </pc:picChg>
        <pc:picChg chg="add mod modCrop">
          <ac:chgData name="Daniele Carcute Soares Caetano" userId="93548cc7-c2c5-4544-b9d4-eedf9ae88921" providerId="ADAL" clId="{40935F5C-DFDA-496C-A5A9-D373B1D0EE90}" dt="2018-08-30T15:13:16.006" v="378" actId="1076"/>
          <ac:picMkLst>
            <pc:docMk/>
            <pc:sldMk cId="3745389184" sldId="267"/>
            <ac:picMk id="4" creationId="{1326989D-9DB2-44B2-972B-D608B3535D56}"/>
          </ac:picMkLst>
        </pc:picChg>
        <pc:cxnChg chg="mod ord">
          <ac:chgData name="Daniele Carcute Soares Caetano" userId="93548cc7-c2c5-4544-b9d4-eedf9ae88921" providerId="ADAL" clId="{40935F5C-DFDA-496C-A5A9-D373B1D0EE90}" dt="2018-08-30T15:13:31.306" v="381" actId="1076"/>
          <ac:cxnSpMkLst>
            <pc:docMk/>
            <pc:sldMk cId="3745389184" sldId="267"/>
            <ac:cxnSpMk id="5" creationId="{911F3D62-61B3-405B-8C50-BD943A2FAA5B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1T13:31:14.024" v="1942" actId="20577"/>
        <pc:sldMkLst>
          <pc:docMk/>
          <pc:sldMk cId="3088404153" sldId="268"/>
        </pc:sldMkLst>
        <pc:spChg chg="del mod">
          <ac:chgData name="Daniele Carcute Soares Caetano" userId="93548cc7-c2c5-4544-b9d4-eedf9ae88921" providerId="ADAL" clId="{40935F5C-DFDA-496C-A5A9-D373B1D0EE90}" dt="2018-08-31T13:28:02.359" v="1886" actId="478"/>
          <ac:spMkLst>
            <pc:docMk/>
            <pc:sldMk cId="3088404153" sldId="268"/>
            <ac:spMk id="2" creationId="{00000000-0000-0000-0000-000000000000}"/>
          </ac:spMkLst>
        </pc:spChg>
        <pc:spChg chg="add mod">
          <ac:chgData name="Daniele Carcute Soares Caetano" userId="93548cc7-c2c5-4544-b9d4-eedf9ae88921" providerId="ADAL" clId="{40935F5C-DFDA-496C-A5A9-D373B1D0EE90}" dt="2018-08-31T13:31:14.024" v="1942" actId="20577"/>
          <ac:spMkLst>
            <pc:docMk/>
            <pc:sldMk cId="3088404153" sldId="268"/>
            <ac:spMk id="7" creationId="{796004E2-DE32-47CC-A235-8838ABF5AD5B}"/>
          </ac:spMkLst>
        </pc:spChg>
        <pc:spChg chg="mod">
          <ac:chgData name="Daniele Carcute Soares Caetano" userId="93548cc7-c2c5-4544-b9d4-eedf9ae88921" providerId="ADAL" clId="{40935F5C-DFDA-496C-A5A9-D373B1D0EE90}" dt="2018-08-31T13:27:08.969" v="1821" actId="20577"/>
          <ac:spMkLst>
            <pc:docMk/>
            <pc:sldMk cId="3088404153" sldId="268"/>
            <ac:spMk id="83" creationId="{00000000-0000-0000-0000-000000000000}"/>
          </ac:spMkLst>
        </pc:spChg>
        <pc:picChg chg="add mod ord modCrop">
          <ac:chgData name="Daniele Carcute Soares Caetano" userId="93548cc7-c2c5-4544-b9d4-eedf9ae88921" providerId="ADAL" clId="{40935F5C-DFDA-496C-A5A9-D373B1D0EE90}" dt="2018-08-30T15:18:33.541" v="591" actId="14100"/>
          <ac:picMkLst>
            <pc:docMk/>
            <pc:sldMk cId="3088404153" sldId="268"/>
            <ac:picMk id="3" creationId="{23AA40B1-2117-4811-A7D3-EE5535CA10C6}"/>
          </ac:picMkLst>
        </pc:picChg>
        <pc:picChg chg="del">
          <ac:chgData name="Daniele Carcute Soares Caetano" userId="93548cc7-c2c5-4544-b9d4-eedf9ae88921" providerId="ADAL" clId="{40935F5C-DFDA-496C-A5A9-D373B1D0EE90}" dt="2018-08-30T15:14:38.032" v="463" actId="478"/>
          <ac:picMkLst>
            <pc:docMk/>
            <pc:sldMk cId="3088404153" sldId="268"/>
            <ac:picMk id="4" creationId="{1326989D-9DB2-44B2-972B-D608B3535D56}"/>
          </ac:picMkLst>
        </pc:picChg>
        <pc:cxnChg chg="mod">
          <ac:chgData name="Daniele Carcute Soares Caetano" userId="93548cc7-c2c5-4544-b9d4-eedf9ae88921" providerId="ADAL" clId="{40935F5C-DFDA-496C-A5A9-D373B1D0EE90}" dt="2018-08-30T15:18:37.614" v="592" actId="1076"/>
          <ac:cxnSpMkLst>
            <pc:docMk/>
            <pc:sldMk cId="3088404153" sldId="268"/>
            <ac:cxnSpMk id="5" creationId="{911F3D62-61B3-405B-8C50-BD943A2FAA5B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1T13:42:28.794" v="2603" actId="1076"/>
        <pc:sldMkLst>
          <pc:docMk/>
          <pc:sldMk cId="558709411" sldId="269"/>
        </pc:sldMkLst>
        <pc:spChg chg="mod">
          <ac:chgData name="Daniele Carcute Soares Caetano" userId="93548cc7-c2c5-4544-b9d4-eedf9ae88921" providerId="ADAL" clId="{40935F5C-DFDA-496C-A5A9-D373B1D0EE90}" dt="2018-08-31T13:42:28.794" v="2603" actId="1076"/>
          <ac:spMkLst>
            <pc:docMk/>
            <pc:sldMk cId="558709411" sldId="269"/>
            <ac:spMk id="2" creationId="{00000000-0000-0000-0000-000000000000}"/>
          </ac:spMkLst>
        </pc:spChg>
        <pc:spChg chg="add del mod">
          <ac:chgData name="Daniele Carcute Soares Caetano" userId="93548cc7-c2c5-4544-b9d4-eedf9ae88921" providerId="ADAL" clId="{40935F5C-DFDA-496C-A5A9-D373B1D0EE90}" dt="2018-08-31T13:38:34.531" v="2398" actId="1076"/>
          <ac:spMkLst>
            <pc:docMk/>
            <pc:sldMk cId="558709411" sldId="269"/>
            <ac:spMk id="8" creationId="{DE248048-AAA0-42DE-8F26-4D6C6CDF6814}"/>
          </ac:spMkLst>
        </pc:spChg>
        <pc:spChg chg="mod">
          <ac:chgData name="Daniele Carcute Soares Caetano" userId="93548cc7-c2c5-4544-b9d4-eedf9ae88921" providerId="ADAL" clId="{40935F5C-DFDA-496C-A5A9-D373B1D0EE90}" dt="2018-08-31T13:31:28.817" v="1946" actId="20577"/>
          <ac:spMkLst>
            <pc:docMk/>
            <pc:sldMk cId="558709411" sldId="269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40935F5C-DFDA-496C-A5A9-D373B1D0EE90}" dt="2018-08-31T13:35:15.783" v="2305" actId="478"/>
          <ac:picMkLst>
            <pc:docMk/>
            <pc:sldMk cId="558709411" sldId="269"/>
            <ac:picMk id="3" creationId="{23AA40B1-2117-4811-A7D3-EE5535CA10C6}"/>
          </ac:picMkLst>
        </pc:picChg>
        <pc:picChg chg="add del mod ord modCrop">
          <ac:chgData name="Daniele Carcute Soares Caetano" userId="93548cc7-c2c5-4544-b9d4-eedf9ae88921" providerId="ADAL" clId="{40935F5C-DFDA-496C-A5A9-D373B1D0EE90}" dt="2018-08-31T13:39:58.879" v="2482" actId="478"/>
          <ac:picMkLst>
            <pc:docMk/>
            <pc:sldMk cId="558709411" sldId="269"/>
            <ac:picMk id="4" creationId="{CC061C29-8EA5-4CC2-80C1-D56C7805A5BA}"/>
          </ac:picMkLst>
        </pc:picChg>
        <pc:picChg chg="add mod modCrop">
          <ac:chgData name="Daniele Carcute Soares Caetano" userId="93548cc7-c2c5-4544-b9d4-eedf9ae88921" providerId="ADAL" clId="{40935F5C-DFDA-496C-A5A9-D373B1D0EE90}" dt="2018-08-31T13:41:05.789" v="2492" actId="1076"/>
          <ac:picMkLst>
            <pc:docMk/>
            <pc:sldMk cId="558709411" sldId="269"/>
            <ac:picMk id="6" creationId="{6DF63E6B-EA70-408F-B461-E15012911346}"/>
          </ac:picMkLst>
        </pc:picChg>
        <pc:cxnChg chg="mod ord">
          <ac:chgData name="Daniele Carcute Soares Caetano" userId="93548cc7-c2c5-4544-b9d4-eedf9ae88921" providerId="ADAL" clId="{40935F5C-DFDA-496C-A5A9-D373B1D0EE90}" dt="2018-08-31T13:41:30.250" v="2500" actId="1076"/>
          <ac:cxnSpMkLst>
            <pc:docMk/>
            <pc:sldMk cId="558709411" sldId="269"/>
            <ac:cxnSpMk id="5" creationId="{911F3D62-61B3-405B-8C50-BD943A2FAA5B}"/>
          </ac:cxnSpMkLst>
        </pc:cxnChg>
        <pc:cxnChg chg="add mod ord">
          <ac:chgData name="Daniele Carcute Soares Caetano" userId="93548cc7-c2c5-4544-b9d4-eedf9ae88921" providerId="ADAL" clId="{40935F5C-DFDA-496C-A5A9-D373B1D0EE90}" dt="2018-08-31T13:41:14.884" v="2495" actId="1076"/>
          <ac:cxnSpMkLst>
            <pc:docMk/>
            <pc:sldMk cId="558709411" sldId="269"/>
            <ac:cxnSpMk id="7" creationId="{9A563ED5-F69D-4CC6-9B45-256A8D0F8155}"/>
          </ac:cxnSpMkLst>
        </pc:cxnChg>
      </pc:sldChg>
      <pc:sldChg chg="addSp delSp modSp add ord">
        <pc:chgData name="Daniele Carcute Soares Caetano" userId="93548cc7-c2c5-4544-b9d4-eedf9ae88921" providerId="ADAL" clId="{40935F5C-DFDA-496C-A5A9-D373B1D0EE90}" dt="2018-08-31T13:03:27.098" v="1156" actId="732"/>
        <pc:sldMkLst>
          <pc:docMk/>
          <pc:sldMk cId="549684255" sldId="270"/>
        </pc:sldMkLst>
        <pc:spChg chg="mod">
          <ac:chgData name="Daniele Carcute Soares Caetano" userId="93548cc7-c2c5-4544-b9d4-eedf9ae88921" providerId="ADAL" clId="{40935F5C-DFDA-496C-A5A9-D373B1D0EE90}" dt="2018-08-30T15:40:55.648" v="1148" actId="20577"/>
          <ac:spMkLst>
            <pc:docMk/>
            <pc:sldMk cId="549684255" sldId="270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40935F5C-DFDA-496C-A5A9-D373B1D0EE90}" dt="2018-08-30T15:27:35.871" v="1067" actId="20577"/>
          <ac:spMkLst>
            <pc:docMk/>
            <pc:sldMk cId="549684255" sldId="270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40935F5C-DFDA-496C-A5A9-D373B1D0EE90}" dt="2018-08-30T15:27:38.935" v="1068" actId="478"/>
          <ac:picMkLst>
            <pc:docMk/>
            <pc:sldMk cId="549684255" sldId="270"/>
            <ac:picMk id="3" creationId="{23AA40B1-2117-4811-A7D3-EE5535CA10C6}"/>
          </ac:picMkLst>
        </pc:picChg>
        <pc:picChg chg="add mod ord modCrop">
          <ac:chgData name="Daniele Carcute Soares Caetano" userId="93548cc7-c2c5-4544-b9d4-eedf9ae88921" providerId="ADAL" clId="{40935F5C-DFDA-496C-A5A9-D373B1D0EE90}" dt="2018-08-31T13:03:27.098" v="1156" actId="732"/>
          <ac:picMkLst>
            <pc:docMk/>
            <pc:sldMk cId="549684255" sldId="270"/>
            <ac:picMk id="4" creationId="{7E70E1E1-7731-4C1E-AF4D-806EAAAD1CBC}"/>
          </ac:picMkLst>
        </pc:picChg>
        <pc:cxnChg chg="mod">
          <ac:chgData name="Daniele Carcute Soares Caetano" userId="93548cc7-c2c5-4544-b9d4-eedf9ae88921" providerId="ADAL" clId="{40935F5C-DFDA-496C-A5A9-D373B1D0EE90}" dt="2018-08-30T15:41:30.487" v="1155" actId="1076"/>
          <ac:cxnSpMkLst>
            <pc:docMk/>
            <pc:sldMk cId="549684255" sldId="270"/>
            <ac:cxnSpMk id="5" creationId="{911F3D62-61B3-405B-8C50-BD943A2FAA5B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1T13:10:22.795" v="1241" actId="1076"/>
        <pc:sldMkLst>
          <pc:docMk/>
          <pc:sldMk cId="1768175729" sldId="271"/>
        </pc:sldMkLst>
        <pc:spChg chg="mod">
          <ac:chgData name="Daniele Carcute Soares Caetano" userId="93548cc7-c2c5-4544-b9d4-eedf9ae88921" providerId="ADAL" clId="{40935F5C-DFDA-496C-A5A9-D373B1D0EE90}" dt="2018-08-31T13:08:39.112" v="1224" actId="14100"/>
          <ac:spMkLst>
            <pc:docMk/>
            <pc:sldMk cId="1768175729" sldId="271"/>
            <ac:spMk id="2" creationId="{00000000-0000-0000-0000-000000000000}"/>
          </ac:spMkLst>
        </pc:spChg>
        <pc:spChg chg="add del">
          <ac:chgData name="Daniele Carcute Soares Caetano" userId="93548cc7-c2c5-4544-b9d4-eedf9ae88921" providerId="ADAL" clId="{40935F5C-DFDA-496C-A5A9-D373B1D0EE90}" dt="2018-08-31T13:08:47.706" v="1227" actId="1076"/>
          <ac:spMkLst>
            <pc:docMk/>
            <pc:sldMk cId="1768175729" sldId="271"/>
            <ac:spMk id="3" creationId="{0D15AE63-696A-47D2-932A-1D74308B6CB9}"/>
          </ac:spMkLst>
        </pc:spChg>
        <pc:picChg chg="del">
          <ac:chgData name="Daniele Carcute Soares Caetano" userId="93548cc7-c2c5-4544-b9d4-eedf9ae88921" providerId="ADAL" clId="{40935F5C-DFDA-496C-A5A9-D373B1D0EE90}" dt="2018-08-31T13:08:42.262" v="1225" actId="478"/>
          <ac:picMkLst>
            <pc:docMk/>
            <pc:sldMk cId="1768175729" sldId="271"/>
            <ac:picMk id="4" creationId="{7E70E1E1-7731-4C1E-AF4D-806EAAAD1CBC}"/>
          </ac:picMkLst>
        </pc:picChg>
        <pc:picChg chg="add mod ord modCrop">
          <ac:chgData name="Daniele Carcute Soares Caetano" userId="93548cc7-c2c5-4544-b9d4-eedf9ae88921" providerId="ADAL" clId="{40935F5C-DFDA-496C-A5A9-D373B1D0EE90}" dt="2018-08-31T13:10:19.814" v="1240" actId="1076"/>
          <ac:picMkLst>
            <pc:docMk/>
            <pc:sldMk cId="1768175729" sldId="271"/>
            <ac:picMk id="6" creationId="{A6FD7DCD-70CC-4C21-AAB9-9EE576371D68}"/>
          </ac:picMkLst>
        </pc:picChg>
        <pc:cxnChg chg="mod">
          <ac:chgData name="Daniele Carcute Soares Caetano" userId="93548cc7-c2c5-4544-b9d4-eedf9ae88921" providerId="ADAL" clId="{40935F5C-DFDA-496C-A5A9-D373B1D0EE90}" dt="2018-08-31T13:10:22.795" v="1241" actId="1076"/>
          <ac:cxnSpMkLst>
            <pc:docMk/>
            <pc:sldMk cId="1768175729" sldId="271"/>
            <ac:cxnSpMk id="5" creationId="{911F3D62-61B3-405B-8C50-BD943A2FAA5B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1T13:15:22.435" v="1436" actId="5793"/>
        <pc:sldMkLst>
          <pc:docMk/>
          <pc:sldMk cId="3014350479" sldId="272"/>
        </pc:sldMkLst>
        <pc:spChg chg="mod">
          <ac:chgData name="Daniele Carcute Soares Caetano" userId="93548cc7-c2c5-4544-b9d4-eedf9ae88921" providerId="ADAL" clId="{40935F5C-DFDA-496C-A5A9-D373B1D0EE90}" dt="2018-08-31T13:15:22.435" v="1436" actId="5793"/>
          <ac:spMkLst>
            <pc:docMk/>
            <pc:sldMk cId="3014350479" sldId="272"/>
            <ac:spMk id="2" creationId="{00000000-0000-0000-0000-000000000000}"/>
          </ac:spMkLst>
        </pc:spChg>
        <pc:spChg chg="add mod">
          <ac:chgData name="Daniele Carcute Soares Caetano" userId="93548cc7-c2c5-4544-b9d4-eedf9ae88921" providerId="ADAL" clId="{40935F5C-DFDA-496C-A5A9-D373B1D0EE90}" dt="2018-08-31T13:14:09.317" v="1415" actId="14100"/>
          <ac:spMkLst>
            <pc:docMk/>
            <pc:sldMk cId="3014350479" sldId="272"/>
            <ac:spMk id="4" creationId="{4FF19DAA-6C6E-44C1-B7EC-5F4EC05B8CA1}"/>
          </ac:spMkLst>
        </pc:spChg>
        <pc:spChg chg="add mod">
          <ac:chgData name="Daniele Carcute Soares Caetano" userId="93548cc7-c2c5-4544-b9d4-eedf9ae88921" providerId="ADAL" clId="{40935F5C-DFDA-496C-A5A9-D373B1D0EE90}" dt="2018-08-31T13:15:05.737" v="1432" actId="1076"/>
          <ac:spMkLst>
            <pc:docMk/>
            <pc:sldMk cId="3014350479" sldId="272"/>
            <ac:spMk id="7" creationId="{D29FB18B-407E-488A-8D2B-49C8B889746D}"/>
          </ac:spMkLst>
        </pc:spChg>
        <pc:spChg chg="add">
          <ac:chgData name="Daniele Carcute Soares Caetano" userId="93548cc7-c2c5-4544-b9d4-eedf9ae88921" providerId="ADAL" clId="{40935F5C-DFDA-496C-A5A9-D373B1D0EE90}" dt="2018-08-31T13:13:57.158" v="1412" actId="5793"/>
          <ac:spMkLst>
            <pc:docMk/>
            <pc:sldMk cId="3014350479" sldId="272"/>
            <ac:spMk id="8" creationId="{77B45355-636C-4536-8B56-5B83F34E638D}"/>
          </ac:spMkLst>
        </pc:spChg>
        <pc:spChg chg="add mod">
          <ac:chgData name="Daniele Carcute Soares Caetano" userId="93548cc7-c2c5-4544-b9d4-eedf9ae88921" providerId="ADAL" clId="{40935F5C-DFDA-496C-A5A9-D373B1D0EE90}" dt="2018-08-31T13:15:15.816" v="1435" actId="20577"/>
          <ac:spMkLst>
            <pc:docMk/>
            <pc:sldMk cId="3014350479" sldId="272"/>
            <ac:spMk id="10" creationId="{0B2D4ECE-854D-4A49-B842-C5D2890B82A8}"/>
          </ac:spMkLst>
        </pc:spChg>
        <pc:picChg chg="add mod modCrop">
          <ac:chgData name="Daniele Carcute Soares Caetano" userId="93548cc7-c2c5-4544-b9d4-eedf9ae88921" providerId="ADAL" clId="{40935F5C-DFDA-496C-A5A9-D373B1D0EE90}" dt="2018-08-31T13:14:14.552" v="1417" actId="1076"/>
          <ac:picMkLst>
            <pc:docMk/>
            <pc:sldMk cId="3014350479" sldId="272"/>
            <ac:picMk id="3" creationId="{85DBB9E2-5208-436D-B45D-B72984963799}"/>
          </ac:picMkLst>
        </pc:picChg>
        <pc:picChg chg="del">
          <ac:chgData name="Daniele Carcute Soares Caetano" userId="93548cc7-c2c5-4544-b9d4-eedf9ae88921" providerId="ADAL" clId="{40935F5C-DFDA-496C-A5A9-D373B1D0EE90}" dt="2018-08-31T13:12:20.501" v="1395" actId="478"/>
          <ac:picMkLst>
            <pc:docMk/>
            <pc:sldMk cId="3014350479" sldId="272"/>
            <ac:picMk id="6" creationId="{A6FD7DCD-70CC-4C21-AAB9-9EE576371D68}"/>
          </ac:picMkLst>
        </pc:picChg>
        <pc:cxnChg chg="del mod">
          <ac:chgData name="Daniele Carcute Soares Caetano" userId="93548cc7-c2c5-4544-b9d4-eedf9ae88921" providerId="ADAL" clId="{40935F5C-DFDA-496C-A5A9-D373B1D0EE90}" dt="2018-08-31T13:13:53.613" v="1411" actId="478"/>
          <ac:cxnSpMkLst>
            <pc:docMk/>
            <pc:sldMk cId="3014350479" sldId="272"/>
            <ac:cxnSpMk id="5" creationId="{911F3D62-61B3-405B-8C50-BD943A2FAA5B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1T13:26:49.950" v="1815" actId="1076"/>
        <pc:sldMkLst>
          <pc:docMk/>
          <pc:sldMk cId="3185783031" sldId="273"/>
        </pc:sldMkLst>
        <pc:spChg chg="add del mod">
          <ac:chgData name="Daniele Carcute Soares Caetano" userId="93548cc7-c2c5-4544-b9d4-eedf9ae88921" providerId="ADAL" clId="{40935F5C-DFDA-496C-A5A9-D373B1D0EE90}" dt="2018-08-31T13:26:22.614" v="1813" actId="255"/>
          <ac:spMkLst>
            <pc:docMk/>
            <pc:sldMk cId="3185783031" sldId="273"/>
            <ac:spMk id="2" creationId="{00000000-0000-0000-0000-000000000000}"/>
          </ac:spMkLst>
        </pc:spChg>
        <pc:spChg chg="del">
          <ac:chgData name="Daniele Carcute Soares Caetano" userId="93548cc7-c2c5-4544-b9d4-eedf9ae88921" providerId="ADAL" clId="{40935F5C-DFDA-496C-A5A9-D373B1D0EE90}" dt="2018-08-31T13:22:53.653" v="1768" actId="478"/>
          <ac:spMkLst>
            <pc:docMk/>
            <pc:sldMk cId="3185783031" sldId="273"/>
            <ac:spMk id="4" creationId="{4FF19DAA-6C6E-44C1-B7EC-5F4EC05B8CA1}"/>
          </ac:spMkLst>
        </pc:spChg>
        <pc:spChg chg="del">
          <ac:chgData name="Daniele Carcute Soares Caetano" userId="93548cc7-c2c5-4544-b9d4-eedf9ae88921" providerId="ADAL" clId="{40935F5C-DFDA-496C-A5A9-D373B1D0EE90}" dt="2018-08-31T13:22:51.832" v="1766" actId="478"/>
          <ac:spMkLst>
            <pc:docMk/>
            <pc:sldMk cId="3185783031" sldId="273"/>
            <ac:spMk id="7" creationId="{D29FB18B-407E-488A-8D2B-49C8B889746D}"/>
          </ac:spMkLst>
        </pc:spChg>
        <pc:spChg chg="del">
          <ac:chgData name="Daniele Carcute Soares Caetano" userId="93548cc7-c2c5-4544-b9d4-eedf9ae88921" providerId="ADAL" clId="{40935F5C-DFDA-496C-A5A9-D373B1D0EE90}" dt="2018-08-31T13:22:52.727" v="1767" actId="478"/>
          <ac:spMkLst>
            <pc:docMk/>
            <pc:sldMk cId="3185783031" sldId="273"/>
            <ac:spMk id="8" creationId="{77B45355-636C-4536-8B56-5B83F34E638D}"/>
          </ac:spMkLst>
        </pc:spChg>
        <pc:spChg chg="del mod">
          <ac:chgData name="Daniele Carcute Soares Caetano" userId="93548cc7-c2c5-4544-b9d4-eedf9ae88921" providerId="ADAL" clId="{40935F5C-DFDA-496C-A5A9-D373B1D0EE90}" dt="2018-08-31T13:23:03.292" v="1770" actId="478"/>
          <ac:spMkLst>
            <pc:docMk/>
            <pc:sldMk cId="3185783031" sldId="273"/>
            <ac:spMk id="10" creationId="{0B2D4ECE-854D-4A49-B842-C5D2890B82A8}"/>
          </ac:spMkLst>
        </pc:spChg>
        <pc:spChg chg="mod">
          <ac:chgData name="Daniele Carcute Soares Caetano" userId="93548cc7-c2c5-4544-b9d4-eedf9ae88921" providerId="ADAL" clId="{40935F5C-DFDA-496C-A5A9-D373B1D0EE90}" dt="2018-08-31T13:17:39.435" v="1600" actId="20577"/>
          <ac:spMkLst>
            <pc:docMk/>
            <pc:sldMk cId="3185783031" sldId="273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40935F5C-DFDA-496C-A5A9-D373B1D0EE90}" dt="2018-08-31T13:22:11.189" v="1757" actId="478"/>
          <ac:picMkLst>
            <pc:docMk/>
            <pc:sldMk cId="3185783031" sldId="273"/>
            <ac:picMk id="3" creationId="{85DBB9E2-5208-436D-B45D-B72984963799}"/>
          </ac:picMkLst>
        </pc:picChg>
        <pc:picChg chg="add mod ord modCrop">
          <ac:chgData name="Daniele Carcute Soares Caetano" userId="93548cc7-c2c5-4544-b9d4-eedf9ae88921" providerId="ADAL" clId="{40935F5C-DFDA-496C-A5A9-D373B1D0EE90}" dt="2018-08-31T13:22:46.555" v="1765" actId="1076"/>
          <ac:picMkLst>
            <pc:docMk/>
            <pc:sldMk cId="3185783031" sldId="273"/>
            <ac:picMk id="5" creationId="{19E190B6-F26F-4DD9-AD9C-DED9E94CD982}"/>
          </ac:picMkLst>
        </pc:picChg>
        <pc:cxnChg chg="add mod">
          <ac:chgData name="Daniele Carcute Soares Caetano" userId="93548cc7-c2c5-4544-b9d4-eedf9ae88921" providerId="ADAL" clId="{40935F5C-DFDA-496C-A5A9-D373B1D0EE90}" dt="2018-08-31T13:26:49.950" v="1815" actId="1076"/>
          <ac:cxnSpMkLst>
            <pc:docMk/>
            <pc:sldMk cId="3185783031" sldId="273"/>
            <ac:cxnSpMk id="11" creationId="{4E2569A7-65E7-413E-9748-13AB070B2C0B}"/>
          </ac:cxnSpMkLst>
        </pc:cxnChg>
      </pc:sldChg>
      <pc:sldChg chg="addSp modSp add ord">
        <pc:chgData name="Daniele Carcute Soares Caetano" userId="93548cc7-c2c5-4544-b9d4-eedf9ae88921" providerId="ADAL" clId="{40935F5C-DFDA-496C-A5A9-D373B1D0EE90}" dt="2018-08-31T13:38:44.731" v="2400" actId="1076"/>
        <pc:sldMkLst>
          <pc:docMk/>
          <pc:sldMk cId="2069680501" sldId="274"/>
        </pc:sldMkLst>
        <pc:spChg chg="mod">
          <ac:chgData name="Daniele Carcute Soares Caetano" userId="93548cc7-c2c5-4544-b9d4-eedf9ae88921" providerId="ADAL" clId="{40935F5C-DFDA-496C-A5A9-D373B1D0EE90}" dt="2018-08-31T13:37:09.794" v="2391" actId="20577"/>
          <ac:spMkLst>
            <pc:docMk/>
            <pc:sldMk cId="2069680501" sldId="274"/>
            <ac:spMk id="2" creationId="{00000000-0000-0000-0000-000000000000}"/>
          </ac:spMkLst>
        </pc:spChg>
        <pc:spChg chg="add mod">
          <ac:chgData name="Daniele Carcute Soares Caetano" userId="93548cc7-c2c5-4544-b9d4-eedf9ae88921" providerId="ADAL" clId="{40935F5C-DFDA-496C-A5A9-D373B1D0EE90}" dt="2018-08-31T13:38:44.731" v="2400" actId="1076"/>
          <ac:spMkLst>
            <pc:docMk/>
            <pc:sldMk cId="2069680501" sldId="274"/>
            <ac:spMk id="8" creationId="{6C0D1118-4AF6-4869-B6A1-E658BD465D5A}"/>
          </ac:spMkLst>
        </pc:spChg>
      </pc:sldChg>
      <pc:sldChg chg="addSp delSp modSp add">
        <pc:chgData name="Daniele Carcute Soares Caetano" userId="93548cc7-c2c5-4544-b9d4-eedf9ae88921" providerId="ADAL" clId="{40935F5C-DFDA-496C-A5A9-D373B1D0EE90}" dt="2018-08-31T14:03:36.282" v="3407" actId="20577"/>
        <pc:sldMkLst>
          <pc:docMk/>
          <pc:sldMk cId="1364129039" sldId="275"/>
        </pc:sldMkLst>
        <pc:spChg chg="mod">
          <ac:chgData name="Daniele Carcute Soares Caetano" userId="93548cc7-c2c5-4544-b9d4-eedf9ae88921" providerId="ADAL" clId="{40935F5C-DFDA-496C-A5A9-D373B1D0EE90}" dt="2018-08-31T14:03:36.282" v="3407" actId="20577"/>
          <ac:spMkLst>
            <pc:docMk/>
            <pc:sldMk cId="1364129039" sldId="275"/>
            <ac:spMk id="2" creationId="{00000000-0000-0000-0000-000000000000}"/>
          </ac:spMkLst>
        </pc:spChg>
        <pc:spChg chg="mod">
          <ac:chgData name="Daniele Carcute Soares Caetano" userId="93548cc7-c2c5-4544-b9d4-eedf9ae88921" providerId="ADAL" clId="{40935F5C-DFDA-496C-A5A9-D373B1D0EE90}" dt="2018-08-31T14:03:20.087" v="3386" actId="255"/>
          <ac:spMkLst>
            <pc:docMk/>
            <pc:sldMk cId="1364129039" sldId="275"/>
            <ac:spMk id="83" creationId="{00000000-0000-0000-0000-000000000000}"/>
          </ac:spMkLst>
        </pc:spChg>
        <pc:picChg chg="mod modCrop">
          <ac:chgData name="Daniele Carcute Soares Caetano" userId="93548cc7-c2c5-4544-b9d4-eedf9ae88921" providerId="ADAL" clId="{40935F5C-DFDA-496C-A5A9-D373B1D0EE90}" dt="2018-08-31T14:02:37.055" v="3356" actId="1076"/>
          <ac:picMkLst>
            <pc:docMk/>
            <pc:sldMk cId="1364129039" sldId="275"/>
            <ac:picMk id="6" creationId="{6DF63E6B-EA70-408F-B461-E15012911346}"/>
          </ac:picMkLst>
        </pc:picChg>
        <pc:cxnChg chg="del">
          <ac:chgData name="Daniele Carcute Soares Caetano" userId="93548cc7-c2c5-4544-b9d4-eedf9ae88921" providerId="ADAL" clId="{40935F5C-DFDA-496C-A5A9-D373B1D0EE90}" dt="2018-08-31T13:43:05.479" v="2632" actId="478"/>
          <ac:cxnSpMkLst>
            <pc:docMk/>
            <pc:sldMk cId="1364129039" sldId="275"/>
            <ac:cxnSpMk id="5" creationId="{911F3D62-61B3-405B-8C50-BD943A2FAA5B}"/>
          </ac:cxnSpMkLst>
        </pc:cxnChg>
        <pc:cxnChg chg="del">
          <ac:chgData name="Daniele Carcute Soares Caetano" userId="93548cc7-c2c5-4544-b9d4-eedf9ae88921" providerId="ADAL" clId="{40935F5C-DFDA-496C-A5A9-D373B1D0EE90}" dt="2018-08-31T13:43:04.480" v="2631" actId="478"/>
          <ac:cxnSpMkLst>
            <pc:docMk/>
            <pc:sldMk cId="1364129039" sldId="275"/>
            <ac:cxnSpMk id="7" creationId="{9A563ED5-F69D-4CC6-9B45-256A8D0F8155}"/>
          </ac:cxnSpMkLst>
        </pc:cxnChg>
        <pc:cxnChg chg="add mod">
          <ac:chgData name="Daniele Carcute Soares Caetano" userId="93548cc7-c2c5-4544-b9d4-eedf9ae88921" providerId="ADAL" clId="{40935F5C-DFDA-496C-A5A9-D373B1D0EE90}" dt="2018-08-31T14:02:42.255" v="3358" actId="14100"/>
          <ac:cxnSpMkLst>
            <pc:docMk/>
            <pc:sldMk cId="1364129039" sldId="275"/>
            <ac:cxnSpMk id="8" creationId="{FD4A41D6-13EB-4D2E-B5C1-036F9943C79F}"/>
          </ac:cxnSpMkLst>
        </pc:cxnChg>
      </pc:sldChg>
      <pc:sldChg chg="addSp modSp add">
        <pc:chgData name="Daniele Carcute Soares Caetano" userId="93548cc7-c2c5-4544-b9d4-eedf9ae88921" providerId="ADAL" clId="{40935F5C-DFDA-496C-A5A9-D373B1D0EE90}" dt="2018-08-31T14:01:56.427" v="3351" actId="6549"/>
        <pc:sldMkLst>
          <pc:docMk/>
          <pc:sldMk cId="163074464" sldId="276"/>
        </pc:sldMkLst>
        <pc:spChg chg="mod">
          <ac:chgData name="Daniele Carcute Soares Caetano" userId="93548cc7-c2c5-4544-b9d4-eedf9ae88921" providerId="ADAL" clId="{40935F5C-DFDA-496C-A5A9-D373B1D0EE90}" dt="2018-08-31T14:01:56.427" v="3351" actId="6549"/>
          <ac:spMkLst>
            <pc:docMk/>
            <pc:sldMk cId="163074464" sldId="276"/>
            <ac:spMk id="2" creationId="{00000000-0000-0000-0000-000000000000}"/>
          </ac:spMkLst>
        </pc:spChg>
        <pc:spChg chg="add mod">
          <ac:chgData name="Daniele Carcute Soares Caetano" userId="93548cc7-c2c5-4544-b9d4-eedf9ae88921" providerId="ADAL" clId="{40935F5C-DFDA-496C-A5A9-D373B1D0EE90}" dt="2018-08-31T14:00:20.296" v="3328" actId="207"/>
          <ac:spMkLst>
            <pc:docMk/>
            <pc:sldMk cId="163074464" sldId="276"/>
            <ac:spMk id="4" creationId="{D902027A-E86B-4BFB-A32A-7FACE903CBDA}"/>
          </ac:spMkLst>
        </pc:spChg>
        <pc:spChg chg="add mod">
          <ac:chgData name="Daniele Carcute Soares Caetano" userId="93548cc7-c2c5-4544-b9d4-eedf9ae88921" providerId="ADAL" clId="{40935F5C-DFDA-496C-A5A9-D373B1D0EE90}" dt="2018-08-31T13:59:12.302" v="3310" actId="1076"/>
          <ac:spMkLst>
            <pc:docMk/>
            <pc:sldMk cId="163074464" sldId="276"/>
            <ac:spMk id="7" creationId="{1E786D49-39D8-4025-B99D-5C3301B9654B}"/>
          </ac:spMkLst>
        </pc:spChg>
        <pc:spChg chg="add mod">
          <ac:chgData name="Daniele Carcute Soares Caetano" userId="93548cc7-c2c5-4544-b9d4-eedf9ae88921" providerId="ADAL" clId="{40935F5C-DFDA-496C-A5A9-D373B1D0EE90}" dt="2018-08-31T13:59:55.011" v="3325" actId="1076"/>
          <ac:spMkLst>
            <pc:docMk/>
            <pc:sldMk cId="163074464" sldId="276"/>
            <ac:spMk id="9" creationId="{4943D3EF-CCB1-47DC-90FC-C6A9BB0DC533}"/>
          </ac:spMkLst>
        </pc:spChg>
        <pc:spChg chg="add mod">
          <ac:chgData name="Daniele Carcute Soares Caetano" userId="93548cc7-c2c5-4544-b9d4-eedf9ae88921" providerId="ADAL" clId="{40935F5C-DFDA-496C-A5A9-D373B1D0EE90}" dt="2018-08-31T14:00:35.146" v="3332" actId="20577"/>
          <ac:spMkLst>
            <pc:docMk/>
            <pc:sldMk cId="163074464" sldId="276"/>
            <ac:spMk id="10" creationId="{367733AB-26C0-48BD-9127-2D1F5EB9BA63}"/>
          </ac:spMkLst>
        </pc:spChg>
        <pc:spChg chg="mod">
          <ac:chgData name="Daniele Carcute Soares Caetano" userId="93548cc7-c2c5-4544-b9d4-eedf9ae88921" providerId="ADAL" clId="{40935F5C-DFDA-496C-A5A9-D373B1D0EE90}" dt="2018-08-31T14:01:49.054" v="3342" actId="207"/>
          <ac:spMkLst>
            <pc:docMk/>
            <pc:sldMk cId="163074464" sldId="276"/>
            <ac:spMk id="83" creationId="{00000000-0000-0000-0000-000000000000}"/>
          </ac:spMkLst>
        </pc:spChg>
        <pc:picChg chg="add mod modCrop">
          <ac:chgData name="Daniele Carcute Soares Caetano" userId="93548cc7-c2c5-4544-b9d4-eedf9ae88921" providerId="ADAL" clId="{40935F5C-DFDA-496C-A5A9-D373B1D0EE90}" dt="2018-08-31T13:59:49.244" v="3324" actId="1076"/>
          <ac:picMkLst>
            <pc:docMk/>
            <pc:sldMk cId="163074464" sldId="276"/>
            <ac:picMk id="3" creationId="{29E6579D-2629-4697-ACEC-7C9B6C919EB6}"/>
          </ac:picMkLst>
        </pc:picChg>
        <pc:picChg chg="mod modCrop">
          <ac:chgData name="Daniele Carcute Soares Caetano" userId="93548cc7-c2c5-4544-b9d4-eedf9ae88921" providerId="ADAL" clId="{40935F5C-DFDA-496C-A5A9-D373B1D0EE90}" dt="2018-08-31T13:58:45.870" v="3302" actId="1076"/>
          <ac:picMkLst>
            <pc:docMk/>
            <pc:sldMk cId="163074464" sldId="276"/>
            <ac:picMk id="6" creationId="{6DF63E6B-EA70-408F-B461-E15012911346}"/>
          </ac:picMkLst>
        </pc:picChg>
        <pc:cxnChg chg="mod">
          <ac:chgData name="Daniele Carcute Soares Caetano" userId="93548cc7-c2c5-4544-b9d4-eedf9ae88921" providerId="ADAL" clId="{40935F5C-DFDA-496C-A5A9-D373B1D0EE90}" dt="2018-08-31T13:58:49.884" v="3303" actId="1076"/>
          <ac:cxnSpMkLst>
            <pc:docMk/>
            <pc:sldMk cId="163074464" sldId="276"/>
            <ac:cxnSpMk id="8" creationId="{FD4A41D6-13EB-4D2E-B5C1-036F9943C79F}"/>
          </ac:cxnSpMkLst>
        </pc:cxnChg>
      </pc:sldChg>
      <pc:sldChg chg="addSp delSp modSp add">
        <pc:chgData name="Daniele Carcute Soares Caetano" userId="93548cc7-c2c5-4544-b9d4-eedf9ae88921" providerId="ADAL" clId="{40935F5C-DFDA-496C-A5A9-D373B1D0EE90}" dt="2018-08-31T14:11:53.941" v="3780" actId="1076"/>
        <pc:sldMkLst>
          <pc:docMk/>
          <pc:sldMk cId="3525144501" sldId="277"/>
        </pc:sldMkLst>
        <pc:spChg chg="mod">
          <ac:chgData name="Daniele Carcute Soares Caetano" userId="93548cc7-c2c5-4544-b9d4-eedf9ae88921" providerId="ADAL" clId="{40935F5C-DFDA-496C-A5A9-D373B1D0EE90}" dt="2018-08-31T14:11:15.698" v="3777" actId="20577"/>
          <ac:spMkLst>
            <pc:docMk/>
            <pc:sldMk cId="3525144501" sldId="277"/>
            <ac:spMk id="2" creationId="{00000000-0000-0000-0000-000000000000}"/>
          </ac:spMkLst>
        </pc:spChg>
        <pc:spChg chg="mod ord">
          <ac:chgData name="Daniele Carcute Soares Caetano" userId="93548cc7-c2c5-4544-b9d4-eedf9ae88921" providerId="ADAL" clId="{40935F5C-DFDA-496C-A5A9-D373B1D0EE90}" dt="2018-08-31T14:11:11.099" v="3773" actId="1076"/>
          <ac:spMkLst>
            <pc:docMk/>
            <pc:sldMk cId="3525144501" sldId="277"/>
            <ac:spMk id="4" creationId="{D902027A-E86B-4BFB-A32A-7FACE903CBDA}"/>
          </ac:spMkLst>
        </pc:spChg>
        <pc:spChg chg="mod ord">
          <ac:chgData name="Daniele Carcute Soares Caetano" userId="93548cc7-c2c5-4544-b9d4-eedf9ae88921" providerId="ADAL" clId="{40935F5C-DFDA-496C-A5A9-D373B1D0EE90}" dt="2018-08-31T14:10:50.535" v="3770" actId="1076"/>
          <ac:spMkLst>
            <pc:docMk/>
            <pc:sldMk cId="3525144501" sldId="277"/>
            <ac:spMk id="7" creationId="{1E786D49-39D8-4025-B99D-5C3301B9654B}"/>
          </ac:spMkLst>
        </pc:spChg>
        <pc:spChg chg="mod ord">
          <ac:chgData name="Daniele Carcute Soares Caetano" userId="93548cc7-c2c5-4544-b9d4-eedf9ae88921" providerId="ADAL" clId="{40935F5C-DFDA-496C-A5A9-D373B1D0EE90}" dt="2018-08-31T14:11:40.463" v="3778" actId="1076"/>
          <ac:spMkLst>
            <pc:docMk/>
            <pc:sldMk cId="3525144501" sldId="277"/>
            <ac:spMk id="9" creationId="{4943D3EF-CCB1-47DC-90FC-C6A9BB0DC533}"/>
          </ac:spMkLst>
        </pc:spChg>
        <pc:spChg chg="mod ord">
          <ac:chgData name="Daniele Carcute Soares Caetano" userId="93548cc7-c2c5-4544-b9d4-eedf9ae88921" providerId="ADAL" clId="{40935F5C-DFDA-496C-A5A9-D373B1D0EE90}" dt="2018-08-31T14:11:53.941" v="3780" actId="1076"/>
          <ac:spMkLst>
            <pc:docMk/>
            <pc:sldMk cId="3525144501" sldId="277"/>
            <ac:spMk id="10" creationId="{367733AB-26C0-48BD-9127-2D1F5EB9BA63}"/>
          </ac:spMkLst>
        </pc:spChg>
        <pc:spChg chg="mod">
          <ac:chgData name="Daniele Carcute Soares Caetano" userId="93548cc7-c2c5-4544-b9d4-eedf9ae88921" providerId="ADAL" clId="{40935F5C-DFDA-496C-A5A9-D373B1D0EE90}" dt="2018-08-31T14:04:03.415" v="3418" actId="20577"/>
          <ac:spMkLst>
            <pc:docMk/>
            <pc:sldMk cId="3525144501" sldId="277"/>
            <ac:spMk id="83" creationId="{00000000-0000-0000-0000-000000000000}"/>
          </ac:spMkLst>
        </pc:spChg>
        <pc:picChg chg="del">
          <ac:chgData name="Daniele Carcute Soares Caetano" userId="93548cc7-c2c5-4544-b9d4-eedf9ae88921" providerId="ADAL" clId="{40935F5C-DFDA-496C-A5A9-D373B1D0EE90}" dt="2018-08-31T14:07:49.465" v="3727" actId="478"/>
          <ac:picMkLst>
            <pc:docMk/>
            <pc:sldMk cId="3525144501" sldId="277"/>
            <ac:picMk id="3" creationId="{29E6579D-2629-4697-ACEC-7C9B6C919EB6}"/>
          </ac:picMkLst>
        </pc:picChg>
        <pc:picChg chg="add mod ord modCrop">
          <ac:chgData name="Daniele Carcute Soares Caetano" userId="93548cc7-c2c5-4544-b9d4-eedf9ae88921" providerId="ADAL" clId="{40935F5C-DFDA-496C-A5A9-D373B1D0EE90}" dt="2018-08-31T14:10:08.803" v="3765" actId="166"/>
          <ac:picMkLst>
            <pc:docMk/>
            <pc:sldMk cId="3525144501" sldId="277"/>
            <ac:picMk id="5" creationId="{C444EC92-37FE-4496-BC59-1B87430EE999}"/>
          </ac:picMkLst>
        </pc:picChg>
        <pc:cxnChg chg="mod">
          <ac:chgData name="Daniele Carcute Soares Caetano" userId="93548cc7-c2c5-4544-b9d4-eedf9ae88921" providerId="ADAL" clId="{40935F5C-DFDA-496C-A5A9-D373B1D0EE90}" dt="2018-08-31T14:07:54.567" v="3728" actId="1076"/>
          <ac:cxnSpMkLst>
            <pc:docMk/>
            <pc:sldMk cId="3525144501" sldId="277"/>
            <ac:cxnSpMk id="8" creationId="{FD4A41D6-13EB-4D2E-B5C1-036F9943C79F}"/>
          </ac:cxnSpMkLst>
        </pc:cxnChg>
      </pc:sldChg>
      <pc:sldChg chg="add">
        <pc:chgData name="Daniele Carcute Soares Caetano" userId="93548cc7-c2c5-4544-b9d4-eedf9ae88921" providerId="ADAL" clId="{40935F5C-DFDA-496C-A5A9-D373B1D0EE90}" dt="2018-08-31T14:12:03.328" v="3781"/>
        <pc:sldMkLst>
          <pc:docMk/>
          <pc:sldMk cId="3648640382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B5366-52F4-42C7-887A-9A6879490180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4F474-9D59-47F4-930A-877882506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05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08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14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35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811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010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466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509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402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11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295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00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185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266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06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03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2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26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19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10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71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96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96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55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64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72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32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9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45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61901" y="3785246"/>
            <a:ext cx="69555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7917661" y="3377551"/>
            <a:ext cx="962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8879813" y="3377551"/>
            <a:ext cx="962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" name="Shape 12"/>
          <p:cNvSpPr/>
          <p:nvPr/>
        </p:nvSpPr>
        <p:spPr>
          <a:xfrm>
            <a:off x="-1" y="3377551"/>
            <a:ext cx="962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3" name="Shape 13"/>
          <p:cNvSpPr/>
          <p:nvPr/>
        </p:nvSpPr>
        <p:spPr>
          <a:xfrm>
            <a:off x="961899" y="3377551"/>
            <a:ext cx="69555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791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280567" y="2882401"/>
            <a:ext cx="76315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4791200" y="1575226"/>
            <a:ext cx="26096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7631044" y="2132901"/>
            <a:ext cx="22804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/>
          <p:nvPr/>
        </p:nvSpPr>
        <p:spPr>
          <a:xfrm>
            <a:off x="9912235" y="2132901"/>
            <a:ext cx="22804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" name="Shape 26"/>
          <p:cNvSpPr/>
          <p:nvPr/>
        </p:nvSpPr>
        <p:spPr>
          <a:xfrm>
            <a:off x="0" y="2132901"/>
            <a:ext cx="22804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7" name="Shape 27"/>
          <p:cNvSpPr/>
          <p:nvPr/>
        </p:nvSpPr>
        <p:spPr>
          <a:xfrm>
            <a:off x="2280565" y="2132901"/>
            <a:ext cx="22804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3345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91500" y="1600200"/>
            <a:ext cx="41824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25940" y="1600200"/>
            <a:ext cx="41824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0" name="Shape 40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1" name="Shape 41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2" name="Shape 42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0336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91600" y="274650"/>
            <a:ext cx="8616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91600" y="1831451"/>
            <a:ext cx="86168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2" name="Shape 32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" name="Shape 33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4" name="Shape 34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3687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9808489" y="6755101"/>
            <a:ext cx="11915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1" name="Shape 71"/>
          <p:cNvSpPr/>
          <p:nvPr/>
        </p:nvSpPr>
        <p:spPr>
          <a:xfrm>
            <a:off x="11000415" y="6755101"/>
            <a:ext cx="11915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2" name="Shape 72"/>
          <p:cNvSpPr/>
          <p:nvPr/>
        </p:nvSpPr>
        <p:spPr>
          <a:xfrm>
            <a:off x="1" y="6755101"/>
            <a:ext cx="1191599" cy="102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73" name="Shape 73"/>
          <p:cNvSpPr/>
          <p:nvPr/>
        </p:nvSpPr>
        <p:spPr>
          <a:xfrm>
            <a:off x="1191612" y="6755101"/>
            <a:ext cx="8616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9627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8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0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5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8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21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026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99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FC0F-9513-409C-B112-2A6AB5B92403}" type="datetimeFigureOut">
              <a:rPr lang="pt-BR" smtClean="0"/>
              <a:t>03/09/2018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F621-47D7-49FB-8D47-3C33B8E5E1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5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nvisa.gov.br/educacao-e-pesquisa/publicaco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novoportal@anvisa.gov.b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ortal.anvisa.gov.br/group/guest/tes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2245425" y="3480446"/>
            <a:ext cx="5216700" cy="15465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6000" dirty="0"/>
              <a:t>Treinamento do Portal - GGCIP</a:t>
            </a:r>
          </a:p>
        </p:txBody>
      </p:sp>
    </p:spTree>
    <p:extLst>
      <p:ext uri="{BB962C8B-B14F-4D97-AF65-F5344CB8AC3E}">
        <p14:creationId xmlns:p14="http://schemas.microsoft.com/office/powerpoint/2010/main" val="9046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061C29-8EA5-4CC2-80C1-D56C7805A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63" r="64412" b="15674"/>
          <a:stretch/>
        </p:blipFill>
        <p:spPr>
          <a:xfrm>
            <a:off x="4905637" y="2357042"/>
            <a:ext cx="7286363" cy="4281854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4. </a:t>
            </a:r>
            <a:r>
              <a:rPr lang="pt-BR" sz="4600" dirty="0"/>
              <a:t>Criar um novo conteúdo web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0" y="2716823"/>
            <a:ext cx="4818185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Acessar a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 pasta da GGCIP, aba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Conteudo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 Web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Esc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olher a pasta onde o conteúdo deve ficar ou criar uma nova. Essa organização é apenas interna, da área e não tem relação com as páginas do portal.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Clicar em Adicionar&gt;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Conteudo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 Web Básico ou “Quem é Quem” (para modelo de perguntas e respostas)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Será aberta uma caixa de texto rico (mesmos recursos do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</a:rPr>
              <a:t>word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/>
          <p:nvPr/>
        </p:nvCxnSpPr>
        <p:spPr>
          <a:xfrm flipH="1">
            <a:off x="9848792" y="4061343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A563ED5-F69D-4CC6-9B45-256A8D0F8155}"/>
              </a:ext>
            </a:extLst>
          </p:cNvPr>
          <p:cNvCxnSpPr/>
          <p:nvPr/>
        </p:nvCxnSpPr>
        <p:spPr>
          <a:xfrm flipH="1">
            <a:off x="9491238" y="5444666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6C0D1118-4AF6-4869-B6A1-E658BD465D5A}"/>
              </a:ext>
            </a:extLst>
          </p:cNvPr>
          <p:cNvSpPr/>
          <p:nvPr/>
        </p:nvSpPr>
        <p:spPr>
          <a:xfrm>
            <a:off x="4818185" y="3118662"/>
            <a:ext cx="2022231" cy="11661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68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4. </a:t>
            </a:r>
            <a:r>
              <a:rPr lang="pt-BR" sz="4600" dirty="0"/>
              <a:t>Criar um novo conteúdo web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331888" y="3429000"/>
            <a:ext cx="481818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5. Inserir o conteúdo desejado</a:t>
            </a:r>
          </a:p>
          <a:p>
            <a:pPr>
              <a:spcBef>
                <a:spcPts val="600"/>
              </a:spcBef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6.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Clicar em Publicar</a:t>
            </a:r>
          </a:p>
          <a:p>
            <a:pPr>
              <a:spcBef>
                <a:spcPts val="600"/>
              </a:spcBef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7. Abrir um CA para a Ascom criar a nova página onde esse conteúdo será exibido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F63E6B-EA70-408F-B461-E1501291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57" r="57813" b="865"/>
          <a:stretch/>
        </p:blipFill>
        <p:spPr>
          <a:xfrm>
            <a:off x="4651131" y="2422292"/>
            <a:ext cx="7208981" cy="4288415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A563ED5-F69D-4CC6-9B45-256A8D0F8155}"/>
              </a:ext>
            </a:extLst>
          </p:cNvPr>
          <p:cNvCxnSpPr/>
          <p:nvPr/>
        </p:nvCxnSpPr>
        <p:spPr>
          <a:xfrm flipH="1">
            <a:off x="7761845" y="3976350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>
            <a:cxnSpLocks/>
          </p:cNvCxnSpPr>
          <p:nvPr/>
        </p:nvCxnSpPr>
        <p:spPr>
          <a:xfrm flipV="1">
            <a:off x="11306287" y="5310554"/>
            <a:ext cx="0" cy="8037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0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5. </a:t>
            </a:r>
            <a:r>
              <a:rPr lang="pt-BR" sz="4600" dirty="0"/>
              <a:t>Principais recursos de conteúdo web</a:t>
            </a:r>
          </a:p>
          <a:p>
            <a:pPr>
              <a:buNone/>
            </a:pPr>
            <a:r>
              <a:rPr lang="pt-BR" sz="3500" dirty="0">
                <a:solidFill>
                  <a:srgbClr val="FF0000"/>
                </a:solidFill>
              </a:rPr>
              <a:t>ESTILOS</a:t>
            </a:r>
            <a:endParaRPr lang="en" sz="35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40990" y="2848708"/>
            <a:ext cx="382625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Selecionar o texto: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</a:rPr>
              <a:t>Heading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1 para título da página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Normal: corpo do texto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Heading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 4 para entretítulos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u="sng" dirty="0" err="1">
                <a:solidFill>
                  <a:schemeClr val="accent1">
                    <a:lumMod val="75000"/>
                  </a:schemeClr>
                </a:solidFill>
                <a:effectLst/>
              </a:rPr>
              <a:t>T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x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effectLst/>
              </a:rPr>
              <a:t>: limpar formatação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F63E6B-EA70-408F-B461-E1501291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2" t="36395" r="57813" b="6667"/>
          <a:stretch/>
        </p:blipFill>
        <p:spPr>
          <a:xfrm>
            <a:off x="4333987" y="2435468"/>
            <a:ext cx="7179263" cy="4079633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D4A41D6-13EB-4D2E-B5C1-036F9943C79F}"/>
              </a:ext>
            </a:extLst>
          </p:cNvPr>
          <p:cNvCxnSpPr>
            <a:cxnSpLocks/>
          </p:cNvCxnSpPr>
          <p:nvPr/>
        </p:nvCxnSpPr>
        <p:spPr>
          <a:xfrm>
            <a:off x="4000500" y="3986108"/>
            <a:ext cx="65818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12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5. </a:t>
            </a:r>
            <a:r>
              <a:rPr lang="pt-BR" sz="4600" dirty="0"/>
              <a:t>Principais recursos de conteúdo web</a:t>
            </a:r>
          </a:p>
          <a:p>
            <a:pPr>
              <a:buNone/>
            </a:pPr>
            <a:r>
              <a:rPr lang="pt-BR" sz="3500" dirty="0">
                <a:solidFill>
                  <a:srgbClr val="FF0000"/>
                </a:solidFill>
              </a:rPr>
              <a:t>LINKS</a:t>
            </a:r>
            <a:endParaRPr lang="en" sz="35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096" y="2365131"/>
            <a:ext cx="382625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Selecionar o texto que deseja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</a:rPr>
              <a:t>linkar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Clicar no símbolo de corrente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Será aberta uma caixa.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Na aba “Informação de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</a:rPr>
              <a:t>Hiperligação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” (1), inserir a </a:t>
            </a:r>
            <a:r>
              <a:rPr lang="pt-BR" sz="2000" dirty="0" err="1">
                <a:solidFill>
                  <a:schemeClr val="accent1">
                    <a:lumMod val="75000"/>
                  </a:schemeClr>
                </a:solidFill>
              </a:rPr>
              <a:t>url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 para onde será direcionado;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Se desejar que a página abra em nova janela, selecionar na aba “Destino” (2).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Clicar em OK.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F63E6B-EA70-408F-B461-E1501291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2" t="43536" r="68372" b="6667"/>
          <a:stretch/>
        </p:blipFill>
        <p:spPr>
          <a:xfrm>
            <a:off x="4149349" y="2217874"/>
            <a:ext cx="6225574" cy="460338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D4A41D6-13EB-4D2E-B5C1-036F9943C79F}"/>
              </a:ext>
            </a:extLst>
          </p:cNvPr>
          <p:cNvCxnSpPr>
            <a:cxnSpLocks/>
          </p:cNvCxnSpPr>
          <p:nvPr/>
        </p:nvCxnSpPr>
        <p:spPr>
          <a:xfrm>
            <a:off x="4149349" y="4109199"/>
            <a:ext cx="10891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9E6579D-2629-4697-ACEC-7C9B6C919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80" t="36748" r="70101" b="18366"/>
          <a:stretch/>
        </p:blipFill>
        <p:spPr>
          <a:xfrm>
            <a:off x="7138097" y="2411961"/>
            <a:ext cx="5244612" cy="4446037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E786D49-39D8-4025-B99D-5C3301B9654B}"/>
              </a:ext>
            </a:extLst>
          </p:cNvPr>
          <p:cNvSpPr/>
          <p:nvPr/>
        </p:nvSpPr>
        <p:spPr>
          <a:xfrm>
            <a:off x="7975602" y="3103684"/>
            <a:ext cx="1526930" cy="650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943D3EF-CCB1-47DC-90FC-C6A9BB0DC533}"/>
              </a:ext>
            </a:extLst>
          </p:cNvPr>
          <p:cNvSpPr/>
          <p:nvPr/>
        </p:nvSpPr>
        <p:spPr>
          <a:xfrm>
            <a:off x="9492275" y="3223165"/>
            <a:ext cx="892906" cy="383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2027A-E86B-4BFB-A32A-7FACE903CBDA}"/>
              </a:ext>
            </a:extLst>
          </p:cNvPr>
          <p:cNvSpPr txBox="1"/>
          <p:nvPr/>
        </p:nvSpPr>
        <p:spPr>
          <a:xfrm>
            <a:off x="8458200" y="3428999"/>
            <a:ext cx="3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7733AB-26C0-48BD-9127-2D1F5EB9BA63}"/>
              </a:ext>
            </a:extLst>
          </p:cNvPr>
          <p:cNvSpPr txBox="1"/>
          <p:nvPr/>
        </p:nvSpPr>
        <p:spPr>
          <a:xfrm>
            <a:off x="10045944" y="3230464"/>
            <a:ext cx="3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07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5. </a:t>
            </a:r>
            <a:r>
              <a:rPr lang="pt-BR" sz="4600" dirty="0"/>
              <a:t>Principais recursos de conteúdo web</a:t>
            </a:r>
          </a:p>
          <a:p>
            <a:pPr>
              <a:buNone/>
            </a:pPr>
            <a:r>
              <a:rPr lang="pt-BR" sz="3500" dirty="0">
                <a:solidFill>
                  <a:srgbClr val="FF0000"/>
                </a:solidFill>
              </a:rPr>
              <a:t>IMAGENS</a:t>
            </a:r>
            <a:endParaRPr lang="en" sz="35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096" y="2365131"/>
            <a:ext cx="3826253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Clicar no símbolo de Imagem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Na nova janela, clicar em “Navegar no Servidor” (1)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Irão aparecer as imagens da pasta GGCIP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Escolher a imagem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Configurar altura, largura e alinhamento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Texto alternativo: descrição da imagem para deficientes visuais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Caso deseje colocar um link na imagem, ir para aba “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Hiperligação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Clicar em OK.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F63E6B-EA70-408F-B461-E1501291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2" t="43536" r="68372" b="6667"/>
          <a:stretch/>
        </p:blipFill>
        <p:spPr>
          <a:xfrm>
            <a:off x="4149349" y="2217874"/>
            <a:ext cx="6225574" cy="460338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D4A41D6-13EB-4D2E-B5C1-036F9943C79F}"/>
              </a:ext>
            </a:extLst>
          </p:cNvPr>
          <p:cNvCxnSpPr>
            <a:cxnSpLocks/>
          </p:cNvCxnSpPr>
          <p:nvPr/>
        </p:nvCxnSpPr>
        <p:spPr>
          <a:xfrm>
            <a:off x="4896696" y="4126783"/>
            <a:ext cx="10891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444EC92-37FE-4496-BC59-1B87430EE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30" t="30520" r="71707" b="12772"/>
          <a:stretch/>
        </p:blipFill>
        <p:spPr>
          <a:xfrm>
            <a:off x="7584067" y="1641190"/>
            <a:ext cx="3826252" cy="475663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1E786D49-39D8-4025-B99D-5C3301B9654B}"/>
              </a:ext>
            </a:extLst>
          </p:cNvPr>
          <p:cNvSpPr/>
          <p:nvPr/>
        </p:nvSpPr>
        <p:spPr>
          <a:xfrm>
            <a:off x="9883389" y="2237671"/>
            <a:ext cx="1526930" cy="650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943D3EF-CCB1-47DC-90FC-C6A9BB0DC533}"/>
              </a:ext>
            </a:extLst>
          </p:cNvPr>
          <p:cNvSpPr/>
          <p:nvPr/>
        </p:nvSpPr>
        <p:spPr>
          <a:xfrm>
            <a:off x="8990483" y="1921701"/>
            <a:ext cx="892906" cy="383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2027A-E86B-4BFB-A32A-7FACE903CBDA}"/>
              </a:ext>
            </a:extLst>
          </p:cNvPr>
          <p:cNvSpPr txBox="1"/>
          <p:nvPr/>
        </p:nvSpPr>
        <p:spPr>
          <a:xfrm>
            <a:off x="11076211" y="2365131"/>
            <a:ext cx="3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7733AB-26C0-48BD-9127-2D1F5EB9BA63}"/>
              </a:ext>
            </a:extLst>
          </p:cNvPr>
          <p:cNvSpPr txBox="1"/>
          <p:nvPr/>
        </p:nvSpPr>
        <p:spPr>
          <a:xfrm>
            <a:off x="9330139" y="2109852"/>
            <a:ext cx="33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2514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5. </a:t>
            </a:r>
            <a:r>
              <a:rPr lang="pt-BR" sz="4600" dirty="0"/>
              <a:t>Principais recursos de conteúdo web</a:t>
            </a:r>
          </a:p>
          <a:p>
            <a:pPr>
              <a:buNone/>
            </a:pPr>
            <a:r>
              <a:rPr lang="pt-BR" sz="3500" dirty="0">
                <a:solidFill>
                  <a:srgbClr val="FF0000"/>
                </a:solidFill>
              </a:rPr>
              <a:t>TABELAS</a:t>
            </a:r>
            <a:endParaRPr lang="en" sz="3500" dirty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096" y="2365131"/>
            <a:ext cx="38262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Clicar no símbolo de Tabela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Escolher o nome de linhas e colunas e o alinhamento e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Clicar em OK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Para editar as configurações da tabela, clicar em cima dela com o botão direito.</a:t>
            </a:r>
          </a:p>
          <a:p>
            <a:pPr>
              <a:spcBef>
                <a:spcPts val="600"/>
              </a:spcBef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F63E6B-EA70-408F-B461-E15012911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82" t="43536" r="68372" b="6667"/>
          <a:stretch/>
        </p:blipFill>
        <p:spPr>
          <a:xfrm>
            <a:off x="4149349" y="2217874"/>
            <a:ext cx="6225574" cy="460338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D4A41D6-13EB-4D2E-B5C1-036F9943C79F}"/>
              </a:ext>
            </a:extLst>
          </p:cNvPr>
          <p:cNvCxnSpPr>
            <a:cxnSpLocks/>
          </p:cNvCxnSpPr>
          <p:nvPr/>
        </p:nvCxnSpPr>
        <p:spPr>
          <a:xfrm>
            <a:off x="5389065" y="4100406"/>
            <a:ext cx="10891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4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E669BD-AFB7-4AB1-9D76-803389CBF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53" r="57957" b="3782"/>
          <a:stretch/>
        </p:blipFill>
        <p:spPr>
          <a:xfrm>
            <a:off x="5265972" y="2725618"/>
            <a:ext cx="6515395" cy="3654432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6. </a:t>
            </a:r>
            <a:r>
              <a:rPr lang="pt-BR" sz="4600" dirty="0"/>
              <a:t>Inserir um documento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096" y="2365131"/>
            <a:ext cx="382625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Acessar a pasta da GGCIP, aba Documentos e Mídias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Escolher a pasta onde o conteúdo deve ficar ou criar uma nova. Essa organização é apenas interna, da área e não tem relação com as páginas do portal.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Clicar em Adicionar&gt;Documento Básico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Será aberta uma nova janela para incluir o documento. Inserir titulo, descrição (resumo de 1 parágrafo), selecionar o arquivo do seu computador, escolher as categorias e clicar em Publicar.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D4A41D6-13EB-4D2E-B5C1-036F9943C79F}"/>
              </a:ext>
            </a:extLst>
          </p:cNvPr>
          <p:cNvCxnSpPr>
            <a:cxnSpLocks/>
          </p:cNvCxnSpPr>
          <p:nvPr/>
        </p:nvCxnSpPr>
        <p:spPr>
          <a:xfrm>
            <a:off x="4087803" y="3625622"/>
            <a:ext cx="10891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6770AB5-B8D0-43FA-A655-784244B5D895}"/>
              </a:ext>
            </a:extLst>
          </p:cNvPr>
          <p:cNvCxnSpPr>
            <a:cxnSpLocks/>
          </p:cNvCxnSpPr>
          <p:nvPr/>
        </p:nvCxnSpPr>
        <p:spPr>
          <a:xfrm>
            <a:off x="6825142" y="4154170"/>
            <a:ext cx="10891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0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D0C5C9-F6D2-4909-9646-9AD537BFD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53" r="58461" b="3782"/>
          <a:stretch/>
        </p:blipFill>
        <p:spPr>
          <a:xfrm>
            <a:off x="4418620" y="2514599"/>
            <a:ext cx="7248066" cy="4114787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6. </a:t>
            </a:r>
            <a:r>
              <a:rPr lang="pt-BR" sz="4600" dirty="0"/>
              <a:t>Inserir um documento</a:t>
            </a:r>
          </a:p>
          <a:p>
            <a:pPr>
              <a:buNone/>
            </a:pPr>
            <a:r>
              <a:rPr lang="pt-BR" sz="4600" dirty="0">
                <a:solidFill>
                  <a:srgbClr val="FF0000"/>
                </a:solidFill>
              </a:rPr>
              <a:t>Criando LINKS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096" y="2365131"/>
            <a:ext cx="38262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Para fazer um link para um documento, basta seguir os passos anteriores (Publicar o documento).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Após a publicação, clique no documento desejado.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No lado direito estão as informações do documento. Clique em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Get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URL. Copie a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</a:rPr>
              <a:t>url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e faça o link normalmente no conteúdo web (slide 13)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6770AB5-B8D0-43FA-A655-784244B5D895}"/>
              </a:ext>
            </a:extLst>
          </p:cNvPr>
          <p:cNvCxnSpPr>
            <a:cxnSpLocks/>
          </p:cNvCxnSpPr>
          <p:nvPr/>
        </p:nvCxnSpPr>
        <p:spPr>
          <a:xfrm>
            <a:off x="8926504" y="4945478"/>
            <a:ext cx="108919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0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7. </a:t>
            </a:r>
            <a:r>
              <a:rPr lang="pt-BR" sz="4600" dirty="0"/>
              <a:t>Categorização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095" y="2365130"/>
            <a:ext cx="11291543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4000" dirty="0">
                <a:solidFill>
                  <a:srgbClr val="FF0000"/>
                </a:solidFill>
              </a:rPr>
              <a:t>O que é?</a:t>
            </a:r>
          </a:p>
          <a:p>
            <a:pPr algn="ctr">
              <a:spcBef>
                <a:spcPts val="600"/>
              </a:spcBef>
            </a:pPr>
            <a:endParaRPr lang="pt-BR" sz="3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2500" dirty="0"/>
              <a:t>A categorização é uma forma de organizar os conteúdos do site. </a:t>
            </a:r>
          </a:p>
          <a:p>
            <a:pPr>
              <a:spcBef>
                <a:spcPts val="600"/>
              </a:spcBef>
            </a:pPr>
            <a:r>
              <a:rPr lang="pt-BR" sz="2500" dirty="0">
                <a:solidFill>
                  <a:schemeClr val="accent1">
                    <a:lumMod val="75000"/>
                  </a:schemeClr>
                </a:solidFill>
              </a:rPr>
              <a:t>Ela permite agrupar em uma página conteúdos que estão sob uma mesma categoria. </a:t>
            </a:r>
          </a:p>
          <a:p>
            <a:pPr>
              <a:spcBef>
                <a:spcPts val="600"/>
              </a:spcBef>
            </a:pPr>
            <a:r>
              <a:rPr lang="pt-BR" sz="2500" dirty="0"/>
              <a:t>As categorias estão reunidas em grupos, denominados Vocabulários. Alguns vocabulários são de uso geral, e outros foram criados para atender necessidades específicas de algumas áreas da Anvisa e, por isso, só devem ser utilizadas por essas áreas.</a:t>
            </a:r>
          </a:p>
          <a:p>
            <a:pPr>
              <a:spcBef>
                <a:spcPts val="600"/>
              </a:spcBef>
            </a:pP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598475" y="1358250"/>
            <a:ext cx="8069400" cy="5261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1000"/>
            <a:r>
              <a:rPr lang="en" sz="2400" b="1" dirty="0"/>
              <a:t>Acesso à informação</a:t>
            </a:r>
          </a:p>
          <a:p>
            <a:pPr marL="457200" indent="-381000"/>
            <a:r>
              <a:rPr lang="en" sz="2400" b="1" dirty="0">
                <a:solidFill>
                  <a:srgbClr val="0070C0"/>
                </a:solidFill>
              </a:rPr>
              <a:t>Anos</a:t>
            </a:r>
          </a:p>
          <a:p>
            <a:pPr marL="457200" indent="-381000"/>
            <a:r>
              <a:rPr lang="en" sz="2400" b="1" dirty="0"/>
              <a:t>Assuntos</a:t>
            </a:r>
          </a:p>
          <a:p>
            <a:pPr marL="457200" indent="-381000"/>
            <a:r>
              <a:rPr lang="en" sz="2400" b="1" dirty="0">
                <a:solidFill>
                  <a:srgbClr val="0070C0"/>
                </a:solidFill>
              </a:rPr>
              <a:t>Atuação</a:t>
            </a:r>
          </a:p>
          <a:p>
            <a:pPr marL="457200" indent="-381000"/>
            <a:r>
              <a:rPr lang="en" sz="2400" b="1" dirty="0"/>
              <a:t>Centro de Bioequivalência</a:t>
            </a:r>
          </a:p>
          <a:p>
            <a:pPr marL="457200" indent="-381000"/>
            <a:r>
              <a:rPr lang="en" sz="2400" b="1" dirty="0"/>
              <a:t>Centro de Equivalência Farmacêutica</a:t>
            </a:r>
          </a:p>
          <a:p>
            <a:pPr marL="457200" indent="-381000"/>
            <a:r>
              <a:rPr lang="en" sz="2400" b="1" dirty="0"/>
              <a:t>Diretoria colegiada</a:t>
            </a:r>
          </a:p>
          <a:p>
            <a:pPr marL="457200" indent="-381000"/>
            <a:r>
              <a:rPr lang="en" sz="2400" b="1" dirty="0">
                <a:solidFill>
                  <a:srgbClr val="0070C0"/>
                </a:solidFill>
              </a:rPr>
              <a:t>Educação e Pesquisa</a:t>
            </a:r>
          </a:p>
          <a:p>
            <a:pPr marL="457200" indent="-381000"/>
            <a:r>
              <a:rPr lang="en" sz="2400" b="1" dirty="0"/>
              <a:t>Informações técnicas</a:t>
            </a:r>
          </a:p>
          <a:p>
            <a:pPr marL="457200" indent="-381000"/>
            <a:r>
              <a:rPr lang="en" sz="2400" b="1" dirty="0"/>
              <a:t>Legislação</a:t>
            </a:r>
          </a:p>
          <a:p>
            <a:pPr marL="457200" indent="-381000"/>
            <a:r>
              <a:rPr lang="en" sz="2400" b="1" dirty="0"/>
              <a:t>Macrotemas de regulação</a:t>
            </a:r>
          </a:p>
          <a:p>
            <a:pPr marL="457200" indent="-381000"/>
            <a:r>
              <a:rPr lang="en" sz="2400" b="1" dirty="0"/>
              <a:t>Notícias</a:t>
            </a:r>
          </a:p>
          <a:p>
            <a:pPr marL="457200" indent="-381000"/>
            <a:r>
              <a:rPr lang="en" sz="2400" b="1" dirty="0">
                <a:solidFill>
                  <a:srgbClr val="0070C0"/>
                </a:solidFill>
              </a:rPr>
              <a:t>Publicações</a:t>
            </a:r>
          </a:p>
          <a:p>
            <a:pPr marL="457200" indent="-381000"/>
            <a:r>
              <a:rPr lang="en" sz="2400" b="1" dirty="0"/>
              <a:t>Regulatórios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b="1" dirty="0">
                <a:solidFill>
                  <a:schemeClr val="accent2"/>
                </a:solidFill>
              </a:rPr>
              <a:t>                                     * Vocabulários utilizados pela GGCIP</a:t>
            </a:r>
            <a:endParaRPr b="1" dirty="0">
              <a:solidFill>
                <a:schemeClr val="accent2"/>
              </a:solidFill>
            </a:endParaRPr>
          </a:p>
          <a:p>
            <a:pPr>
              <a:buNone/>
            </a:pPr>
            <a:endParaRPr b="1" dirty="0"/>
          </a:p>
          <a:p>
            <a:pPr>
              <a:buNone/>
            </a:pPr>
            <a:endParaRPr b="1" dirty="0"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2417700" y="46050"/>
            <a:ext cx="6462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Vocabulários </a:t>
            </a:r>
            <a:r>
              <a:rPr lang="pt-BR" dirty="0"/>
              <a:t>do portal</a:t>
            </a:r>
            <a:endParaRPr lang="en" dirty="0"/>
          </a:p>
        </p:txBody>
      </p:sp>
      <p:cxnSp>
        <p:nvCxnSpPr>
          <p:cNvPr id="96" name="Shape 96"/>
          <p:cNvCxnSpPr/>
          <p:nvPr/>
        </p:nvCxnSpPr>
        <p:spPr>
          <a:xfrm>
            <a:off x="1509975" y="11500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7" name="Shape 97"/>
          <p:cNvCxnSpPr/>
          <p:nvPr/>
        </p:nvCxnSpPr>
        <p:spPr>
          <a:xfrm>
            <a:off x="2421575" y="14025"/>
            <a:ext cx="0" cy="678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8" name="Shape 98"/>
          <p:cNvCxnSpPr/>
          <p:nvPr/>
        </p:nvCxnSpPr>
        <p:spPr>
          <a:xfrm>
            <a:off x="1509900" y="479875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72219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829979" y="543646"/>
            <a:ext cx="5723700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pt-BR" sz="4000" dirty="0"/>
              <a:t>Sumário</a:t>
            </a:r>
            <a:endParaRPr lang="en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602854-7280-4851-B18B-9E418A365BBE}"/>
              </a:ext>
            </a:extLst>
          </p:cNvPr>
          <p:cNvSpPr txBox="1"/>
          <p:nvPr/>
        </p:nvSpPr>
        <p:spPr>
          <a:xfrm>
            <a:off x="1776047" y="2494364"/>
            <a:ext cx="799220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000" dirty="0"/>
              <a:t>Login no portal</a:t>
            </a:r>
          </a:p>
          <a:p>
            <a:pPr marL="342900" indent="-342900">
              <a:buAutoNum type="arabicPeriod"/>
            </a:pPr>
            <a:r>
              <a:rPr lang="pt-BR" sz="2000" dirty="0"/>
              <a:t>Acessar a pasta restrita(escopo da GGCIP)</a:t>
            </a:r>
          </a:p>
          <a:p>
            <a:pPr marL="342900" indent="-342900">
              <a:buAutoNum type="arabicPeriod"/>
            </a:pPr>
            <a:r>
              <a:rPr lang="pt-BR" sz="2000" dirty="0"/>
              <a:t>Editar conteúdo já existente</a:t>
            </a:r>
          </a:p>
          <a:p>
            <a:pPr marL="342900" indent="-342900">
              <a:buAutoNum type="arabicPeriod"/>
            </a:pPr>
            <a:r>
              <a:rPr lang="pt-BR" sz="2000" dirty="0"/>
              <a:t>Criar um novo conteúdo</a:t>
            </a:r>
          </a:p>
          <a:p>
            <a:pPr marL="342900" indent="-342900">
              <a:buAutoNum type="arabicPeriod"/>
            </a:pPr>
            <a:r>
              <a:rPr lang="pt-BR" sz="2000" dirty="0"/>
              <a:t>Principais recursos de conteúdo web</a:t>
            </a:r>
          </a:p>
          <a:p>
            <a:pPr marL="800100" lvl="1" indent="-342900">
              <a:buAutoNum type="alphaLcPeriod"/>
            </a:pPr>
            <a:r>
              <a:rPr lang="pt-BR" sz="1700" dirty="0"/>
              <a:t>Estilos</a:t>
            </a:r>
          </a:p>
          <a:p>
            <a:pPr marL="800100" lvl="1" indent="-342900">
              <a:buAutoNum type="alphaLcPeriod"/>
            </a:pPr>
            <a:r>
              <a:rPr lang="pt-BR" sz="1700" dirty="0"/>
              <a:t>Links</a:t>
            </a:r>
          </a:p>
          <a:p>
            <a:pPr marL="800100" lvl="1" indent="-342900">
              <a:buAutoNum type="alphaLcPeriod"/>
            </a:pPr>
            <a:r>
              <a:rPr lang="pt-BR" sz="1700" dirty="0"/>
              <a:t>Imagens</a:t>
            </a:r>
          </a:p>
          <a:p>
            <a:pPr marL="800100" lvl="1" indent="-342900">
              <a:buAutoNum type="alphaLcPeriod"/>
            </a:pPr>
            <a:r>
              <a:rPr lang="pt-BR" sz="1700" dirty="0"/>
              <a:t>Tabelas</a:t>
            </a:r>
          </a:p>
          <a:p>
            <a:pPr marL="342900" indent="-342900">
              <a:buFontTx/>
              <a:buAutoNum type="arabicPeriod"/>
            </a:pPr>
            <a:r>
              <a:rPr lang="pt-BR" sz="2000" dirty="0"/>
              <a:t>Inserir um documento</a:t>
            </a:r>
          </a:p>
          <a:p>
            <a:pPr marL="342900" indent="-342900">
              <a:buAutoNum type="arabicPeriod"/>
            </a:pPr>
            <a:r>
              <a:rPr lang="pt-BR" sz="2000" dirty="0"/>
              <a:t>Categorização</a:t>
            </a:r>
          </a:p>
          <a:p>
            <a:pPr marL="342900" indent="-342900">
              <a:buAutoNum type="arabicPeriod"/>
            </a:pPr>
            <a:r>
              <a:rPr lang="pt-BR" sz="2000" dirty="0" err="1"/>
              <a:t>Tagueamento</a:t>
            </a:r>
            <a:endParaRPr lang="pt-BR" sz="2000" dirty="0"/>
          </a:p>
          <a:p>
            <a:pPr marL="342900" indent="-342900"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365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421575" y="457587"/>
            <a:ext cx="692400" cy="692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39375" y="678637"/>
            <a:ext cx="4769400" cy="438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Anos</a:t>
            </a:r>
          </a:p>
        </p:txBody>
      </p:sp>
      <p:sp>
        <p:nvSpPr>
          <p:cNvPr id="142" name="Shape 142"/>
          <p:cNvSpPr/>
          <p:nvPr/>
        </p:nvSpPr>
        <p:spPr>
          <a:xfrm>
            <a:off x="2592685" y="647800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2421575" y="2962800"/>
            <a:ext cx="2149800" cy="102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Ano em que a informação foi produzida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4569200" y="3563575"/>
            <a:ext cx="3498300" cy="18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endParaRPr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2000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2001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2002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2003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2004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2005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2006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2007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2017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(X) </a:t>
            </a:r>
            <a:r>
              <a:rPr lang="en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2018</a:t>
            </a:r>
          </a:p>
          <a:p>
            <a:pPr>
              <a:lnSpc>
                <a:spcPct val="115000"/>
              </a:lnSpc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8060475" y="2718900"/>
            <a:ext cx="1324800" cy="18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Todas as áreas têm acesso e podem publicar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1509975" y="11500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7" name="Shape 147"/>
          <p:cNvCxnSpPr/>
          <p:nvPr/>
        </p:nvCxnSpPr>
        <p:spPr>
          <a:xfrm>
            <a:off x="2421575" y="14025"/>
            <a:ext cx="0" cy="678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8" name="Shape 148"/>
          <p:cNvSpPr txBox="1"/>
          <p:nvPr/>
        </p:nvSpPr>
        <p:spPr>
          <a:xfrm>
            <a:off x="9340475" y="2741950"/>
            <a:ext cx="1324800" cy="10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Não há restrição para esse item </a:t>
            </a:r>
          </a:p>
          <a:p>
            <a:pPr>
              <a:lnSpc>
                <a:spcPct val="115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9" name="Shape 149"/>
          <p:cNvCxnSpPr/>
          <p:nvPr/>
        </p:nvCxnSpPr>
        <p:spPr>
          <a:xfrm>
            <a:off x="4569200" y="1164025"/>
            <a:ext cx="0" cy="5609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0" name="Shape 150"/>
          <p:cNvCxnSpPr/>
          <p:nvPr/>
        </p:nvCxnSpPr>
        <p:spPr>
          <a:xfrm flipH="1">
            <a:off x="8067500" y="1150000"/>
            <a:ext cx="15000" cy="5656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1" name="Shape 151"/>
          <p:cNvCxnSpPr/>
          <p:nvPr/>
        </p:nvCxnSpPr>
        <p:spPr>
          <a:xfrm flipH="1">
            <a:off x="9309175" y="1150000"/>
            <a:ext cx="15000" cy="5656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2" name="Shape 152"/>
          <p:cNvSpPr/>
          <p:nvPr/>
        </p:nvSpPr>
        <p:spPr>
          <a:xfrm>
            <a:off x="8387728" y="1437937"/>
            <a:ext cx="692400" cy="69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153" name="Shape 153"/>
          <p:cNvSpPr/>
          <p:nvPr/>
        </p:nvSpPr>
        <p:spPr>
          <a:xfrm>
            <a:off x="8563953" y="1614151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089591" y="1437987"/>
            <a:ext cx="692400" cy="692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5" name="Shape 155"/>
          <p:cNvGrpSpPr/>
          <p:nvPr/>
        </p:nvGrpSpPr>
        <p:grpSpPr>
          <a:xfrm>
            <a:off x="9705616" y="1438000"/>
            <a:ext cx="692400" cy="692400"/>
            <a:chOff x="6800341" y="1408912"/>
            <a:chExt cx="692400" cy="692400"/>
          </a:xfrm>
        </p:grpSpPr>
        <p:sp>
          <p:nvSpPr>
            <p:cNvPr id="156" name="Shape 156"/>
            <p:cNvSpPr/>
            <p:nvPr/>
          </p:nvSpPr>
          <p:spPr>
            <a:xfrm>
              <a:off x="6800341" y="1408912"/>
              <a:ext cx="692400" cy="69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976579" y="1584376"/>
              <a:ext cx="343052" cy="343031"/>
            </a:xfrm>
            <a:custGeom>
              <a:avLst/>
              <a:gdLst/>
              <a:ahLst/>
              <a:cxnLst/>
              <a:rect l="0" t="0" r="0" b="0"/>
              <a:pathLst>
                <a:path w="16414" h="16413" extrusionOk="0">
                  <a:moveTo>
                    <a:pt x="10088" y="5080"/>
                  </a:moveTo>
                  <a:lnTo>
                    <a:pt x="10234" y="5105"/>
                  </a:lnTo>
                  <a:lnTo>
                    <a:pt x="10307" y="5129"/>
                  </a:lnTo>
                  <a:lnTo>
                    <a:pt x="10356" y="5178"/>
                  </a:lnTo>
                  <a:lnTo>
                    <a:pt x="11235" y="6057"/>
                  </a:lnTo>
                  <a:lnTo>
                    <a:pt x="11284" y="6106"/>
                  </a:lnTo>
                  <a:lnTo>
                    <a:pt x="11309" y="6179"/>
                  </a:lnTo>
                  <a:lnTo>
                    <a:pt x="11333" y="6326"/>
                  </a:lnTo>
                  <a:lnTo>
                    <a:pt x="11309" y="6473"/>
                  </a:lnTo>
                  <a:lnTo>
                    <a:pt x="11284" y="6546"/>
                  </a:lnTo>
                  <a:lnTo>
                    <a:pt x="11235" y="6595"/>
                  </a:lnTo>
                  <a:lnTo>
                    <a:pt x="9892" y="7938"/>
                  </a:lnTo>
                  <a:lnTo>
                    <a:pt x="9843" y="7987"/>
                  </a:lnTo>
                  <a:lnTo>
                    <a:pt x="9819" y="8060"/>
                  </a:lnTo>
                  <a:lnTo>
                    <a:pt x="9795" y="8207"/>
                  </a:lnTo>
                  <a:lnTo>
                    <a:pt x="9819" y="8353"/>
                  </a:lnTo>
                  <a:lnTo>
                    <a:pt x="9843" y="8426"/>
                  </a:lnTo>
                  <a:lnTo>
                    <a:pt x="9892" y="8475"/>
                  </a:lnTo>
                  <a:lnTo>
                    <a:pt x="11235" y="9818"/>
                  </a:lnTo>
                  <a:lnTo>
                    <a:pt x="11284" y="9867"/>
                  </a:lnTo>
                  <a:lnTo>
                    <a:pt x="11309" y="9941"/>
                  </a:lnTo>
                  <a:lnTo>
                    <a:pt x="11333" y="10087"/>
                  </a:lnTo>
                  <a:lnTo>
                    <a:pt x="11309" y="10234"/>
                  </a:lnTo>
                  <a:lnTo>
                    <a:pt x="11284" y="10307"/>
                  </a:lnTo>
                  <a:lnTo>
                    <a:pt x="11235" y="10356"/>
                  </a:lnTo>
                  <a:lnTo>
                    <a:pt x="10356" y="11235"/>
                  </a:lnTo>
                  <a:lnTo>
                    <a:pt x="10307" y="11284"/>
                  </a:lnTo>
                  <a:lnTo>
                    <a:pt x="10234" y="11308"/>
                  </a:lnTo>
                  <a:lnTo>
                    <a:pt x="10088" y="11333"/>
                  </a:lnTo>
                  <a:lnTo>
                    <a:pt x="9941" y="11308"/>
                  </a:lnTo>
                  <a:lnTo>
                    <a:pt x="9868" y="11284"/>
                  </a:lnTo>
                  <a:lnTo>
                    <a:pt x="9819" y="11235"/>
                  </a:lnTo>
                  <a:lnTo>
                    <a:pt x="8476" y="9892"/>
                  </a:lnTo>
                  <a:lnTo>
                    <a:pt x="8427" y="9843"/>
                  </a:lnTo>
                  <a:lnTo>
                    <a:pt x="8354" y="9818"/>
                  </a:lnTo>
                  <a:lnTo>
                    <a:pt x="8207" y="9794"/>
                  </a:lnTo>
                  <a:lnTo>
                    <a:pt x="8061" y="9818"/>
                  </a:lnTo>
                  <a:lnTo>
                    <a:pt x="7987" y="9843"/>
                  </a:lnTo>
                  <a:lnTo>
                    <a:pt x="7938" y="9892"/>
                  </a:lnTo>
                  <a:lnTo>
                    <a:pt x="6595" y="11235"/>
                  </a:lnTo>
                  <a:lnTo>
                    <a:pt x="6546" y="11284"/>
                  </a:lnTo>
                  <a:lnTo>
                    <a:pt x="6473" y="11308"/>
                  </a:lnTo>
                  <a:lnTo>
                    <a:pt x="6326" y="11333"/>
                  </a:lnTo>
                  <a:lnTo>
                    <a:pt x="6180" y="11308"/>
                  </a:lnTo>
                  <a:lnTo>
                    <a:pt x="6107" y="11284"/>
                  </a:lnTo>
                  <a:lnTo>
                    <a:pt x="6058" y="11235"/>
                  </a:lnTo>
                  <a:lnTo>
                    <a:pt x="5179" y="10356"/>
                  </a:lnTo>
                  <a:lnTo>
                    <a:pt x="5130" y="10307"/>
                  </a:lnTo>
                  <a:lnTo>
                    <a:pt x="5105" y="10234"/>
                  </a:lnTo>
                  <a:lnTo>
                    <a:pt x="5081" y="10087"/>
                  </a:lnTo>
                  <a:lnTo>
                    <a:pt x="5105" y="9941"/>
                  </a:lnTo>
                  <a:lnTo>
                    <a:pt x="5130" y="9867"/>
                  </a:lnTo>
                  <a:lnTo>
                    <a:pt x="5179" y="9818"/>
                  </a:lnTo>
                  <a:lnTo>
                    <a:pt x="6522" y="8475"/>
                  </a:lnTo>
                  <a:lnTo>
                    <a:pt x="6571" y="8426"/>
                  </a:lnTo>
                  <a:lnTo>
                    <a:pt x="6595" y="8353"/>
                  </a:lnTo>
                  <a:lnTo>
                    <a:pt x="6620" y="8207"/>
                  </a:lnTo>
                  <a:lnTo>
                    <a:pt x="6595" y="8060"/>
                  </a:lnTo>
                  <a:lnTo>
                    <a:pt x="6571" y="7987"/>
                  </a:lnTo>
                  <a:lnTo>
                    <a:pt x="6522" y="7938"/>
                  </a:lnTo>
                  <a:lnTo>
                    <a:pt x="5179" y="6595"/>
                  </a:lnTo>
                  <a:lnTo>
                    <a:pt x="5130" y="6546"/>
                  </a:lnTo>
                  <a:lnTo>
                    <a:pt x="5105" y="6473"/>
                  </a:lnTo>
                  <a:lnTo>
                    <a:pt x="5081" y="6326"/>
                  </a:lnTo>
                  <a:lnTo>
                    <a:pt x="5105" y="6179"/>
                  </a:lnTo>
                  <a:lnTo>
                    <a:pt x="5130" y="6106"/>
                  </a:lnTo>
                  <a:lnTo>
                    <a:pt x="5179" y="6057"/>
                  </a:lnTo>
                  <a:lnTo>
                    <a:pt x="6058" y="5178"/>
                  </a:lnTo>
                  <a:lnTo>
                    <a:pt x="6107" y="5129"/>
                  </a:lnTo>
                  <a:lnTo>
                    <a:pt x="6180" y="5105"/>
                  </a:lnTo>
                  <a:lnTo>
                    <a:pt x="6326" y="5080"/>
                  </a:lnTo>
                  <a:lnTo>
                    <a:pt x="6473" y="5105"/>
                  </a:lnTo>
                  <a:lnTo>
                    <a:pt x="6546" y="5129"/>
                  </a:lnTo>
                  <a:lnTo>
                    <a:pt x="6595" y="5178"/>
                  </a:lnTo>
                  <a:lnTo>
                    <a:pt x="7938" y="6521"/>
                  </a:lnTo>
                  <a:lnTo>
                    <a:pt x="7987" y="6570"/>
                  </a:lnTo>
                  <a:lnTo>
                    <a:pt x="8061" y="6595"/>
                  </a:lnTo>
                  <a:lnTo>
                    <a:pt x="8207" y="6619"/>
                  </a:lnTo>
                  <a:lnTo>
                    <a:pt x="8354" y="6595"/>
                  </a:lnTo>
                  <a:lnTo>
                    <a:pt x="8427" y="6570"/>
                  </a:lnTo>
                  <a:lnTo>
                    <a:pt x="8476" y="6521"/>
                  </a:lnTo>
                  <a:lnTo>
                    <a:pt x="9819" y="5178"/>
                  </a:lnTo>
                  <a:lnTo>
                    <a:pt x="9868" y="5129"/>
                  </a:lnTo>
                  <a:lnTo>
                    <a:pt x="9941" y="5105"/>
                  </a:lnTo>
                  <a:lnTo>
                    <a:pt x="10088" y="5080"/>
                  </a:lnTo>
                  <a:close/>
                  <a:moveTo>
                    <a:pt x="5130" y="0"/>
                  </a:moveTo>
                  <a:lnTo>
                    <a:pt x="4934" y="25"/>
                  </a:lnTo>
                  <a:lnTo>
                    <a:pt x="4739" y="74"/>
                  </a:lnTo>
                  <a:lnTo>
                    <a:pt x="4568" y="171"/>
                  </a:lnTo>
                  <a:lnTo>
                    <a:pt x="4397" y="293"/>
                  </a:lnTo>
                  <a:lnTo>
                    <a:pt x="294" y="4397"/>
                  </a:lnTo>
                  <a:lnTo>
                    <a:pt x="172" y="4568"/>
                  </a:lnTo>
                  <a:lnTo>
                    <a:pt x="74" y="4738"/>
                  </a:lnTo>
                  <a:lnTo>
                    <a:pt x="25" y="4934"/>
                  </a:lnTo>
                  <a:lnTo>
                    <a:pt x="1" y="5129"/>
                  </a:lnTo>
                  <a:lnTo>
                    <a:pt x="1" y="11284"/>
                  </a:lnTo>
                  <a:lnTo>
                    <a:pt x="25" y="11479"/>
                  </a:lnTo>
                  <a:lnTo>
                    <a:pt x="74" y="11675"/>
                  </a:lnTo>
                  <a:lnTo>
                    <a:pt x="172" y="11846"/>
                  </a:lnTo>
                  <a:lnTo>
                    <a:pt x="294" y="12017"/>
                  </a:lnTo>
                  <a:lnTo>
                    <a:pt x="4397" y="16120"/>
                  </a:lnTo>
                  <a:lnTo>
                    <a:pt x="4568" y="16242"/>
                  </a:lnTo>
                  <a:lnTo>
                    <a:pt x="4739" y="16339"/>
                  </a:lnTo>
                  <a:lnTo>
                    <a:pt x="4934" y="16388"/>
                  </a:lnTo>
                  <a:lnTo>
                    <a:pt x="5130" y="16413"/>
                  </a:lnTo>
                  <a:lnTo>
                    <a:pt x="11284" y="16413"/>
                  </a:lnTo>
                  <a:lnTo>
                    <a:pt x="11480" y="16388"/>
                  </a:lnTo>
                  <a:lnTo>
                    <a:pt x="11675" y="16339"/>
                  </a:lnTo>
                  <a:lnTo>
                    <a:pt x="11846" y="16242"/>
                  </a:lnTo>
                  <a:lnTo>
                    <a:pt x="12017" y="16120"/>
                  </a:lnTo>
                  <a:lnTo>
                    <a:pt x="16120" y="12017"/>
                  </a:lnTo>
                  <a:lnTo>
                    <a:pt x="16242" y="11846"/>
                  </a:lnTo>
                  <a:lnTo>
                    <a:pt x="16340" y="11675"/>
                  </a:lnTo>
                  <a:lnTo>
                    <a:pt x="16389" y="11479"/>
                  </a:lnTo>
                  <a:lnTo>
                    <a:pt x="16413" y="11284"/>
                  </a:lnTo>
                  <a:lnTo>
                    <a:pt x="16413" y="5129"/>
                  </a:lnTo>
                  <a:lnTo>
                    <a:pt x="16389" y="4934"/>
                  </a:lnTo>
                  <a:lnTo>
                    <a:pt x="16340" y="4738"/>
                  </a:lnTo>
                  <a:lnTo>
                    <a:pt x="16242" y="4568"/>
                  </a:lnTo>
                  <a:lnTo>
                    <a:pt x="16120" y="4397"/>
                  </a:lnTo>
                  <a:lnTo>
                    <a:pt x="12017" y="293"/>
                  </a:lnTo>
                  <a:lnTo>
                    <a:pt x="11846" y="171"/>
                  </a:lnTo>
                  <a:lnTo>
                    <a:pt x="11675" y="74"/>
                  </a:lnTo>
                  <a:lnTo>
                    <a:pt x="11480" y="25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3328069" y="1608596"/>
            <a:ext cx="215437" cy="351203"/>
            <a:chOff x="6730350" y="2315900"/>
            <a:chExt cx="257700" cy="420100"/>
          </a:xfrm>
        </p:grpSpPr>
        <p:sp>
          <p:nvSpPr>
            <p:cNvPr id="159" name="Shape 15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4" name="Shape 164"/>
          <p:cNvSpPr txBox="1"/>
          <p:nvPr/>
        </p:nvSpPr>
        <p:spPr>
          <a:xfrm>
            <a:off x="4706601" y="2076525"/>
            <a:ext cx="3273361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>
                <a:latin typeface="Lato"/>
                <a:ea typeface="Lato"/>
                <a:cs typeface="Lato"/>
                <a:sym typeface="Lato"/>
              </a:rPr>
              <a:t>Categorias (o que marcar)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8067500" y="2065375"/>
            <a:ext cx="13248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1">
                <a:latin typeface="Lato"/>
                <a:ea typeface="Lato"/>
                <a:cs typeface="Lato"/>
                <a:sym typeface="Lato"/>
              </a:rPr>
              <a:t>Geral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9461575" y="2076775"/>
            <a:ext cx="13248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1">
                <a:latin typeface="Lato"/>
                <a:ea typeface="Lato"/>
                <a:cs typeface="Lato"/>
                <a:sym typeface="Lato"/>
              </a:rPr>
              <a:t>Restrita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2888937" y="2054225"/>
            <a:ext cx="12129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>
                <a:latin typeface="Lato"/>
                <a:ea typeface="Lato"/>
                <a:cs typeface="Lato"/>
                <a:sym typeface="Lato"/>
              </a:rPr>
              <a:t>O  que é</a:t>
            </a:r>
          </a:p>
        </p:txBody>
      </p:sp>
      <p:grpSp>
        <p:nvGrpSpPr>
          <p:cNvPr id="168" name="Shape 168"/>
          <p:cNvGrpSpPr/>
          <p:nvPr/>
        </p:nvGrpSpPr>
        <p:grpSpPr>
          <a:xfrm>
            <a:off x="5927878" y="1437987"/>
            <a:ext cx="692400" cy="692400"/>
            <a:chOff x="4332566" y="1338812"/>
            <a:chExt cx="692400" cy="692400"/>
          </a:xfrm>
        </p:grpSpPr>
        <p:sp>
          <p:nvSpPr>
            <p:cNvPr id="169" name="Shape 169"/>
            <p:cNvSpPr/>
            <p:nvPr/>
          </p:nvSpPr>
          <p:spPr>
            <a:xfrm>
              <a:off x="4332566" y="1338812"/>
              <a:ext cx="692400" cy="69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4503660" y="1510949"/>
              <a:ext cx="350200" cy="348152"/>
            </a:xfrm>
            <a:custGeom>
              <a:avLst/>
              <a:gdLst/>
              <a:ahLst/>
              <a:cxnLst/>
              <a:rect l="0" t="0" r="0" b="0"/>
              <a:pathLst>
                <a:path w="16756" h="16658" extrusionOk="0">
                  <a:moveTo>
                    <a:pt x="13287" y="2565"/>
                  </a:moveTo>
                  <a:lnTo>
                    <a:pt x="13482" y="2590"/>
                  </a:lnTo>
                  <a:lnTo>
                    <a:pt x="13653" y="2663"/>
                  </a:lnTo>
                  <a:lnTo>
                    <a:pt x="13800" y="2736"/>
                  </a:lnTo>
                  <a:lnTo>
                    <a:pt x="13922" y="2858"/>
                  </a:lnTo>
                  <a:lnTo>
                    <a:pt x="14069" y="3005"/>
                  </a:lnTo>
                  <a:lnTo>
                    <a:pt x="14142" y="3176"/>
                  </a:lnTo>
                  <a:lnTo>
                    <a:pt x="14191" y="3371"/>
                  </a:lnTo>
                  <a:lnTo>
                    <a:pt x="14215" y="3567"/>
                  </a:lnTo>
                  <a:lnTo>
                    <a:pt x="14191" y="3738"/>
                  </a:lnTo>
                  <a:lnTo>
                    <a:pt x="14142" y="3884"/>
                  </a:lnTo>
                  <a:lnTo>
                    <a:pt x="14069" y="4055"/>
                  </a:lnTo>
                  <a:lnTo>
                    <a:pt x="13922" y="4202"/>
                  </a:lnTo>
                  <a:lnTo>
                    <a:pt x="13800" y="4348"/>
                  </a:lnTo>
                  <a:lnTo>
                    <a:pt x="13653" y="4446"/>
                  </a:lnTo>
                  <a:lnTo>
                    <a:pt x="13482" y="4495"/>
                  </a:lnTo>
                  <a:lnTo>
                    <a:pt x="13067" y="4495"/>
                  </a:lnTo>
                  <a:lnTo>
                    <a:pt x="12896" y="4446"/>
                  </a:lnTo>
                  <a:lnTo>
                    <a:pt x="12725" y="4348"/>
                  </a:lnTo>
                  <a:lnTo>
                    <a:pt x="12554" y="4202"/>
                  </a:lnTo>
                  <a:lnTo>
                    <a:pt x="12481" y="4055"/>
                  </a:lnTo>
                  <a:lnTo>
                    <a:pt x="12408" y="3884"/>
                  </a:lnTo>
                  <a:lnTo>
                    <a:pt x="12359" y="3738"/>
                  </a:lnTo>
                  <a:lnTo>
                    <a:pt x="12359" y="3567"/>
                  </a:lnTo>
                  <a:lnTo>
                    <a:pt x="12359" y="3371"/>
                  </a:lnTo>
                  <a:lnTo>
                    <a:pt x="12408" y="3176"/>
                  </a:lnTo>
                  <a:lnTo>
                    <a:pt x="12481" y="3005"/>
                  </a:lnTo>
                  <a:lnTo>
                    <a:pt x="12554" y="2858"/>
                  </a:lnTo>
                  <a:lnTo>
                    <a:pt x="12725" y="2736"/>
                  </a:lnTo>
                  <a:lnTo>
                    <a:pt x="12896" y="2663"/>
                  </a:lnTo>
                  <a:lnTo>
                    <a:pt x="13067" y="2590"/>
                  </a:lnTo>
                  <a:lnTo>
                    <a:pt x="13287" y="2565"/>
                  </a:lnTo>
                  <a:close/>
                  <a:moveTo>
                    <a:pt x="10845" y="1"/>
                  </a:moveTo>
                  <a:lnTo>
                    <a:pt x="10527" y="25"/>
                  </a:lnTo>
                  <a:lnTo>
                    <a:pt x="10210" y="74"/>
                  </a:lnTo>
                  <a:lnTo>
                    <a:pt x="9868" y="172"/>
                  </a:lnTo>
                  <a:lnTo>
                    <a:pt x="9477" y="318"/>
                  </a:lnTo>
                  <a:lnTo>
                    <a:pt x="9184" y="489"/>
                  </a:lnTo>
                  <a:lnTo>
                    <a:pt x="8891" y="660"/>
                  </a:lnTo>
                  <a:lnTo>
                    <a:pt x="8622" y="831"/>
                  </a:lnTo>
                  <a:lnTo>
                    <a:pt x="8525" y="953"/>
                  </a:lnTo>
                  <a:lnTo>
                    <a:pt x="8427" y="1051"/>
                  </a:lnTo>
                  <a:lnTo>
                    <a:pt x="416" y="8866"/>
                  </a:lnTo>
                  <a:lnTo>
                    <a:pt x="270" y="9086"/>
                  </a:lnTo>
                  <a:lnTo>
                    <a:pt x="123" y="9355"/>
                  </a:lnTo>
                  <a:lnTo>
                    <a:pt x="25" y="9624"/>
                  </a:lnTo>
                  <a:lnTo>
                    <a:pt x="1" y="9746"/>
                  </a:lnTo>
                  <a:lnTo>
                    <a:pt x="1" y="9917"/>
                  </a:lnTo>
                  <a:lnTo>
                    <a:pt x="1" y="10039"/>
                  </a:lnTo>
                  <a:lnTo>
                    <a:pt x="25" y="10136"/>
                  </a:lnTo>
                  <a:lnTo>
                    <a:pt x="123" y="10381"/>
                  </a:lnTo>
                  <a:lnTo>
                    <a:pt x="270" y="10625"/>
                  </a:lnTo>
                  <a:lnTo>
                    <a:pt x="416" y="10869"/>
                  </a:lnTo>
                  <a:lnTo>
                    <a:pt x="5911" y="16242"/>
                  </a:lnTo>
                  <a:lnTo>
                    <a:pt x="6009" y="16340"/>
                  </a:lnTo>
                  <a:lnTo>
                    <a:pt x="6131" y="16438"/>
                  </a:lnTo>
                  <a:lnTo>
                    <a:pt x="6253" y="16511"/>
                  </a:lnTo>
                  <a:lnTo>
                    <a:pt x="6400" y="16560"/>
                  </a:lnTo>
                  <a:lnTo>
                    <a:pt x="6522" y="16609"/>
                  </a:lnTo>
                  <a:lnTo>
                    <a:pt x="6668" y="16633"/>
                  </a:lnTo>
                  <a:lnTo>
                    <a:pt x="6961" y="16657"/>
                  </a:lnTo>
                  <a:lnTo>
                    <a:pt x="7206" y="16633"/>
                  </a:lnTo>
                  <a:lnTo>
                    <a:pt x="7474" y="16560"/>
                  </a:lnTo>
                  <a:lnTo>
                    <a:pt x="7596" y="16511"/>
                  </a:lnTo>
                  <a:lnTo>
                    <a:pt x="7719" y="16438"/>
                  </a:lnTo>
                  <a:lnTo>
                    <a:pt x="7816" y="16340"/>
                  </a:lnTo>
                  <a:lnTo>
                    <a:pt x="7914" y="16242"/>
                  </a:lnTo>
                  <a:lnTo>
                    <a:pt x="15803" y="8427"/>
                  </a:lnTo>
                  <a:lnTo>
                    <a:pt x="15974" y="8183"/>
                  </a:lnTo>
                  <a:lnTo>
                    <a:pt x="16169" y="7938"/>
                  </a:lnTo>
                  <a:lnTo>
                    <a:pt x="16242" y="7792"/>
                  </a:lnTo>
                  <a:lnTo>
                    <a:pt x="16340" y="7645"/>
                  </a:lnTo>
                  <a:lnTo>
                    <a:pt x="16389" y="7474"/>
                  </a:lnTo>
                  <a:lnTo>
                    <a:pt x="16438" y="7279"/>
                  </a:lnTo>
                  <a:lnTo>
                    <a:pt x="16584" y="6961"/>
                  </a:lnTo>
                  <a:lnTo>
                    <a:pt x="16682" y="6644"/>
                  </a:lnTo>
                  <a:lnTo>
                    <a:pt x="16731" y="6326"/>
                  </a:lnTo>
                  <a:lnTo>
                    <a:pt x="16755" y="6009"/>
                  </a:lnTo>
                  <a:lnTo>
                    <a:pt x="16755" y="1491"/>
                  </a:lnTo>
                  <a:lnTo>
                    <a:pt x="16731" y="1173"/>
                  </a:lnTo>
                  <a:lnTo>
                    <a:pt x="16706" y="1051"/>
                  </a:lnTo>
                  <a:lnTo>
                    <a:pt x="16657" y="905"/>
                  </a:lnTo>
                  <a:lnTo>
                    <a:pt x="16609" y="782"/>
                  </a:lnTo>
                  <a:lnTo>
                    <a:pt x="16535" y="660"/>
                  </a:lnTo>
                  <a:lnTo>
                    <a:pt x="16438" y="538"/>
                  </a:lnTo>
                  <a:lnTo>
                    <a:pt x="16340" y="416"/>
                  </a:lnTo>
                  <a:lnTo>
                    <a:pt x="16144" y="270"/>
                  </a:lnTo>
                  <a:lnTo>
                    <a:pt x="15900" y="123"/>
                  </a:lnTo>
                  <a:lnTo>
                    <a:pt x="15632" y="50"/>
                  </a:lnTo>
                  <a:lnTo>
                    <a:pt x="155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171" name="Shape 171"/>
          <p:cNvCxnSpPr/>
          <p:nvPr/>
        </p:nvCxnSpPr>
        <p:spPr>
          <a:xfrm>
            <a:off x="1509900" y="4576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2" name="Shape 172"/>
          <p:cNvCxnSpPr/>
          <p:nvPr/>
        </p:nvCxnSpPr>
        <p:spPr>
          <a:xfrm>
            <a:off x="1509900" y="2536262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14077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421575" y="457587"/>
            <a:ext cx="692400" cy="692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39375" y="678637"/>
            <a:ext cx="4769400" cy="438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A</a:t>
            </a:r>
            <a:r>
              <a:rPr lang="pt-BR" dirty="0" err="1"/>
              <a:t>tuação</a:t>
            </a:r>
            <a:endParaRPr lang="en" dirty="0"/>
          </a:p>
        </p:txBody>
      </p:sp>
      <p:sp>
        <p:nvSpPr>
          <p:cNvPr id="179" name="Shape 179"/>
          <p:cNvSpPr/>
          <p:nvPr/>
        </p:nvSpPr>
        <p:spPr>
          <a:xfrm>
            <a:off x="2592685" y="647800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563953" y="1614151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2421575" y="2810400"/>
            <a:ext cx="2149800" cy="19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Classifica as informações e redireciona para o menu de Atuação </a:t>
            </a: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do Portal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545875" y="2870701"/>
            <a:ext cx="3498300" cy="31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pt-BR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X</a:t>
            </a: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" sz="16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Educação e Pesquisa</a:t>
            </a:r>
          </a:p>
          <a:p>
            <a:pPr lvl="0">
              <a:lnSpc>
                <a:spcPct val="115000"/>
              </a:lnSpc>
            </a:pP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Fiscalização e Monitoramento</a:t>
            </a:r>
          </a:p>
          <a:p>
            <a:pPr lvl="0">
              <a:lnSpc>
                <a:spcPct val="115000"/>
              </a:lnSpc>
            </a:pP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Registros e Autorizações</a:t>
            </a:r>
          </a:p>
          <a:p>
            <a:pPr lvl="0">
              <a:lnSpc>
                <a:spcPct val="115000"/>
              </a:lnSpc>
            </a:pP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Regulação</a:t>
            </a:r>
          </a:p>
          <a:p>
            <a:pPr lvl="0">
              <a:lnSpc>
                <a:spcPct val="115000"/>
              </a:lnSpc>
            </a:pP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 ) Sistema Nacional de Vigilância Sanitária </a:t>
            </a:r>
          </a:p>
          <a:p>
            <a:pPr>
              <a:lnSpc>
                <a:spcPct val="115000"/>
              </a:lnSpc>
              <a:buClr>
                <a:schemeClr val="dk1"/>
              </a:buClr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ct val="115000"/>
              </a:lnSpc>
            </a:pP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8060475" y="2718900"/>
            <a:ext cx="1324800" cy="18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Todas as áreas têm acesso e podem publicar</a:t>
            </a:r>
          </a:p>
        </p:txBody>
      </p:sp>
      <p:cxnSp>
        <p:nvCxnSpPr>
          <p:cNvPr id="184" name="Shape 184"/>
          <p:cNvCxnSpPr/>
          <p:nvPr/>
        </p:nvCxnSpPr>
        <p:spPr>
          <a:xfrm>
            <a:off x="1509975" y="11500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/>
          <p:nvPr/>
        </p:nvCxnSpPr>
        <p:spPr>
          <a:xfrm>
            <a:off x="2421575" y="14025"/>
            <a:ext cx="0" cy="67878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6" name="Shape 186"/>
          <p:cNvSpPr txBox="1"/>
          <p:nvPr/>
        </p:nvSpPr>
        <p:spPr>
          <a:xfrm>
            <a:off x="9340475" y="2741950"/>
            <a:ext cx="1324800" cy="10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ct val="61111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Não há restrição para esse item </a:t>
            </a:r>
          </a:p>
          <a:p>
            <a:pPr>
              <a:lnSpc>
                <a:spcPct val="115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7" name="Shape 187"/>
          <p:cNvCxnSpPr/>
          <p:nvPr/>
        </p:nvCxnSpPr>
        <p:spPr>
          <a:xfrm>
            <a:off x="4569200" y="1164025"/>
            <a:ext cx="0" cy="5609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/>
          <p:nvPr/>
        </p:nvCxnSpPr>
        <p:spPr>
          <a:xfrm flipH="1">
            <a:off x="8067500" y="1150000"/>
            <a:ext cx="15000" cy="5656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9" name="Shape 189"/>
          <p:cNvCxnSpPr/>
          <p:nvPr/>
        </p:nvCxnSpPr>
        <p:spPr>
          <a:xfrm flipH="1">
            <a:off x="9309175" y="1150000"/>
            <a:ext cx="15000" cy="5656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0" name="Shape 190"/>
          <p:cNvSpPr/>
          <p:nvPr/>
        </p:nvSpPr>
        <p:spPr>
          <a:xfrm>
            <a:off x="8387728" y="1437937"/>
            <a:ext cx="692400" cy="69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191" name="Shape 191"/>
          <p:cNvSpPr/>
          <p:nvPr/>
        </p:nvSpPr>
        <p:spPr>
          <a:xfrm>
            <a:off x="8563953" y="1614151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089591" y="1437987"/>
            <a:ext cx="692400" cy="692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3" name="Shape 193"/>
          <p:cNvGrpSpPr/>
          <p:nvPr/>
        </p:nvGrpSpPr>
        <p:grpSpPr>
          <a:xfrm>
            <a:off x="9705616" y="1438000"/>
            <a:ext cx="692400" cy="692400"/>
            <a:chOff x="6800341" y="1408912"/>
            <a:chExt cx="692400" cy="692400"/>
          </a:xfrm>
        </p:grpSpPr>
        <p:sp>
          <p:nvSpPr>
            <p:cNvPr id="194" name="Shape 194"/>
            <p:cNvSpPr/>
            <p:nvPr/>
          </p:nvSpPr>
          <p:spPr>
            <a:xfrm>
              <a:off x="6800341" y="1408912"/>
              <a:ext cx="692400" cy="69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6976579" y="1584376"/>
              <a:ext cx="343052" cy="343031"/>
            </a:xfrm>
            <a:custGeom>
              <a:avLst/>
              <a:gdLst/>
              <a:ahLst/>
              <a:cxnLst/>
              <a:rect l="0" t="0" r="0" b="0"/>
              <a:pathLst>
                <a:path w="16414" h="16413" extrusionOk="0">
                  <a:moveTo>
                    <a:pt x="10088" y="5080"/>
                  </a:moveTo>
                  <a:lnTo>
                    <a:pt x="10234" y="5105"/>
                  </a:lnTo>
                  <a:lnTo>
                    <a:pt x="10307" y="5129"/>
                  </a:lnTo>
                  <a:lnTo>
                    <a:pt x="10356" y="5178"/>
                  </a:lnTo>
                  <a:lnTo>
                    <a:pt x="11235" y="6057"/>
                  </a:lnTo>
                  <a:lnTo>
                    <a:pt x="11284" y="6106"/>
                  </a:lnTo>
                  <a:lnTo>
                    <a:pt x="11309" y="6179"/>
                  </a:lnTo>
                  <a:lnTo>
                    <a:pt x="11333" y="6326"/>
                  </a:lnTo>
                  <a:lnTo>
                    <a:pt x="11309" y="6473"/>
                  </a:lnTo>
                  <a:lnTo>
                    <a:pt x="11284" y="6546"/>
                  </a:lnTo>
                  <a:lnTo>
                    <a:pt x="11235" y="6595"/>
                  </a:lnTo>
                  <a:lnTo>
                    <a:pt x="9892" y="7938"/>
                  </a:lnTo>
                  <a:lnTo>
                    <a:pt x="9843" y="7987"/>
                  </a:lnTo>
                  <a:lnTo>
                    <a:pt x="9819" y="8060"/>
                  </a:lnTo>
                  <a:lnTo>
                    <a:pt x="9795" y="8207"/>
                  </a:lnTo>
                  <a:lnTo>
                    <a:pt x="9819" y="8353"/>
                  </a:lnTo>
                  <a:lnTo>
                    <a:pt x="9843" y="8426"/>
                  </a:lnTo>
                  <a:lnTo>
                    <a:pt x="9892" y="8475"/>
                  </a:lnTo>
                  <a:lnTo>
                    <a:pt x="11235" y="9818"/>
                  </a:lnTo>
                  <a:lnTo>
                    <a:pt x="11284" y="9867"/>
                  </a:lnTo>
                  <a:lnTo>
                    <a:pt x="11309" y="9941"/>
                  </a:lnTo>
                  <a:lnTo>
                    <a:pt x="11333" y="10087"/>
                  </a:lnTo>
                  <a:lnTo>
                    <a:pt x="11309" y="10234"/>
                  </a:lnTo>
                  <a:lnTo>
                    <a:pt x="11284" y="10307"/>
                  </a:lnTo>
                  <a:lnTo>
                    <a:pt x="11235" y="10356"/>
                  </a:lnTo>
                  <a:lnTo>
                    <a:pt x="10356" y="11235"/>
                  </a:lnTo>
                  <a:lnTo>
                    <a:pt x="10307" y="11284"/>
                  </a:lnTo>
                  <a:lnTo>
                    <a:pt x="10234" y="11308"/>
                  </a:lnTo>
                  <a:lnTo>
                    <a:pt x="10088" y="11333"/>
                  </a:lnTo>
                  <a:lnTo>
                    <a:pt x="9941" y="11308"/>
                  </a:lnTo>
                  <a:lnTo>
                    <a:pt x="9868" y="11284"/>
                  </a:lnTo>
                  <a:lnTo>
                    <a:pt x="9819" y="11235"/>
                  </a:lnTo>
                  <a:lnTo>
                    <a:pt x="8476" y="9892"/>
                  </a:lnTo>
                  <a:lnTo>
                    <a:pt x="8427" y="9843"/>
                  </a:lnTo>
                  <a:lnTo>
                    <a:pt x="8354" y="9818"/>
                  </a:lnTo>
                  <a:lnTo>
                    <a:pt x="8207" y="9794"/>
                  </a:lnTo>
                  <a:lnTo>
                    <a:pt x="8061" y="9818"/>
                  </a:lnTo>
                  <a:lnTo>
                    <a:pt x="7987" y="9843"/>
                  </a:lnTo>
                  <a:lnTo>
                    <a:pt x="7938" y="9892"/>
                  </a:lnTo>
                  <a:lnTo>
                    <a:pt x="6595" y="11235"/>
                  </a:lnTo>
                  <a:lnTo>
                    <a:pt x="6546" y="11284"/>
                  </a:lnTo>
                  <a:lnTo>
                    <a:pt x="6473" y="11308"/>
                  </a:lnTo>
                  <a:lnTo>
                    <a:pt x="6326" y="11333"/>
                  </a:lnTo>
                  <a:lnTo>
                    <a:pt x="6180" y="11308"/>
                  </a:lnTo>
                  <a:lnTo>
                    <a:pt x="6107" y="11284"/>
                  </a:lnTo>
                  <a:lnTo>
                    <a:pt x="6058" y="11235"/>
                  </a:lnTo>
                  <a:lnTo>
                    <a:pt x="5179" y="10356"/>
                  </a:lnTo>
                  <a:lnTo>
                    <a:pt x="5130" y="10307"/>
                  </a:lnTo>
                  <a:lnTo>
                    <a:pt x="5105" y="10234"/>
                  </a:lnTo>
                  <a:lnTo>
                    <a:pt x="5081" y="10087"/>
                  </a:lnTo>
                  <a:lnTo>
                    <a:pt x="5105" y="9941"/>
                  </a:lnTo>
                  <a:lnTo>
                    <a:pt x="5130" y="9867"/>
                  </a:lnTo>
                  <a:lnTo>
                    <a:pt x="5179" y="9818"/>
                  </a:lnTo>
                  <a:lnTo>
                    <a:pt x="6522" y="8475"/>
                  </a:lnTo>
                  <a:lnTo>
                    <a:pt x="6571" y="8426"/>
                  </a:lnTo>
                  <a:lnTo>
                    <a:pt x="6595" y="8353"/>
                  </a:lnTo>
                  <a:lnTo>
                    <a:pt x="6620" y="8207"/>
                  </a:lnTo>
                  <a:lnTo>
                    <a:pt x="6595" y="8060"/>
                  </a:lnTo>
                  <a:lnTo>
                    <a:pt x="6571" y="7987"/>
                  </a:lnTo>
                  <a:lnTo>
                    <a:pt x="6522" y="7938"/>
                  </a:lnTo>
                  <a:lnTo>
                    <a:pt x="5179" y="6595"/>
                  </a:lnTo>
                  <a:lnTo>
                    <a:pt x="5130" y="6546"/>
                  </a:lnTo>
                  <a:lnTo>
                    <a:pt x="5105" y="6473"/>
                  </a:lnTo>
                  <a:lnTo>
                    <a:pt x="5081" y="6326"/>
                  </a:lnTo>
                  <a:lnTo>
                    <a:pt x="5105" y="6179"/>
                  </a:lnTo>
                  <a:lnTo>
                    <a:pt x="5130" y="6106"/>
                  </a:lnTo>
                  <a:lnTo>
                    <a:pt x="5179" y="6057"/>
                  </a:lnTo>
                  <a:lnTo>
                    <a:pt x="6058" y="5178"/>
                  </a:lnTo>
                  <a:lnTo>
                    <a:pt x="6107" y="5129"/>
                  </a:lnTo>
                  <a:lnTo>
                    <a:pt x="6180" y="5105"/>
                  </a:lnTo>
                  <a:lnTo>
                    <a:pt x="6326" y="5080"/>
                  </a:lnTo>
                  <a:lnTo>
                    <a:pt x="6473" y="5105"/>
                  </a:lnTo>
                  <a:lnTo>
                    <a:pt x="6546" y="5129"/>
                  </a:lnTo>
                  <a:lnTo>
                    <a:pt x="6595" y="5178"/>
                  </a:lnTo>
                  <a:lnTo>
                    <a:pt x="7938" y="6521"/>
                  </a:lnTo>
                  <a:lnTo>
                    <a:pt x="7987" y="6570"/>
                  </a:lnTo>
                  <a:lnTo>
                    <a:pt x="8061" y="6595"/>
                  </a:lnTo>
                  <a:lnTo>
                    <a:pt x="8207" y="6619"/>
                  </a:lnTo>
                  <a:lnTo>
                    <a:pt x="8354" y="6595"/>
                  </a:lnTo>
                  <a:lnTo>
                    <a:pt x="8427" y="6570"/>
                  </a:lnTo>
                  <a:lnTo>
                    <a:pt x="8476" y="6521"/>
                  </a:lnTo>
                  <a:lnTo>
                    <a:pt x="9819" y="5178"/>
                  </a:lnTo>
                  <a:lnTo>
                    <a:pt x="9868" y="5129"/>
                  </a:lnTo>
                  <a:lnTo>
                    <a:pt x="9941" y="5105"/>
                  </a:lnTo>
                  <a:lnTo>
                    <a:pt x="10088" y="5080"/>
                  </a:lnTo>
                  <a:close/>
                  <a:moveTo>
                    <a:pt x="5130" y="0"/>
                  </a:moveTo>
                  <a:lnTo>
                    <a:pt x="4934" y="25"/>
                  </a:lnTo>
                  <a:lnTo>
                    <a:pt x="4739" y="74"/>
                  </a:lnTo>
                  <a:lnTo>
                    <a:pt x="4568" y="171"/>
                  </a:lnTo>
                  <a:lnTo>
                    <a:pt x="4397" y="293"/>
                  </a:lnTo>
                  <a:lnTo>
                    <a:pt x="294" y="4397"/>
                  </a:lnTo>
                  <a:lnTo>
                    <a:pt x="172" y="4568"/>
                  </a:lnTo>
                  <a:lnTo>
                    <a:pt x="74" y="4738"/>
                  </a:lnTo>
                  <a:lnTo>
                    <a:pt x="25" y="4934"/>
                  </a:lnTo>
                  <a:lnTo>
                    <a:pt x="1" y="5129"/>
                  </a:lnTo>
                  <a:lnTo>
                    <a:pt x="1" y="11284"/>
                  </a:lnTo>
                  <a:lnTo>
                    <a:pt x="25" y="11479"/>
                  </a:lnTo>
                  <a:lnTo>
                    <a:pt x="74" y="11675"/>
                  </a:lnTo>
                  <a:lnTo>
                    <a:pt x="172" y="11846"/>
                  </a:lnTo>
                  <a:lnTo>
                    <a:pt x="294" y="12017"/>
                  </a:lnTo>
                  <a:lnTo>
                    <a:pt x="4397" y="16120"/>
                  </a:lnTo>
                  <a:lnTo>
                    <a:pt x="4568" y="16242"/>
                  </a:lnTo>
                  <a:lnTo>
                    <a:pt x="4739" y="16339"/>
                  </a:lnTo>
                  <a:lnTo>
                    <a:pt x="4934" y="16388"/>
                  </a:lnTo>
                  <a:lnTo>
                    <a:pt x="5130" y="16413"/>
                  </a:lnTo>
                  <a:lnTo>
                    <a:pt x="11284" y="16413"/>
                  </a:lnTo>
                  <a:lnTo>
                    <a:pt x="11480" y="16388"/>
                  </a:lnTo>
                  <a:lnTo>
                    <a:pt x="11675" y="16339"/>
                  </a:lnTo>
                  <a:lnTo>
                    <a:pt x="11846" y="16242"/>
                  </a:lnTo>
                  <a:lnTo>
                    <a:pt x="12017" y="16120"/>
                  </a:lnTo>
                  <a:lnTo>
                    <a:pt x="16120" y="12017"/>
                  </a:lnTo>
                  <a:lnTo>
                    <a:pt x="16242" y="11846"/>
                  </a:lnTo>
                  <a:lnTo>
                    <a:pt x="16340" y="11675"/>
                  </a:lnTo>
                  <a:lnTo>
                    <a:pt x="16389" y="11479"/>
                  </a:lnTo>
                  <a:lnTo>
                    <a:pt x="16413" y="11284"/>
                  </a:lnTo>
                  <a:lnTo>
                    <a:pt x="16413" y="5129"/>
                  </a:lnTo>
                  <a:lnTo>
                    <a:pt x="16389" y="4934"/>
                  </a:lnTo>
                  <a:lnTo>
                    <a:pt x="16340" y="4738"/>
                  </a:lnTo>
                  <a:lnTo>
                    <a:pt x="16242" y="4568"/>
                  </a:lnTo>
                  <a:lnTo>
                    <a:pt x="16120" y="4397"/>
                  </a:lnTo>
                  <a:lnTo>
                    <a:pt x="12017" y="293"/>
                  </a:lnTo>
                  <a:lnTo>
                    <a:pt x="11846" y="171"/>
                  </a:lnTo>
                  <a:lnTo>
                    <a:pt x="11675" y="74"/>
                  </a:lnTo>
                  <a:lnTo>
                    <a:pt x="11480" y="25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6" name="Shape 196"/>
          <p:cNvGrpSpPr/>
          <p:nvPr/>
        </p:nvGrpSpPr>
        <p:grpSpPr>
          <a:xfrm>
            <a:off x="3328069" y="1608596"/>
            <a:ext cx="215437" cy="351203"/>
            <a:chOff x="6730350" y="2315900"/>
            <a:chExt cx="257700" cy="420100"/>
          </a:xfrm>
        </p:grpSpPr>
        <p:sp>
          <p:nvSpPr>
            <p:cNvPr id="197" name="Shape 19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2" name="Shape 202"/>
          <p:cNvSpPr txBox="1"/>
          <p:nvPr/>
        </p:nvSpPr>
        <p:spPr>
          <a:xfrm>
            <a:off x="4638476" y="2076525"/>
            <a:ext cx="3341486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>
                <a:latin typeface="Lato"/>
                <a:ea typeface="Lato"/>
                <a:cs typeface="Lato"/>
                <a:sym typeface="Lato"/>
              </a:rPr>
              <a:t>Categorias (o que marcar)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8067500" y="2065375"/>
            <a:ext cx="13248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1">
                <a:latin typeface="Lato"/>
                <a:ea typeface="Lato"/>
                <a:cs typeface="Lato"/>
                <a:sym typeface="Lato"/>
              </a:rPr>
              <a:t>Geral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9461575" y="2076775"/>
            <a:ext cx="13248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1">
                <a:latin typeface="Lato"/>
                <a:ea typeface="Lato"/>
                <a:cs typeface="Lato"/>
                <a:sym typeface="Lato"/>
              </a:rPr>
              <a:t>Restrita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2888937" y="2054225"/>
            <a:ext cx="12129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>
                <a:latin typeface="Lato"/>
                <a:ea typeface="Lato"/>
                <a:cs typeface="Lato"/>
                <a:sym typeface="Lato"/>
              </a:rPr>
              <a:t>O  que é</a:t>
            </a:r>
          </a:p>
        </p:txBody>
      </p:sp>
      <p:grpSp>
        <p:nvGrpSpPr>
          <p:cNvPr id="206" name="Shape 206"/>
          <p:cNvGrpSpPr/>
          <p:nvPr/>
        </p:nvGrpSpPr>
        <p:grpSpPr>
          <a:xfrm>
            <a:off x="5927878" y="1437987"/>
            <a:ext cx="692400" cy="692400"/>
            <a:chOff x="4332566" y="1338812"/>
            <a:chExt cx="692400" cy="692400"/>
          </a:xfrm>
        </p:grpSpPr>
        <p:sp>
          <p:nvSpPr>
            <p:cNvPr id="207" name="Shape 207"/>
            <p:cNvSpPr/>
            <p:nvPr/>
          </p:nvSpPr>
          <p:spPr>
            <a:xfrm>
              <a:off x="4332566" y="1338812"/>
              <a:ext cx="692400" cy="69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4503660" y="1510949"/>
              <a:ext cx="350200" cy="348152"/>
            </a:xfrm>
            <a:custGeom>
              <a:avLst/>
              <a:gdLst/>
              <a:ahLst/>
              <a:cxnLst/>
              <a:rect l="0" t="0" r="0" b="0"/>
              <a:pathLst>
                <a:path w="16756" h="16658" extrusionOk="0">
                  <a:moveTo>
                    <a:pt x="13287" y="2565"/>
                  </a:moveTo>
                  <a:lnTo>
                    <a:pt x="13482" y="2590"/>
                  </a:lnTo>
                  <a:lnTo>
                    <a:pt x="13653" y="2663"/>
                  </a:lnTo>
                  <a:lnTo>
                    <a:pt x="13800" y="2736"/>
                  </a:lnTo>
                  <a:lnTo>
                    <a:pt x="13922" y="2858"/>
                  </a:lnTo>
                  <a:lnTo>
                    <a:pt x="14069" y="3005"/>
                  </a:lnTo>
                  <a:lnTo>
                    <a:pt x="14142" y="3176"/>
                  </a:lnTo>
                  <a:lnTo>
                    <a:pt x="14191" y="3371"/>
                  </a:lnTo>
                  <a:lnTo>
                    <a:pt x="14215" y="3567"/>
                  </a:lnTo>
                  <a:lnTo>
                    <a:pt x="14191" y="3738"/>
                  </a:lnTo>
                  <a:lnTo>
                    <a:pt x="14142" y="3884"/>
                  </a:lnTo>
                  <a:lnTo>
                    <a:pt x="14069" y="4055"/>
                  </a:lnTo>
                  <a:lnTo>
                    <a:pt x="13922" y="4202"/>
                  </a:lnTo>
                  <a:lnTo>
                    <a:pt x="13800" y="4348"/>
                  </a:lnTo>
                  <a:lnTo>
                    <a:pt x="13653" y="4446"/>
                  </a:lnTo>
                  <a:lnTo>
                    <a:pt x="13482" y="4495"/>
                  </a:lnTo>
                  <a:lnTo>
                    <a:pt x="13067" y="4495"/>
                  </a:lnTo>
                  <a:lnTo>
                    <a:pt x="12896" y="4446"/>
                  </a:lnTo>
                  <a:lnTo>
                    <a:pt x="12725" y="4348"/>
                  </a:lnTo>
                  <a:lnTo>
                    <a:pt x="12554" y="4202"/>
                  </a:lnTo>
                  <a:lnTo>
                    <a:pt x="12481" y="4055"/>
                  </a:lnTo>
                  <a:lnTo>
                    <a:pt x="12408" y="3884"/>
                  </a:lnTo>
                  <a:lnTo>
                    <a:pt x="12359" y="3738"/>
                  </a:lnTo>
                  <a:lnTo>
                    <a:pt x="12359" y="3567"/>
                  </a:lnTo>
                  <a:lnTo>
                    <a:pt x="12359" y="3371"/>
                  </a:lnTo>
                  <a:lnTo>
                    <a:pt x="12408" y="3176"/>
                  </a:lnTo>
                  <a:lnTo>
                    <a:pt x="12481" y="3005"/>
                  </a:lnTo>
                  <a:lnTo>
                    <a:pt x="12554" y="2858"/>
                  </a:lnTo>
                  <a:lnTo>
                    <a:pt x="12725" y="2736"/>
                  </a:lnTo>
                  <a:lnTo>
                    <a:pt x="12896" y="2663"/>
                  </a:lnTo>
                  <a:lnTo>
                    <a:pt x="13067" y="2590"/>
                  </a:lnTo>
                  <a:lnTo>
                    <a:pt x="13287" y="2565"/>
                  </a:lnTo>
                  <a:close/>
                  <a:moveTo>
                    <a:pt x="10845" y="1"/>
                  </a:moveTo>
                  <a:lnTo>
                    <a:pt x="10527" y="25"/>
                  </a:lnTo>
                  <a:lnTo>
                    <a:pt x="10210" y="74"/>
                  </a:lnTo>
                  <a:lnTo>
                    <a:pt x="9868" y="172"/>
                  </a:lnTo>
                  <a:lnTo>
                    <a:pt x="9477" y="318"/>
                  </a:lnTo>
                  <a:lnTo>
                    <a:pt x="9184" y="489"/>
                  </a:lnTo>
                  <a:lnTo>
                    <a:pt x="8891" y="660"/>
                  </a:lnTo>
                  <a:lnTo>
                    <a:pt x="8622" y="831"/>
                  </a:lnTo>
                  <a:lnTo>
                    <a:pt x="8525" y="953"/>
                  </a:lnTo>
                  <a:lnTo>
                    <a:pt x="8427" y="1051"/>
                  </a:lnTo>
                  <a:lnTo>
                    <a:pt x="416" y="8866"/>
                  </a:lnTo>
                  <a:lnTo>
                    <a:pt x="270" y="9086"/>
                  </a:lnTo>
                  <a:lnTo>
                    <a:pt x="123" y="9355"/>
                  </a:lnTo>
                  <a:lnTo>
                    <a:pt x="25" y="9624"/>
                  </a:lnTo>
                  <a:lnTo>
                    <a:pt x="1" y="9746"/>
                  </a:lnTo>
                  <a:lnTo>
                    <a:pt x="1" y="9917"/>
                  </a:lnTo>
                  <a:lnTo>
                    <a:pt x="1" y="10039"/>
                  </a:lnTo>
                  <a:lnTo>
                    <a:pt x="25" y="10136"/>
                  </a:lnTo>
                  <a:lnTo>
                    <a:pt x="123" y="10381"/>
                  </a:lnTo>
                  <a:lnTo>
                    <a:pt x="270" y="10625"/>
                  </a:lnTo>
                  <a:lnTo>
                    <a:pt x="416" y="10869"/>
                  </a:lnTo>
                  <a:lnTo>
                    <a:pt x="5911" y="16242"/>
                  </a:lnTo>
                  <a:lnTo>
                    <a:pt x="6009" y="16340"/>
                  </a:lnTo>
                  <a:lnTo>
                    <a:pt x="6131" y="16438"/>
                  </a:lnTo>
                  <a:lnTo>
                    <a:pt x="6253" y="16511"/>
                  </a:lnTo>
                  <a:lnTo>
                    <a:pt x="6400" y="16560"/>
                  </a:lnTo>
                  <a:lnTo>
                    <a:pt x="6522" y="16609"/>
                  </a:lnTo>
                  <a:lnTo>
                    <a:pt x="6668" y="16633"/>
                  </a:lnTo>
                  <a:lnTo>
                    <a:pt x="6961" y="16657"/>
                  </a:lnTo>
                  <a:lnTo>
                    <a:pt x="7206" y="16633"/>
                  </a:lnTo>
                  <a:lnTo>
                    <a:pt x="7474" y="16560"/>
                  </a:lnTo>
                  <a:lnTo>
                    <a:pt x="7596" y="16511"/>
                  </a:lnTo>
                  <a:lnTo>
                    <a:pt x="7719" y="16438"/>
                  </a:lnTo>
                  <a:lnTo>
                    <a:pt x="7816" y="16340"/>
                  </a:lnTo>
                  <a:lnTo>
                    <a:pt x="7914" y="16242"/>
                  </a:lnTo>
                  <a:lnTo>
                    <a:pt x="15803" y="8427"/>
                  </a:lnTo>
                  <a:lnTo>
                    <a:pt x="15974" y="8183"/>
                  </a:lnTo>
                  <a:lnTo>
                    <a:pt x="16169" y="7938"/>
                  </a:lnTo>
                  <a:lnTo>
                    <a:pt x="16242" y="7792"/>
                  </a:lnTo>
                  <a:lnTo>
                    <a:pt x="16340" y="7645"/>
                  </a:lnTo>
                  <a:lnTo>
                    <a:pt x="16389" y="7474"/>
                  </a:lnTo>
                  <a:lnTo>
                    <a:pt x="16438" y="7279"/>
                  </a:lnTo>
                  <a:lnTo>
                    <a:pt x="16584" y="6961"/>
                  </a:lnTo>
                  <a:lnTo>
                    <a:pt x="16682" y="6644"/>
                  </a:lnTo>
                  <a:lnTo>
                    <a:pt x="16731" y="6326"/>
                  </a:lnTo>
                  <a:lnTo>
                    <a:pt x="16755" y="6009"/>
                  </a:lnTo>
                  <a:lnTo>
                    <a:pt x="16755" y="1491"/>
                  </a:lnTo>
                  <a:lnTo>
                    <a:pt x="16731" y="1173"/>
                  </a:lnTo>
                  <a:lnTo>
                    <a:pt x="16706" y="1051"/>
                  </a:lnTo>
                  <a:lnTo>
                    <a:pt x="16657" y="905"/>
                  </a:lnTo>
                  <a:lnTo>
                    <a:pt x="16609" y="782"/>
                  </a:lnTo>
                  <a:lnTo>
                    <a:pt x="16535" y="660"/>
                  </a:lnTo>
                  <a:lnTo>
                    <a:pt x="16438" y="538"/>
                  </a:lnTo>
                  <a:lnTo>
                    <a:pt x="16340" y="416"/>
                  </a:lnTo>
                  <a:lnTo>
                    <a:pt x="16144" y="270"/>
                  </a:lnTo>
                  <a:lnTo>
                    <a:pt x="15900" y="123"/>
                  </a:lnTo>
                  <a:lnTo>
                    <a:pt x="15632" y="50"/>
                  </a:lnTo>
                  <a:lnTo>
                    <a:pt x="155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209" name="Shape 209"/>
          <p:cNvCxnSpPr/>
          <p:nvPr/>
        </p:nvCxnSpPr>
        <p:spPr>
          <a:xfrm>
            <a:off x="1509900" y="4576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/>
          <p:nvPr/>
        </p:nvCxnSpPr>
        <p:spPr>
          <a:xfrm>
            <a:off x="1509900" y="2536262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3589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/>
        </p:nvSpPr>
        <p:spPr>
          <a:xfrm>
            <a:off x="2421575" y="457587"/>
            <a:ext cx="692400" cy="692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3139375" y="678650"/>
            <a:ext cx="7542900" cy="438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Publicações</a:t>
            </a:r>
          </a:p>
        </p:txBody>
      </p:sp>
      <p:sp>
        <p:nvSpPr>
          <p:cNvPr id="476" name="Shape 476"/>
          <p:cNvSpPr/>
          <p:nvPr/>
        </p:nvSpPr>
        <p:spPr>
          <a:xfrm>
            <a:off x="2592685" y="647800"/>
            <a:ext cx="350200" cy="34815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7" name="Shape 477"/>
          <p:cNvSpPr txBox="1"/>
          <p:nvPr/>
        </p:nvSpPr>
        <p:spPr>
          <a:xfrm>
            <a:off x="2213964" y="3888774"/>
            <a:ext cx="2409098" cy="145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Utilizada para organizar as publicações. Nesse vocabulário, sempre marcar “Publicações” e o tipo </a:t>
            </a: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 publicação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Também deve ser combinada com </a:t>
            </a: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menu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</a:t>
            </a:r>
            <a:r>
              <a:rPr lang="pt-BR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tuação</a:t>
            </a:r>
            <a:r>
              <a:rPr lang="pt-BR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&gt;Educação e Pesquisa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</a:p>
          <a:p>
            <a:pPr>
              <a:spcAft>
                <a:spcPts val="500"/>
              </a:spcAft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4584200" y="4220725"/>
            <a:ext cx="3483300" cy="13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Artigos e entrevistas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Boletins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Cartaz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Cartilhas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Editais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Estatísticas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Folders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Formulários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Jogos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Livros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(X) </a:t>
            </a:r>
            <a:r>
              <a:rPr lang="en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Manuais e Guias 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(X) </a:t>
            </a:r>
            <a:r>
              <a:rPr lang="en" dirty="0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Publicações</a:t>
            </a:r>
          </a:p>
          <a:p>
            <a:pPr>
              <a:lnSpc>
                <a:spcPct val="115000"/>
              </a:lnSpc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(  ) Relatórios  </a:t>
            </a:r>
          </a:p>
          <a:p>
            <a:pPr>
              <a:lnSpc>
                <a:spcPct val="115000"/>
              </a:lnSpc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8060475" y="2718900"/>
            <a:ext cx="1324800" cy="187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Todas as áreas têm acesso e podem publicar</a:t>
            </a:r>
          </a:p>
        </p:txBody>
      </p:sp>
      <p:cxnSp>
        <p:nvCxnSpPr>
          <p:cNvPr id="480" name="Shape 480"/>
          <p:cNvCxnSpPr/>
          <p:nvPr/>
        </p:nvCxnSpPr>
        <p:spPr>
          <a:xfrm>
            <a:off x="1509975" y="11500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1" name="Shape 481"/>
          <p:cNvCxnSpPr/>
          <p:nvPr/>
        </p:nvCxnSpPr>
        <p:spPr>
          <a:xfrm>
            <a:off x="2125322" y="0"/>
            <a:ext cx="1104" cy="6758794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2" name="Shape 482"/>
          <p:cNvSpPr txBox="1"/>
          <p:nvPr/>
        </p:nvSpPr>
        <p:spPr>
          <a:xfrm>
            <a:off x="9340475" y="2741950"/>
            <a:ext cx="1324800" cy="109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Não há restrição para esse item </a:t>
            </a:r>
          </a:p>
          <a:p>
            <a:pPr>
              <a:lnSpc>
                <a:spcPct val="115000"/>
              </a:lnSpc>
            </a:pP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83" name="Shape 483"/>
          <p:cNvCxnSpPr/>
          <p:nvPr/>
        </p:nvCxnSpPr>
        <p:spPr>
          <a:xfrm>
            <a:off x="4569200" y="1164025"/>
            <a:ext cx="0" cy="56097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4" name="Shape 484"/>
          <p:cNvCxnSpPr/>
          <p:nvPr/>
        </p:nvCxnSpPr>
        <p:spPr>
          <a:xfrm flipH="1">
            <a:off x="8067500" y="1150000"/>
            <a:ext cx="15000" cy="5656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5" name="Shape 485"/>
          <p:cNvCxnSpPr/>
          <p:nvPr/>
        </p:nvCxnSpPr>
        <p:spPr>
          <a:xfrm flipH="1">
            <a:off x="9309175" y="1150000"/>
            <a:ext cx="15000" cy="56562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6" name="Shape 486"/>
          <p:cNvSpPr/>
          <p:nvPr/>
        </p:nvSpPr>
        <p:spPr>
          <a:xfrm>
            <a:off x="8387728" y="1437937"/>
            <a:ext cx="692400" cy="69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b="1"/>
          </a:p>
        </p:txBody>
      </p:sp>
      <p:sp>
        <p:nvSpPr>
          <p:cNvPr id="487" name="Shape 487"/>
          <p:cNvSpPr/>
          <p:nvPr/>
        </p:nvSpPr>
        <p:spPr>
          <a:xfrm>
            <a:off x="8563953" y="1614151"/>
            <a:ext cx="339959" cy="339980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2942885" y="1437937"/>
            <a:ext cx="692400" cy="692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89" name="Shape 489"/>
          <p:cNvGrpSpPr/>
          <p:nvPr/>
        </p:nvGrpSpPr>
        <p:grpSpPr>
          <a:xfrm>
            <a:off x="9705616" y="1438000"/>
            <a:ext cx="692400" cy="692400"/>
            <a:chOff x="6800341" y="1408912"/>
            <a:chExt cx="692400" cy="692400"/>
          </a:xfrm>
        </p:grpSpPr>
        <p:sp>
          <p:nvSpPr>
            <p:cNvPr id="490" name="Shape 490"/>
            <p:cNvSpPr/>
            <p:nvPr/>
          </p:nvSpPr>
          <p:spPr>
            <a:xfrm>
              <a:off x="6800341" y="1408912"/>
              <a:ext cx="692400" cy="69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6976579" y="1584376"/>
              <a:ext cx="343052" cy="343031"/>
            </a:xfrm>
            <a:custGeom>
              <a:avLst/>
              <a:gdLst/>
              <a:ahLst/>
              <a:cxnLst/>
              <a:rect l="0" t="0" r="0" b="0"/>
              <a:pathLst>
                <a:path w="16414" h="16413" extrusionOk="0">
                  <a:moveTo>
                    <a:pt x="10088" y="5080"/>
                  </a:moveTo>
                  <a:lnTo>
                    <a:pt x="10234" y="5105"/>
                  </a:lnTo>
                  <a:lnTo>
                    <a:pt x="10307" y="5129"/>
                  </a:lnTo>
                  <a:lnTo>
                    <a:pt x="10356" y="5178"/>
                  </a:lnTo>
                  <a:lnTo>
                    <a:pt x="11235" y="6057"/>
                  </a:lnTo>
                  <a:lnTo>
                    <a:pt x="11284" y="6106"/>
                  </a:lnTo>
                  <a:lnTo>
                    <a:pt x="11309" y="6179"/>
                  </a:lnTo>
                  <a:lnTo>
                    <a:pt x="11333" y="6326"/>
                  </a:lnTo>
                  <a:lnTo>
                    <a:pt x="11309" y="6473"/>
                  </a:lnTo>
                  <a:lnTo>
                    <a:pt x="11284" y="6546"/>
                  </a:lnTo>
                  <a:lnTo>
                    <a:pt x="11235" y="6595"/>
                  </a:lnTo>
                  <a:lnTo>
                    <a:pt x="9892" y="7938"/>
                  </a:lnTo>
                  <a:lnTo>
                    <a:pt x="9843" y="7987"/>
                  </a:lnTo>
                  <a:lnTo>
                    <a:pt x="9819" y="8060"/>
                  </a:lnTo>
                  <a:lnTo>
                    <a:pt x="9795" y="8207"/>
                  </a:lnTo>
                  <a:lnTo>
                    <a:pt x="9819" y="8353"/>
                  </a:lnTo>
                  <a:lnTo>
                    <a:pt x="9843" y="8426"/>
                  </a:lnTo>
                  <a:lnTo>
                    <a:pt x="9892" y="8475"/>
                  </a:lnTo>
                  <a:lnTo>
                    <a:pt x="11235" y="9818"/>
                  </a:lnTo>
                  <a:lnTo>
                    <a:pt x="11284" y="9867"/>
                  </a:lnTo>
                  <a:lnTo>
                    <a:pt x="11309" y="9941"/>
                  </a:lnTo>
                  <a:lnTo>
                    <a:pt x="11333" y="10087"/>
                  </a:lnTo>
                  <a:lnTo>
                    <a:pt x="11309" y="10234"/>
                  </a:lnTo>
                  <a:lnTo>
                    <a:pt x="11284" y="10307"/>
                  </a:lnTo>
                  <a:lnTo>
                    <a:pt x="11235" y="10356"/>
                  </a:lnTo>
                  <a:lnTo>
                    <a:pt x="10356" y="11235"/>
                  </a:lnTo>
                  <a:lnTo>
                    <a:pt x="10307" y="11284"/>
                  </a:lnTo>
                  <a:lnTo>
                    <a:pt x="10234" y="11308"/>
                  </a:lnTo>
                  <a:lnTo>
                    <a:pt x="10088" y="11333"/>
                  </a:lnTo>
                  <a:lnTo>
                    <a:pt x="9941" y="11308"/>
                  </a:lnTo>
                  <a:lnTo>
                    <a:pt x="9868" y="11284"/>
                  </a:lnTo>
                  <a:lnTo>
                    <a:pt x="9819" y="11235"/>
                  </a:lnTo>
                  <a:lnTo>
                    <a:pt x="8476" y="9892"/>
                  </a:lnTo>
                  <a:lnTo>
                    <a:pt x="8427" y="9843"/>
                  </a:lnTo>
                  <a:lnTo>
                    <a:pt x="8354" y="9818"/>
                  </a:lnTo>
                  <a:lnTo>
                    <a:pt x="8207" y="9794"/>
                  </a:lnTo>
                  <a:lnTo>
                    <a:pt x="8061" y="9818"/>
                  </a:lnTo>
                  <a:lnTo>
                    <a:pt x="7987" y="9843"/>
                  </a:lnTo>
                  <a:lnTo>
                    <a:pt x="7938" y="9892"/>
                  </a:lnTo>
                  <a:lnTo>
                    <a:pt x="6595" y="11235"/>
                  </a:lnTo>
                  <a:lnTo>
                    <a:pt x="6546" y="11284"/>
                  </a:lnTo>
                  <a:lnTo>
                    <a:pt x="6473" y="11308"/>
                  </a:lnTo>
                  <a:lnTo>
                    <a:pt x="6326" y="11333"/>
                  </a:lnTo>
                  <a:lnTo>
                    <a:pt x="6180" y="11308"/>
                  </a:lnTo>
                  <a:lnTo>
                    <a:pt x="6107" y="11284"/>
                  </a:lnTo>
                  <a:lnTo>
                    <a:pt x="6058" y="11235"/>
                  </a:lnTo>
                  <a:lnTo>
                    <a:pt x="5179" y="10356"/>
                  </a:lnTo>
                  <a:lnTo>
                    <a:pt x="5130" y="10307"/>
                  </a:lnTo>
                  <a:lnTo>
                    <a:pt x="5105" y="10234"/>
                  </a:lnTo>
                  <a:lnTo>
                    <a:pt x="5081" y="10087"/>
                  </a:lnTo>
                  <a:lnTo>
                    <a:pt x="5105" y="9941"/>
                  </a:lnTo>
                  <a:lnTo>
                    <a:pt x="5130" y="9867"/>
                  </a:lnTo>
                  <a:lnTo>
                    <a:pt x="5179" y="9818"/>
                  </a:lnTo>
                  <a:lnTo>
                    <a:pt x="6522" y="8475"/>
                  </a:lnTo>
                  <a:lnTo>
                    <a:pt x="6571" y="8426"/>
                  </a:lnTo>
                  <a:lnTo>
                    <a:pt x="6595" y="8353"/>
                  </a:lnTo>
                  <a:lnTo>
                    <a:pt x="6620" y="8207"/>
                  </a:lnTo>
                  <a:lnTo>
                    <a:pt x="6595" y="8060"/>
                  </a:lnTo>
                  <a:lnTo>
                    <a:pt x="6571" y="7987"/>
                  </a:lnTo>
                  <a:lnTo>
                    <a:pt x="6522" y="7938"/>
                  </a:lnTo>
                  <a:lnTo>
                    <a:pt x="5179" y="6595"/>
                  </a:lnTo>
                  <a:lnTo>
                    <a:pt x="5130" y="6546"/>
                  </a:lnTo>
                  <a:lnTo>
                    <a:pt x="5105" y="6473"/>
                  </a:lnTo>
                  <a:lnTo>
                    <a:pt x="5081" y="6326"/>
                  </a:lnTo>
                  <a:lnTo>
                    <a:pt x="5105" y="6179"/>
                  </a:lnTo>
                  <a:lnTo>
                    <a:pt x="5130" y="6106"/>
                  </a:lnTo>
                  <a:lnTo>
                    <a:pt x="5179" y="6057"/>
                  </a:lnTo>
                  <a:lnTo>
                    <a:pt x="6058" y="5178"/>
                  </a:lnTo>
                  <a:lnTo>
                    <a:pt x="6107" y="5129"/>
                  </a:lnTo>
                  <a:lnTo>
                    <a:pt x="6180" y="5105"/>
                  </a:lnTo>
                  <a:lnTo>
                    <a:pt x="6326" y="5080"/>
                  </a:lnTo>
                  <a:lnTo>
                    <a:pt x="6473" y="5105"/>
                  </a:lnTo>
                  <a:lnTo>
                    <a:pt x="6546" y="5129"/>
                  </a:lnTo>
                  <a:lnTo>
                    <a:pt x="6595" y="5178"/>
                  </a:lnTo>
                  <a:lnTo>
                    <a:pt x="7938" y="6521"/>
                  </a:lnTo>
                  <a:lnTo>
                    <a:pt x="7987" y="6570"/>
                  </a:lnTo>
                  <a:lnTo>
                    <a:pt x="8061" y="6595"/>
                  </a:lnTo>
                  <a:lnTo>
                    <a:pt x="8207" y="6619"/>
                  </a:lnTo>
                  <a:lnTo>
                    <a:pt x="8354" y="6595"/>
                  </a:lnTo>
                  <a:lnTo>
                    <a:pt x="8427" y="6570"/>
                  </a:lnTo>
                  <a:lnTo>
                    <a:pt x="8476" y="6521"/>
                  </a:lnTo>
                  <a:lnTo>
                    <a:pt x="9819" y="5178"/>
                  </a:lnTo>
                  <a:lnTo>
                    <a:pt x="9868" y="5129"/>
                  </a:lnTo>
                  <a:lnTo>
                    <a:pt x="9941" y="5105"/>
                  </a:lnTo>
                  <a:lnTo>
                    <a:pt x="10088" y="5080"/>
                  </a:lnTo>
                  <a:close/>
                  <a:moveTo>
                    <a:pt x="5130" y="0"/>
                  </a:moveTo>
                  <a:lnTo>
                    <a:pt x="4934" y="25"/>
                  </a:lnTo>
                  <a:lnTo>
                    <a:pt x="4739" y="74"/>
                  </a:lnTo>
                  <a:lnTo>
                    <a:pt x="4568" y="171"/>
                  </a:lnTo>
                  <a:lnTo>
                    <a:pt x="4397" y="293"/>
                  </a:lnTo>
                  <a:lnTo>
                    <a:pt x="294" y="4397"/>
                  </a:lnTo>
                  <a:lnTo>
                    <a:pt x="172" y="4568"/>
                  </a:lnTo>
                  <a:lnTo>
                    <a:pt x="74" y="4738"/>
                  </a:lnTo>
                  <a:lnTo>
                    <a:pt x="25" y="4934"/>
                  </a:lnTo>
                  <a:lnTo>
                    <a:pt x="1" y="5129"/>
                  </a:lnTo>
                  <a:lnTo>
                    <a:pt x="1" y="11284"/>
                  </a:lnTo>
                  <a:lnTo>
                    <a:pt x="25" y="11479"/>
                  </a:lnTo>
                  <a:lnTo>
                    <a:pt x="74" y="11675"/>
                  </a:lnTo>
                  <a:lnTo>
                    <a:pt x="172" y="11846"/>
                  </a:lnTo>
                  <a:lnTo>
                    <a:pt x="294" y="12017"/>
                  </a:lnTo>
                  <a:lnTo>
                    <a:pt x="4397" y="16120"/>
                  </a:lnTo>
                  <a:lnTo>
                    <a:pt x="4568" y="16242"/>
                  </a:lnTo>
                  <a:lnTo>
                    <a:pt x="4739" y="16339"/>
                  </a:lnTo>
                  <a:lnTo>
                    <a:pt x="4934" y="16388"/>
                  </a:lnTo>
                  <a:lnTo>
                    <a:pt x="5130" y="16413"/>
                  </a:lnTo>
                  <a:lnTo>
                    <a:pt x="11284" y="16413"/>
                  </a:lnTo>
                  <a:lnTo>
                    <a:pt x="11480" y="16388"/>
                  </a:lnTo>
                  <a:lnTo>
                    <a:pt x="11675" y="16339"/>
                  </a:lnTo>
                  <a:lnTo>
                    <a:pt x="11846" y="16242"/>
                  </a:lnTo>
                  <a:lnTo>
                    <a:pt x="12017" y="16120"/>
                  </a:lnTo>
                  <a:lnTo>
                    <a:pt x="16120" y="12017"/>
                  </a:lnTo>
                  <a:lnTo>
                    <a:pt x="16242" y="11846"/>
                  </a:lnTo>
                  <a:lnTo>
                    <a:pt x="16340" y="11675"/>
                  </a:lnTo>
                  <a:lnTo>
                    <a:pt x="16389" y="11479"/>
                  </a:lnTo>
                  <a:lnTo>
                    <a:pt x="16413" y="11284"/>
                  </a:lnTo>
                  <a:lnTo>
                    <a:pt x="16413" y="5129"/>
                  </a:lnTo>
                  <a:lnTo>
                    <a:pt x="16389" y="4934"/>
                  </a:lnTo>
                  <a:lnTo>
                    <a:pt x="16340" y="4738"/>
                  </a:lnTo>
                  <a:lnTo>
                    <a:pt x="16242" y="4568"/>
                  </a:lnTo>
                  <a:lnTo>
                    <a:pt x="16120" y="4397"/>
                  </a:lnTo>
                  <a:lnTo>
                    <a:pt x="12017" y="293"/>
                  </a:lnTo>
                  <a:lnTo>
                    <a:pt x="11846" y="171"/>
                  </a:lnTo>
                  <a:lnTo>
                    <a:pt x="11675" y="74"/>
                  </a:lnTo>
                  <a:lnTo>
                    <a:pt x="11480" y="25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2" name="Shape 492"/>
          <p:cNvGrpSpPr/>
          <p:nvPr/>
        </p:nvGrpSpPr>
        <p:grpSpPr>
          <a:xfrm>
            <a:off x="3158805" y="1601528"/>
            <a:ext cx="215437" cy="351203"/>
            <a:chOff x="6730350" y="2315900"/>
            <a:chExt cx="257700" cy="420100"/>
          </a:xfrm>
        </p:grpSpPr>
        <p:sp>
          <p:nvSpPr>
            <p:cNvPr id="493" name="Shape 49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8" name="Shape 498"/>
          <p:cNvSpPr txBox="1"/>
          <p:nvPr/>
        </p:nvSpPr>
        <p:spPr>
          <a:xfrm>
            <a:off x="4569198" y="2076525"/>
            <a:ext cx="3410764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>
                <a:latin typeface="Lato"/>
                <a:ea typeface="Lato"/>
                <a:cs typeface="Lato"/>
                <a:sym typeface="Lato"/>
              </a:rPr>
              <a:t>Categorias (o que marcar)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8067500" y="2065375"/>
            <a:ext cx="13248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1">
                <a:latin typeface="Lato"/>
                <a:ea typeface="Lato"/>
                <a:cs typeface="Lato"/>
                <a:sym typeface="Lato"/>
              </a:rPr>
              <a:t>Geral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9461575" y="2076775"/>
            <a:ext cx="13248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b="1">
                <a:latin typeface="Lato"/>
                <a:ea typeface="Lato"/>
                <a:cs typeface="Lato"/>
                <a:sym typeface="Lato"/>
              </a:rPr>
              <a:t>Restrita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2676960" y="2096424"/>
            <a:ext cx="12129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b="1" dirty="0">
                <a:latin typeface="Lato"/>
                <a:ea typeface="Lato"/>
                <a:cs typeface="Lato"/>
                <a:sym typeface="Lato"/>
              </a:rPr>
              <a:t>O  que é</a:t>
            </a:r>
          </a:p>
        </p:txBody>
      </p:sp>
      <p:grpSp>
        <p:nvGrpSpPr>
          <p:cNvPr id="502" name="Shape 502"/>
          <p:cNvGrpSpPr/>
          <p:nvPr/>
        </p:nvGrpSpPr>
        <p:grpSpPr>
          <a:xfrm>
            <a:off x="5927878" y="1437987"/>
            <a:ext cx="692400" cy="692400"/>
            <a:chOff x="4332566" y="1338812"/>
            <a:chExt cx="692400" cy="692400"/>
          </a:xfrm>
        </p:grpSpPr>
        <p:sp>
          <p:nvSpPr>
            <p:cNvPr id="503" name="Shape 503"/>
            <p:cNvSpPr/>
            <p:nvPr/>
          </p:nvSpPr>
          <p:spPr>
            <a:xfrm>
              <a:off x="4332566" y="1338812"/>
              <a:ext cx="692400" cy="69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4503660" y="1510949"/>
              <a:ext cx="350200" cy="348152"/>
            </a:xfrm>
            <a:custGeom>
              <a:avLst/>
              <a:gdLst/>
              <a:ahLst/>
              <a:cxnLst/>
              <a:rect l="0" t="0" r="0" b="0"/>
              <a:pathLst>
                <a:path w="16756" h="16658" extrusionOk="0">
                  <a:moveTo>
                    <a:pt x="13287" y="2565"/>
                  </a:moveTo>
                  <a:lnTo>
                    <a:pt x="13482" y="2590"/>
                  </a:lnTo>
                  <a:lnTo>
                    <a:pt x="13653" y="2663"/>
                  </a:lnTo>
                  <a:lnTo>
                    <a:pt x="13800" y="2736"/>
                  </a:lnTo>
                  <a:lnTo>
                    <a:pt x="13922" y="2858"/>
                  </a:lnTo>
                  <a:lnTo>
                    <a:pt x="14069" y="3005"/>
                  </a:lnTo>
                  <a:lnTo>
                    <a:pt x="14142" y="3176"/>
                  </a:lnTo>
                  <a:lnTo>
                    <a:pt x="14191" y="3371"/>
                  </a:lnTo>
                  <a:lnTo>
                    <a:pt x="14215" y="3567"/>
                  </a:lnTo>
                  <a:lnTo>
                    <a:pt x="14191" y="3738"/>
                  </a:lnTo>
                  <a:lnTo>
                    <a:pt x="14142" y="3884"/>
                  </a:lnTo>
                  <a:lnTo>
                    <a:pt x="14069" y="4055"/>
                  </a:lnTo>
                  <a:lnTo>
                    <a:pt x="13922" y="4202"/>
                  </a:lnTo>
                  <a:lnTo>
                    <a:pt x="13800" y="4348"/>
                  </a:lnTo>
                  <a:lnTo>
                    <a:pt x="13653" y="4446"/>
                  </a:lnTo>
                  <a:lnTo>
                    <a:pt x="13482" y="4495"/>
                  </a:lnTo>
                  <a:lnTo>
                    <a:pt x="13067" y="4495"/>
                  </a:lnTo>
                  <a:lnTo>
                    <a:pt x="12896" y="4446"/>
                  </a:lnTo>
                  <a:lnTo>
                    <a:pt x="12725" y="4348"/>
                  </a:lnTo>
                  <a:lnTo>
                    <a:pt x="12554" y="4202"/>
                  </a:lnTo>
                  <a:lnTo>
                    <a:pt x="12481" y="4055"/>
                  </a:lnTo>
                  <a:lnTo>
                    <a:pt x="12408" y="3884"/>
                  </a:lnTo>
                  <a:lnTo>
                    <a:pt x="12359" y="3738"/>
                  </a:lnTo>
                  <a:lnTo>
                    <a:pt x="12359" y="3567"/>
                  </a:lnTo>
                  <a:lnTo>
                    <a:pt x="12359" y="3371"/>
                  </a:lnTo>
                  <a:lnTo>
                    <a:pt x="12408" y="3176"/>
                  </a:lnTo>
                  <a:lnTo>
                    <a:pt x="12481" y="3005"/>
                  </a:lnTo>
                  <a:lnTo>
                    <a:pt x="12554" y="2858"/>
                  </a:lnTo>
                  <a:lnTo>
                    <a:pt x="12725" y="2736"/>
                  </a:lnTo>
                  <a:lnTo>
                    <a:pt x="12896" y="2663"/>
                  </a:lnTo>
                  <a:lnTo>
                    <a:pt x="13067" y="2590"/>
                  </a:lnTo>
                  <a:lnTo>
                    <a:pt x="13287" y="2565"/>
                  </a:lnTo>
                  <a:close/>
                  <a:moveTo>
                    <a:pt x="10845" y="1"/>
                  </a:moveTo>
                  <a:lnTo>
                    <a:pt x="10527" y="25"/>
                  </a:lnTo>
                  <a:lnTo>
                    <a:pt x="10210" y="74"/>
                  </a:lnTo>
                  <a:lnTo>
                    <a:pt x="9868" y="172"/>
                  </a:lnTo>
                  <a:lnTo>
                    <a:pt x="9477" y="318"/>
                  </a:lnTo>
                  <a:lnTo>
                    <a:pt x="9184" y="489"/>
                  </a:lnTo>
                  <a:lnTo>
                    <a:pt x="8891" y="660"/>
                  </a:lnTo>
                  <a:lnTo>
                    <a:pt x="8622" y="831"/>
                  </a:lnTo>
                  <a:lnTo>
                    <a:pt x="8525" y="953"/>
                  </a:lnTo>
                  <a:lnTo>
                    <a:pt x="8427" y="1051"/>
                  </a:lnTo>
                  <a:lnTo>
                    <a:pt x="416" y="8866"/>
                  </a:lnTo>
                  <a:lnTo>
                    <a:pt x="270" y="9086"/>
                  </a:lnTo>
                  <a:lnTo>
                    <a:pt x="123" y="9355"/>
                  </a:lnTo>
                  <a:lnTo>
                    <a:pt x="25" y="9624"/>
                  </a:lnTo>
                  <a:lnTo>
                    <a:pt x="1" y="9746"/>
                  </a:lnTo>
                  <a:lnTo>
                    <a:pt x="1" y="9917"/>
                  </a:lnTo>
                  <a:lnTo>
                    <a:pt x="1" y="10039"/>
                  </a:lnTo>
                  <a:lnTo>
                    <a:pt x="25" y="10136"/>
                  </a:lnTo>
                  <a:lnTo>
                    <a:pt x="123" y="10381"/>
                  </a:lnTo>
                  <a:lnTo>
                    <a:pt x="270" y="10625"/>
                  </a:lnTo>
                  <a:lnTo>
                    <a:pt x="416" y="10869"/>
                  </a:lnTo>
                  <a:lnTo>
                    <a:pt x="5911" y="16242"/>
                  </a:lnTo>
                  <a:lnTo>
                    <a:pt x="6009" y="16340"/>
                  </a:lnTo>
                  <a:lnTo>
                    <a:pt x="6131" y="16438"/>
                  </a:lnTo>
                  <a:lnTo>
                    <a:pt x="6253" y="16511"/>
                  </a:lnTo>
                  <a:lnTo>
                    <a:pt x="6400" y="16560"/>
                  </a:lnTo>
                  <a:lnTo>
                    <a:pt x="6522" y="16609"/>
                  </a:lnTo>
                  <a:lnTo>
                    <a:pt x="6668" y="16633"/>
                  </a:lnTo>
                  <a:lnTo>
                    <a:pt x="6961" y="16657"/>
                  </a:lnTo>
                  <a:lnTo>
                    <a:pt x="7206" y="16633"/>
                  </a:lnTo>
                  <a:lnTo>
                    <a:pt x="7474" y="16560"/>
                  </a:lnTo>
                  <a:lnTo>
                    <a:pt x="7596" y="16511"/>
                  </a:lnTo>
                  <a:lnTo>
                    <a:pt x="7719" y="16438"/>
                  </a:lnTo>
                  <a:lnTo>
                    <a:pt x="7816" y="16340"/>
                  </a:lnTo>
                  <a:lnTo>
                    <a:pt x="7914" y="16242"/>
                  </a:lnTo>
                  <a:lnTo>
                    <a:pt x="15803" y="8427"/>
                  </a:lnTo>
                  <a:lnTo>
                    <a:pt x="15974" y="8183"/>
                  </a:lnTo>
                  <a:lnTo>
                    <a:pt x="16169" y="7938"/>
                  </a:lnTo>
                  <a:lnTo>
                    <a:pt x="16242" y="7792"/>
                  </a:lnTo>
                  <a:lnTo>
                    <a:pt x="16340" y="7645"/>
                  </a:lnTo>
                  <a:lnTo>
                    <a:pt x="16389" y="7474"/>
                  </a:lnTo>
                  <a:lnTo>
                    <a:pt x="16438" y="7279"/>
                  </a:lnTo>
                  <a:lnTo>
                    <a:pt x="16584" y="6961"/>
                  </a:lnTo>
                  <a:lnTo>
                    <a:pt x="16682" y="6644"/>
                  </a:lnTo>
                  <a:lnTo>
                    <a:pt x="16731" y="6326"/>
                  </a:lnTo>
                  <a:lnTo>
                    <a:pt x="16755" y="6009"/>
                  </a:lnTo>
                  <a:lnTo>
                    <a:pt x="16755" y="1491"/>
                  </a:lnTo>
                  <a:lnTo>
                    <a:pt x="16731" y="1173"/>
                  </a:lnTo>
                  <a:lnTo>
                    <a:pt x="16706" y="1051"/>
                  </a:lnTo>
                  <a:lnTo>
                    <a:pt x="16657" y="905"/>
                  </a:lnTo>
                  <a:lnTo>
                    <a:pt x="16609" y="782"/>
                  </a:lnTo>
                  <a:lnTo>
                    <a:pt x="16535" y="660"/>
                  </a:lnTo>
                  <a:lnTo>
                    <a:pt x="16438" y="538"/>
                  </a:lnTo>
                  <a:lnTo>
                    <a:pt x="16340" y="416"/>
                  </a:lnTo>
                  <a:lnTo>
                    <a:pt x="16144" y="270"/>
                  </a:lnTo>
                  <a:lnTo>
                    <a:pt x="15900" y="123"/>
                  </a:lnTo>
                  <a:lnTo>
                    <a:pt x="15632" y="50"/>
                  </a:lnTo>
                  <a:lnTo>
                    <a:pt x="155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505" name="Shape 505"/>
          <p:cNvCxnSpPr/>
          <p:nvPr/>
        </p:nvCxnSpPr>
        <p:spPr>
          <a:xfrm>
            <a:off x="1509900" y="457600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06" name="Shape 506"/>
          <p:cNvCxnSpPr/>
          <p:nvPr/>
        </p:nvCxnSpPr>
        <p:spPr>
          <a:xfrm>
            <a:off x="1509900" y="2536262"/>
            <a:ext cx="9172200" cy="14100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8348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pt-BR" sz="4600" dirty="0"/>
              <a:t>7. Categorização</a:t>
            </a:r>
          </a:p>
          <a:p>
            <a:pPr>
              <a:buNone/>
            </a:pPr>
            <a:r>
              <a:rPr lang="pt-BR" sz="4600" dirty="0">
                <a:solidFill>
                  <a:srgbClr val="FF0000"/>
                </a:solidFill>
              </a:rPr>
              <a:t>Exemplo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096" y="2365130"/>
            <a:ext cx="1874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8393BA-DED6-46EA-848D-4A28D98BCDC9}"/>
              </a:ext>
            </a:extLst>
          </p:cNvPr>
          <p:cNvSpPr txBox="1"/>
          <p:nvPr/>
        </p:nvSpPr>
        <p:spPr>
          <a:xfrm>
            <a:off x="984738" y="2963007"/>
            <a:ext cx="4747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categorizar um Boletim de Atendimento para aparecer em Educação e Pesquisa&gt; Publicações</a:t>
            </a:r>
          </a:p>
          <a:p>
            <a:r>
              <a:rPr lang="pt-BR" dirty="0">
                <a:hlinkClick r:id="rId3"/>
              </a:rPr>
              <a:t>http://portal.anvisa.gov.br/educacao-e-pesquisa/publicacoes</a:t>
            </a:r>
            <a:endParaRPr lang="pt-BR" dirty="0"/>
          </a:p>
          <a:p>
            <a:r>
              <a:rPr lang="pt-BR" dirty="0"/>
              <a:t>Selecionar</a:t>
            </a:r>
          </a:p>
          <a:p>
            <a:r>
              <a:rPr lang="pt-BR" dirty="0"/>
              <a:t>Ano: &gt;2018</a:t>
            </a:r>
          </a:p>
          <a:p>
            <a:r>
              <a:rPr lang="pt-BR" dirty="0"/>
              <a:t>Atuação: &gt;Educação e Pesquisa</a:t>
            </a:r>
          </a:p>
          <a:p>
            <a:r>
              <a:rPr lang="pt-BR" dirty="0"/>
              <a:t>Publicações: &gt;Publicações</a:t>
            </a:r>
          </a:p>
          <a:p>
            <a:r>
              <a:rPr lang="pt-BR" dirty="0"/>
              <a:t>	     &gt; Boletins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81FB79-3299-4644-B42A-EFEEF3AB6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2" t="22853" r="73967" b="4108"/>
          <a:stretch/>
        </p:blipFill>
        <p:spPr>
          <a:xfrm>
            <a:off x="5600702" y="2664069"/>
            <a:ext cx="3631223" cy="40904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6448A8-7200-4214-89F6-31A41B5CC6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2" t="22853" r="74399" b="5353"/>
          <a:stretch/>
        </p:blipFill>
        <p:spPr>
          <a:xfrm>
            <a:off x="7913076" y="2488222"/>
            <a:ext cx="3839661" cy="42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1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8. </a:t>
            </a:r>
            <a:r>
              <a:rPr lang="pt-BR" sz="4600" dirty="0" err="1"/>
              <a:t>Tagueamento</a:t>
            </a:r>
            <a:endParaRPr lang="pt-BR" sz="4600" dirty="0"/>
          </a:p>
        </p:txBody>
      </p:sp>
      <p:sp>
        <p:nvSpPr>
          <p:cNvPr id="2" name="Retângulo 1"/>
          <p:cNvSpPr/>
          <p:nvPr/>
        </p:nvSpPr>
        <p:spPr>
          <a:xfrm>
            <a:off x="323096" y="2365130"/>
            <a:ext cx="1874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pt-BR" sz="25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8393BA-DED6-46EA-848D-4A28D98BCDC9}"/>
              </a:ext>
            </a:extLst>
          </p:cNvPr>
          <p:cNvSpPr txBox="1"/>
          <p:nvPr/>
        </p:nvSpPr>
        <p:spPr>
          <a:xfrm>
            <a:off x="167054" y="2567354"/>
            <a:ext cx="5565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</a:t>
            </a:r>
            <a:r>
              <a:rPr lang="pt-BR" dirty="0" err="1"/>
              <a:t>tags</a:t>
            </a:r>
            <a:r>
              <a:rPr lang="pt-BR" dirty="0"/>
              <a:t>  (1) são palavras-chave que servem para agrupar informações que receberam a mesma marcação, facilitando encontrar outras relacionadas.</a:t>
            </a:r>
          </a:p>
          <a:p>
            <a:r>
              <a:rPr lang="pt-BR" dirty="0"/>
              <a:t>Dicas: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Sempre procurar primeiro se a </a:t>
            </a:r>
            <a:r>
              <a:rPr lang="pt-BR" dirty="0" err="1"/>
              <a:t>tag</a:t>
            </a:r>
            <a:r>
              <a:rPr lang="pt-BR" dirty="0"/>
              <a:t> não existe antes de criar uma nova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usar acentos nem maiúsculas.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2AB05F-382A-4091-B1B7-A6210F0B2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5" t="30032" r="61922"/>
          <a:stretch/>
        </p:blipFill>
        <p:spPr>
          <a:xfrm>
            <a:off x="6096000" y="2567354"/>
            <a:ext cx="5645728" cy="391257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395A558-25AC-4130-9364-C0B811DF9B77}"/>
              </a:ext>
            </a:extLst>
          </p:cNvPr>
          <p:cNvSpPr/>
          <p:nvPr/>
        </p:nvSpPr>
        <p:spPr>
          <a:xfrm>
            <a:off x="8102459" y="4379873"/>
            <a:ext cx="892906" cy="2875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565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ctrTitle" idx="4294967295"/>
          </p:nvPr>
        </p:nvSpPr>
        <p:spPr>
          <a:xfrm>
            <a:off x="2440025" y="968125"/>
            <a:ext cx="5561100" cy="15465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dirty="0">
                <a:solidFill>
                  <a:srgbClr val="7ECEFD"/>
                </a:solidFill>
              </a:rPr>
              <a:t>Obrigada!</a:t>
            </a:r>
          </a:p>
        </p:txBody>
      </p:sp>
      <p:sp>
        <p:nvSpPr>
          <p:cNvPr id="661" name="Shape 661"/>
          <p:cNvSpPr txBox="1">
            <a:spLocks noGrp="1"/>
          </p:cNvSpPr>
          <p:nvPr>
            <p:ph type="subTitle" idx="4294967295"/>
          </p:nvPr>
        </p:nvSpPr>
        <p:spPr>
          <a:xfrm>
            <a:off x="2440025" y="2338950"/>
            <a:ext cx="5561100" cy="104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</a:rPr>
              <a:t>Alguma dúvida?</a:t>
            </a:r>
          </a:p>
        </p:txBody>
      </p:sp>
      <p:sp>
        <p:nvSpPr>
          <p:cNvPr id="662" name="Shape 662"/>
          <p:cNvSpPr txBox="1">
            <a:spLocks noGrp="1"/>
          </p:cNvSpPr>
          <p:nvPr>
            <p:ph type="body" idx="4294967295"/>
          </p:nvPr>
        </p:nvSpPr>
        <p:spPr>
          <a:xfrm>
            <a:off x="2440025" y="3678675"/>
            <a:ext cx="5561100" cy="2660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u="sng" dirty="0">
                <a:solidFill>
                  <a:srgbClr val="FFFFFF"/>
                </a:solidFill>
                <a:hlinkClick r:id="rId3"/>
              </a:rPr>
              <a:t>novoportal@anvisa.gov.br</a:t>
            </a:r>
            <a:r>
              <a:rPr lang="en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279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93790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000" dirty="0"/>
              <a:t>1. </a:t>
            </a:r>
            <a:r>
              <a:rPr lang="pt-BR" sz="4000" dirty="0"/>
              <a:t>Login no portal (acesso à área restrita)</a:t>
            </a:r>
            <a:endParaRPr lang="en" sz="4000" dirty="0"/>
          </a:p>
        </p:txBody>
      </p:sp>
      <p:sp>
        <p:nvSpPr>
          <p:cNvPr id="2" name="Retângulo 1"/>
          <p:cNvSpPr/>
          <p:nvPr/>
        </p:nvSpPr>
        <p:spPr>
          <a:xfrm>
            <a:off x="0" y="2630254"/>
            <a:ext cx="494246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Opção 1: Clicar no cadeado disponível na home</a:t>
            </a:r>
          </a:p>
          <a:p>
            <a:pPr algn="ctr">
              <a:spcBef>
                <a:spcPts val="600"/>
              </a:spcBef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</a:rPr>
              <a:t>Opção 2: Digitar portal.anvisa.gov.br/login</a:t>
            </a: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132064-2D25-48E1-A523-D8FAD9E2A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87" t="5789" r="8125" b="25594"/>
          <a:stretch/>
        </p:blipFill>
        <p:spPr>
          <a:xfrm>
            <a:off x="5163277" y="2475715"/>
            <a:ext cx="5599212" cy="384851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/>
          <p:nvPr/>
        </p:nvCxnSpPr>
        <p:spPr>
          <a:xfrm flipH="1">
            <a:off x="10552176" y="2953512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59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pt-BR" sz="4600" dirty="0"/>
              <a:t>1. Login: inserindo os dados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0" y="3852385"/>
            <a:ext cx="49424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Inserir e-mail e senha da rede da Anvisa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26989D-9DB2-44B2-972B-D608B3535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49" t="13476" r="58895" b="9793"/>
          <a:stretch/>
        </p:blipFill>
        <p:spPr>
          <a:xfrm>
            <a:off x="5155048" y="2567355"/>
            <a:ext cx="5890904" cy="4063392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/>
          <p:nvPr/>
        </p:nvCxnSpPr>
        <p:spPr>
          <a:xfrm flipH="1">
            <a:off x="7237476" y="5309851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8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70E1E1-7731-4C1E-AF4D-806EAAAD1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75" t="21129" r="69207" b="40964"/>
          <a:stretch/>
        </p:blipFill>
        <p:spPr>
          <a:xfrm>
            <a:off x="4952885" y="2532184"/>
            <a:ext cx="5940388" cy="4167553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2. </a:t>
            </a:r>
            <a:r>
              <a:rPr lang="pt-BR" sz="4600" dirty="0"/>
              <a:t>Acessar a pasta da GGCIP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-428484" y="2656631"/>
            <a:ext cx="4942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600"/>
              </a:spcBef>
              <a:buAutoNum type="arabicPeriod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Clicar em Administração&gt;Conteúdo na barra superior</a:t>
            </a: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/>
          <p:nvPr/>
        </p:nvCxnSpPr>
        <p:spPr>
          <a:xfrm flipH="1">
            <a:off x="9416562" y="3516220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8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6FD7DCD-70CC-4C21-AAB9-9EE576371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9710" r="66843" b="26752"/>
          <a:stretch/>
        </p:blipFill>
        <p:spPr>
          <a:xfrm>
            <a:off x="4439493" y="2588552"/>
            <a:ext cx="6866794" cy="3563856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2. </a:t>
            </a:r>
            <a:r>
              <a:rPr lang="pt-BR" sz="4600" dirty="0"/>
              <a:t>Acessar a pasta da GGCIP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624255" y="2656631"/>
            <a:ext cx="3543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2. Selecionar a pasta GGCIP na seta do canto superior esquerdo</a:t>
            </a: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/>
          <p:nvPr/>
        </p:nvCxnSpPr>
        <p:spPr>
          <a:xfrm flipH="1">
            <a:off x="5937738" y="3313997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2. </a:t>
            </a:r>
            <a:r>
              <a:rPr lang="pt-BR" sz="4600" dirty="0"/>
              <a:t>Acessar a pasta da GGCIP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0" y="2656631"/>
            <a:ext cx="416755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  <a:buFontTx/>
              <a:buChar char="-"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Aqui estão todos os conteúdos da área (1), organizados em pastas e divididos entre “Conteúdo web” e “Documentos e </a:t>
            </a:r>
            <a:r>
              <a:rPr lang="pt-BR" sz="26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Midias</a:t>
            </a: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” (2)</a:t>
            </a:r>
          </a:p>
          <a:p>
            <a:pPr algn="ctr">
              <a:spcBef>
                <a:spcPts val="600"/>
              </a:spcBef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DBB9E2-5208-436D-B45D-B729849637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2" r="57452" b="3782"/>
          <a:stretch/>
        </p:blipFill>
        <p:spPr>
          <a:xfrm>
            <a:off x="4977913" y="2371956"/>
            <a:ext cx="7077809" cy="417470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FF19DAA-6C6E-44C1-B7EC-5F4EC05B8CA1}"/>
              </a:ext>
            </a:extLst>
          </p:cNvPr>
          <p:cNvSpPr/>
          <p:nvPr/>
        </p:nvSpPr>
        <p:spPr>
          <a:xfrm>
            <a:off x="7214088" y="3173349"/>
            <a:ext cx="4356589" cy="37813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7B45355-636C-4536-8B56-5B83F34E638D}"/>
              </a:ext>
            </a:extLst>
          </p:cNvPr>
          <p:cNvSpPr/>
          <p:nvPr/>
        </p:nvSpPr>
        <p:spPr>
          <a:xfrm>
            <a:off x="4319955" y="3109870"/>
            <a:ext cx="2022231" cy="11661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29FB18B-407E-488A-8D2B-49C8B889746D}"/>
              </a:ext>
            </a:extLst>
          </p:cNvPr>
          <p:cNvSpPr txBox="1"/>
          <p:nvPr/>
        </p:nvSpPr>
        <p:spPr>
          <a:xfrm>
            <a:off x="5144965" y="3792415"/>
            <a:ext cx="402981" cy="48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2D4ECE-854D-4A49-B842-C5D2890B82A8}"/>
              </a:ext>
            </a:extLst>
          </p:cNvPr>
          <p:cNvSpPr txBox="1"/>
          <p:nvPr/>
        </p:nvSpPr>
        <p:spPr>
          <a:xfrm>
            <a:off x="10326565" y="4822242"/>
            <a:ext cx="402981" cy="48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435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E190B6-F26F-4DD9-AD9C-DED9E94CD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07" r="57801"/>
          <a:stretch/>
        </p:blipFill>
        <p:spPr>
          <a:xfrm>
            <a:off x="4720566" y="2403115"/>
            <a:ext cx="7220762" cy="4317120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3. </a:t>
            </a:r>
            <a:r>
              <a:rPr lang="pt-BR" sz="4600" dirty="0"/>
              <a:t>Editar um conteúdo web já existente</a:t>
            </a:r>
            <a:endParaRPr lang="en" sz="4600" dirty="0"/>
          </a:p>
        </p:txBody>
      </p:sp>
      <p:sp>
        <p:nvSpPr>
          <p:cNvPr id="2" name="Retângulo 1"/>
          <p:cNvSpPr/>
          <p:nvPr/>
        </p:nvSpPr>
        <p:spPr>
          <a:xfrm>
            <a:off x="0" y="2656631"/>
            <a:ext cx="4739054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Opção 1: Editar pela pasta da GGCIP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Localizar o conteúdo (navegando pelas pastas ou na busca pela lupa)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Clicar no conteúdo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Fazer as alterações desejadas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Clicar em “Publicar”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Teste: achar co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nteúdo “Teste GGCIP”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E2569A7-65E7-413E-9748-13AB070B2C0B}"/>
              </a:ext>
            </a:extLst>
          </p:cNvPr>
          <p:cNvCxnSpPr/>
          <p:nvPr/>
        </p:nvCxnSpPr>
        <p:spPr>
          <a:xfrm flipH="1">
            <a:off x="11698224" y="5767050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8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3AA40B1-2117-4811-A7D3-EE5535CA1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6184" r="7837" b="12149"/>
          <a:stretch/>
        </p:blipFill>
        <p:spPr>
          <a:xfrm>
            <a:off x="5158037" y="2488223"/>
            <a:ext cx="6510446" cy="4053254"/>
          </a:xfrm>
          <a:prstGeom prst="rect">
            <a:avLst/>
          </a:prstGeom>
        </p:spPr>
      </p:pic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81681" y="547990"/>
            <a:ext cx="10524606" cy="109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4600" dirty="0"/>
              <a:t>3. </a:t>
            </a:r>
            <a:r>
              <a:rPr lang="pt-BR" sz="4600" dirty="0"/>
              <a:t>Editar conteúdo web já existente</a:t>
            </a:r>
            <a:endParaRPr lang="en" sz="4600" dirty="0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911F3D62-61B3-405B-8C50-BD943A2FAA5B}"/>
              </a:ext>
            </a:extLst>
          </p:cNvPr>
          <p:cNvCxnSpPr/>
          <p:nvPr/>
        </p:nvCxnSpPr>
        <p:spPr>
          <a:xfrm flipH="1">
            <a:off x="7255061" y="6303381"/>
            <a:ext cx="9875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796004E2-DE32-47CC-A235-8838ABF5AD5B}"/>
              </a:ext>
            </a:extLst>
          </p:cNvPr>
          <p:cNvSpPr/>
          <p:nvPr/>
        </p:nvSpPr>
        <p:spPr>
          <a:xfrm>
            <a:off x="597877" y="2691801"/>
            <a:ext cx="4739054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effectLst/>
              </a:rPr>
              <a:t>Opção 2: Editar pela página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Acesse a página desejada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Clicar em “Editar” no final da página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Fazer as alterações desejadas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</a:rPr>
              <a:t>Clicar em “Publicar”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/>
              </a:rPr>
              <a:t>Teste: </a:t>
            </a:r>
            <a:r>
              <a:rPr lang="pt-BR" dirty="0">
                <a:hlinkClick r:id="rId4"/>
              </a:rPr>
              <a:t>http://portal.anvisa.gov.br/group/guest/teste</a:t>
            </a:r>
            <a:r>
              <a:rPr lang="pt-BR" dirty="0"/>
              <a:t> </a:t>
            </a:r>
            <a:br>
              <a:rPr lang="pt-BR" sz="2000" dirty="0"/>
            </a:br>
            <a:endParaRPr lang="pt-BR" sz="20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514350" indent="-514350" algn="ctr">
              <a:spcBef>
                <a:spcPts val="600"/>
              </a:spcBef>
              <a:buAutoNum type="arabicPeriod"/>
            </a:pPr>
            <a:endParaRPr lang="pt-BR" sz="2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8404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</TotalTime>
  <Words>1193</Words>
  <Application>Microsoft Office PowerPoint</Application>
  <PresentationFormat>Widescreen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Tema do Office</vt:lpstr>
      <vt:lpstr>Treinamento do Portal - GGCIP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Vocabulários do portal</vt:lpstr>
      <vt:lpstr>Anos</vt:lpstr>
      <vt:lpstr>Atuação</vt:lpstr>
      <vt:lpstr>Publicações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categorização</dc:title>
  <dc:creator>Daniele Carcute Soares Caetano</dc:creator>
  <cp:lastModifiedBy>Daniele Carcute Soares Caetano</cp:lastModifiedBy>
  <cp:revision>22</cp:revision>
  <dcterms:created xsi:type="dcterms:W3CDTF">2018-04-10T13:20:43Z</dcterms:created>
  <dcterms:modified xsi:type="dcterms:W3CDTF">2018-09-03T14:11:05Z</dcterms:modified>
</cp:coreProperties>
</file>