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4" r:id="rId2"/>
    <p:sldId id="385" r:id="rId3"/>
    <p:sldId id="386" r:id="rId4"/>
    <p:sldId id="387" r:id="rId5"/>
    <p:sldId id="388" r:id="rId6"/>
    <p:sldId id="389" r:id="rId7"/>
    <p:sldId id="420" r:id="rId8"/>
    <p:sldId id="400" r:id="rId9"/>
    <p:sldId id="419" r:id="rId10"/>
    <p:sldId id="390" r:id="rId11"/>
    <p:sldId id="401" r:id="rId12"/>
    <p:sldId id="402" r:id="rId13"/>
    <p:sldId id="403" r:id="rId14"/>
    <p:sldId id="404" r:id="rId15"/>
    <p:sldId id="391" r:id="rId16"/>
    <p:sldId id="405" r:id="rId17"/>
    <p:sldId id="395" r:id="rId18"/>
    <p:sldId id="392" r:id="rId19"/>
    <p:sldId id="406" r:id="rId20"/>
    <p:sldId id="407" r:id="rId21"/>
    <p:sldId id="408" r:id="rId22"/>
    <p:sldId id="393" r:id="rId23"/>
    <p:sldId id="409" r:id="rId24"/>
    <p:sldId id="410" r:id="rId25"/>
    <p:sldId id="411" r:id="rId26"/>
    <p:sldId id="412" r:id="rId27"/>
    <p:sldId id="413" r:id="rId28"/>
    <p:sldId id="396" r:id="rId29"/>
    <p:sldId id="394" r:id="rId30"/>
    <p:sldId id="416" r:id="rId31"/>
    <p:sldId id="414" r:id="rId32"/>
    <p:sldId id="417" r:id="rId33"/>
    <p:sldId id="415" r:id="rId34"/>
    <p:sldId id="418" r:id="rId35"/>
    <p:sldId id="397" r:id="rId36"/>
    <p:sldId id="399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5501" autoAdjust="0"/>
  </p:normalViewPr>
  <p:slideViewPr>
    <p:cSldViewPr snapToGrid="0">
      <p:cViewPr varScale="1">
        <p:scale>
          <a:sx n="70" d="100"/>
          <a:sy n="70" d="100"/>
        </p:scale>
        <p:origin x="6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56723-EE64-4BEC-B79A-EF0386D4FA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56BA90F-73E8-41A0-9CEC-FC8D2B883BBC}">
      <dgm:prSet phldrT="[Texto]"/>
      <dgm:spPr/>
      <dgm:t>
        <a:bodyPr/>
        <a:lstStyle/>
        <a:p>
          <a:r>
            <a:rPr lang="pt-BR" dirty="0" smtClean="0"/>
            <a:t>Escopo do PAFPS</a:t>
          </a:r>
          <a:endParaRPr lang="pt-BR" dirty="0"/>
        </a:p>
      </dgm:t>
    </dgm:pt>
    <dgm:pt modelId="{ABA3968B-B84B-44E2-A9E0-39046D82B418}" type="parTrans" cxnId="{8B50C3DE-AAE3-44B9-BA28-78A362362819}">
      <dgm:prSet/>
      <dgm:spPr/>
      <dgm:t>
        <a:bodyPr/>
        <a:lstStyle/>
        <a:p>
          <a:endParaRPr lang="pt-BR"/>
        </a:p>
      </dgm:t>
    </dgm:pt>
    <dgm:pt modelId="{6432D8BA-B690-466A-992E-D87DBFEE39BD}" type="sibTrans" cxnId="{8B50C3DE-AAE3-44B9-BA28-78A362362819}">
      <dgm:prSet/>
      <dgm:spPr/>
      <dgm:t>
        <a:bodyPr/>
        <a:lstStyle/>
        <a:p>
          <a:endParaRPr lang="pt-BR"/>
        </a:p>
      </dgm:t>
    </dgm:pt>
    <dgm:pt modelId="{82682DB1-8C88-4588-B8EB-C56586847D46}">
      <dgm:prSet phldrT="[Texto]"/>
      <dgm:spPr/>
      <dgm:t>
        <a:bodyPr/>
        <a:lstStyle/>
        <a:p>
          <a:r>
            <a:rPr lang="pt-BR" dirty="0" smtClean="0"/>
            <a:t>Regularização de Empresas</a:t>
          </a:r>
          <a:endParaRPr lang="pt-BR" dirty="0"/>
        </a:p>
      </dgm:t>
    </dgm:pt>
    <dgm:pt modelId="{FE16A432-2DDD-484F-AFB8-032A1655AF95}" type="parTrans" cxnId="{23F65CA2-5F39-4B3A-8D23-C2F8C15DB62B}">
      <dgm:prSet/>
      <dgm:spPr/>
      <dgm:t>
        <a:bodyPr/>
        <a:lstStyle/>
        <a:p>
          <a:endParaRPr lang="pt-BR"/>
        </a:p>
      </dgm:t>
    </dgm:pt>
    <dgm:pt modelId="{4523CBEF-3333-46AE-9D2B-9034EC30BC23}" type="sibTrans" cxnId="{23F65CA2-5F39-4B3A-8D23-C2F8C15DB62B}">
      <dgm:prSet/>
      <dgm:spPr/>
      <dgm:t>
        <a:bodyPr/>
        <a:lstStyle/>
        <a:p>
          <a:endParaRPr lang="pt-BR"/>
        </a:p>
      </dgm:t>
    </dgm:pt>
    <dgm:pt modelId="{1A96E459-1376-47C8-9567-1E805F6FE01E}">
      <dgm:prSet phldrT="[Texto]"/>
      <dgm:spPr/>
      <dgm:t>
        <a:bodyPr/>
        <a:lstStyle/>
        <a:p>
          <a:r>
            <a:rPr lang="pt-BR" dirty="0" smtClean="0"/>
            <a:t>Regularização de produtos</a:t>
          </a:r>
          <a:endParaRPr lang="pt-BR" dirty="0"/>
        </a:p>
      </dgm:t>
    </dgm:pt>
    <dgm:pt modelId="{E9DEBA64-3DE5-4381-8CDD-0D5041BA838F}" type="parTrans" cxnId="{C060FAB5-F519-4D62-8CD5-B1FEC52DC423}">
      <dgm:prSet/>
      <dgm:spPr/>
      <dgm:t>
        <a:bodyPr/>
        <a:lstStyle/>
        <a:p>
          <a:endParaRPr lang="pt-BR"/>
        </a:p>
      </dgm:t>
    </dgm:pt>
    <dgm:pt modelId="{79D0F280-C5FC-427A-B471-E78E157B6EA2}" type="sibTrans" cxnId="{C060FAB5-F519-4D62-8CD5-B1FEC52DC423}">
      <dgm:prSet/>
      <dgm:spPr/>
      <dgm:t>
        <a:bodyPr/>
        <a:lstStyle/>
        <a:p>
          <a:endParaRPr lang="pt-BR"/>
        </a:p>
      </dgm:t>
    </dgm:pt>
    <dgm:pt modelId="{1C6221A5-4190-4004-B360-27E9898738CD}">
      <dgm:prSet phldrT="[Texto]"/>
      <dgm:spPr/>
      <dgm:t>
        <a:bodyPr/>
        <a:lstStyle/>
        <a:p>
          <a:r>
            <a:rPr lang="pt-BR" dirty="0" smtClean="0"/>
            <a:t>PEI</a:t>
          </a:r>
          <a:endParaRPr lang="pt-BR" dirty="0"/>
        </a:p>
      </dgm:t>
    </dgm:pt>
    <dgm:pt modelId="{A9BCEF79-063F-464D-8DA4-CE91B254F1E9}" type="parTrans" cxnId="{AA64BB58-52E8-4335-BDEE-047B7A9415E9}">
      <dgm:prSet/>
      <dgm:spPr/>
      <dgm:t>
        <a:bodyPr/>
        <a:lstStyle/>
        <a:p>
          <a:endParaRPr lang="pt-BR"/>
        </a:p>
      </dgm:t>
    </dgm:pt>
    <dgm:pt modelId="{35260F7C-BD74-4C8D-8C3D-E2B16E9C8EF0}" type="sibTrans" cxnId="{AA64BB58-52E8-4335-BDEE-047B7A9415E9}">
      <dgm:prSet/>
      <dgm:spPr/>
      <dgm:t>
        <a:bodyPr/>
        <a:lstStyle/>
        <a:p>
          <a:endParaRPr lang="pt-BR"/>
        </a:p>
      </dgm:t>
    </dgm:pt>
    <dgm:pt modelId="{808A257A-B796-474F-9E6B-53192C14CB8A}">
      <dgm:prSet phldrT="[Texto]"/>
      <dgm:spPr/>
      <dgm:t>
        <a:bodyPr/>
        <a:lstStyle/>
        <a:p>
          <a:r>
            <a:rPr lang="pt-BR" dirty="0" smtClean="0"/>
            <a:t>Situações específicas</a:t>
          </a:r>
          <a:endParaRPr lang="pt-BR" dirty="0"/>
        </a:p>
      </dgm:t>
    </dgm:pt>
    <dgm:pt modelId="{CEC8186F-2B31-4F81-A4D1-060CFB3822BC}" type="parTrans" cxnId="{E7640F88-D18F-40F2-9CC1-6E7554139ED7}">
      <dgm:prSet/>
      <dgm:spPr/>
      <dgm:t>
        <a:bodyPr/>
        <a:lstStyle/>
        <a:p>
          <a:endParaRPr lang="pt-BR"/>
        </a:p>
      </dgm:t>
    </dgm:pt>
    <dgm:pt modelId="{EF647436-1899-40FF-8D64-81D0F4AED16C}" type="sibTrans" cxnId="{E7640F88-D18F-40F2-9CC1-6E7554139ED7}">
      <dgm:prSet/>
      <dgm:spPr/>
      <dgm:t>
        <a:bodyPr/>
        <a:lstStyle/>
        <a:p>
          <a:endParaRPr lang="pt-BR"/>
        </a:p>
      </dgm:t>
    </dgm:pt>
    <dgm:pt modelId="{D856A0C5-7BB2-4C9E-BE6B-6BC12567E4F8}" type="pres">
      <dgm:prSet presAssocID="{54556723-EE64-4BEC-B79A-EF0386D4FA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471B9219-F5E8-409A-811C-D4FE037CDD2E}" type="pres">
      <dgm:prSet presAssocID="{54556723-EE64-4BEC-B79A-EF0386D4FAB7}" presName="Name1" presStyleCnt="0"/>
      <dgm:spPr/>
    </dgm:pt>
    <dgm:pt modelId="{A61D97D8-A23A-462D-A5F9-DFDB2A106AA6}" type="pres">
      <dgm:prSet presAssocID="{54556723-EE64-4BEC-B79A-EF0386D4FAB7}" presName="cycle" presStyleCnt="0"/>
      <dgm:spPr/>
    </dgm:pt>
    <dgm:pt modelId="{D3B092CB-AB56-4A23-84B9-519300DF51BB}" type="pres">
      <dgm:prSet presAssocID="{54556723-EE64-4BEC-B79A-EF0386D4FAB7}" presName="srcNode" presStyleLbl="node1" presStyleIdx="0" presStyleCnt="5"/>
      <dgm:spPr/>
    </dgm:pt>
    <dgm:pt modelId="{19A082E8-A4C2-4F34-88FB-8CA59A44F65E}" type="pres">
      <dgm:prSet presAssocID="{54556723-EE64-4BEC-B79A-EF0386D4FAB7}" presName="conn" presStyleLbl="parChTrans1D2" presStyleIdx="0" presStyleCnt="1"/>
      <dgm:spPr/>
      <dgm:t>
        <a:bodyPr/>
        <a:lstStyle/>
        <a:p>
          <a:endParaRPr lang="pt-BR"/>
        </a:p>
      </dgm:t>
    </dgm:pt>
    <dgm:pt modelId="{C13318F2-A2B7-4B75-895D-65BE2C4C2366}" type="pres">
      <dgm:prSet presAssocID="{54556723-EE64-4BEC-B79A-EF0386D4FAB7}" presName="extraNode" presStyleLbl="node1" presStyleIdx="0" presStyleCnt="5"/>
      <dgm:spPr/>
    </dgm:pt>
    <dgm:pt modelId="{BAFBF25E-9066-4858-9A37-184C5AE94693}" type="pres">
      <dgm:prSet presAssocID="{54556723-EE64-4BEC-B79A-EF0386D4FAB7}" presName="dstNode" presStyleLbl="node1" presStyleIdx="0" presStyleCnt="5"/>
      <dgm:spPr/>
    </dgm:pt>
    <dgm:pt modelId="{3D55EC1A-0CB8-47AD-B69B-A406F1D93E2E}" type="pres">
      <dgm:prSet presAssocID="{556BA90F-73E8-41A0-9CEC-FC8D2B883BB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44AC02-0DF5-40BA-8B31-347BF0F362AE}" type="pres">
      <dgm:prSet presAssocID="{556BA90F-73E8-41A0-9CEC-FC8D2B883BBC}" presName="accent_1" presStyleCnt="0"/>
      <dgm:spPr/>
    </dgm:pt>
    <dgm:pt modelId="{FBEAF2D4-E846-407B-8D02-82310FBD45B7}" type="pres">
      <dgm:prSet presAssocID="{556BA90F-73E8-41A0-9CEC-FC8D2B883BBC}" presName="accentRepeatNode" presStyleLbl="solidFgAcc1" presStyleIdx="0" presStyleCnt="5"/>
      <dgm:spPr/>
    </dgm:pt>
    <dgm:pt modelId="{9ADEA9DA-533E-45AE-8560-1B42428B13FF}" type="pres">
      <dgm:prSet presAssocID="{82682DB1-8C88-4588-B8EB-C56586847D46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C411481-E3C8-46FF-AB62-4624F8547853}" type="pres">
      <dgm:prSet presAssocID="{82682DB1-8C88-4588-B8EB-C56586847D46}" presName="accent_2" presStyleCnt="0"/>
      <dgm:spPr/>
    </dgm:pt>
    <dgm:pt modelId="{ED1880F5-DC9C-48A5-AF0F-A1F90C631C17}" type="pres">
      <dgm:prSet presAssocID="{82682DB1-8C88-4588-B8EB-C56586847D46}" presName="accentRepeatNode" presStyleLbl="solidFgAcc1" presStyleIdx="1" presStyleCnt="5"/>
      <dgm:spPr/>
    </dgm:pt>
    <dgm:pt modelId="{38F78273-5C00-46FF-A469-6DF306C1557A}" type="pres">
      <dgm:prSet presAssocID="{1A96E459-1376-47C8-9567-1E805F6FE01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859113-684B-4266-B89D-C0C999D7192A}" type="pres">
      <dgm:prSet presAssocID="{1A96E459-1376-47C8-9567-1E805F6FE01E}" presName="accent_3" presStyleCnt="0"/>
      <dgm:spPr/>
    </dgm:pt>
    <dgm:pt modelId="{08C84A12-D08F-481B-B56B-88460143436E}" type="pres">
      <dgm:prSet presAssocID="{1A96E459-1376-47C8-9567-1E805F6FE01E}" presName="accentRepeatNode" presStyleLbl="solidFgAcc1" presStyleIdx="2" presStyleCnt="5"/>
      <dgm:spPr/>
    </dgm:pt>
    <dgm:pt modelId="{33E4F9FC-BBBE-4365-95F5-AFD82FB51148}" type="pres">
      <dgm:prSet presAssocID="{1C6221A5-4190-4004-B360-27E9898738C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895393-C021-4C7F-A4B3-EF6D8778D65F}" type="pres">
      <dgm:prSet presAssocID="{1C6221A5-4190-4004-B360-27E9898738CD}" presName="accent_4" presStyleCnt="0"/>
      <dgm:spPr/>
    </dgm:pt>
    <dgm:pt modelId="{625F11F1-8ACC-4B2A-8817-CFEF35AAE695}" type="pres">
      <dgm:prSet presAssocID="{1C6221A5-4190-4004-B360-27E9898738CD}" presName="accentRepeatNode" presStyleLbl="solidFgAcc1" presStyleIdx="3" presStyleCnt="5"/>
      <dgm:spPr/>
    </dgm:pt>
    <dgm:pt modelId="{7514B197-F77D-4AC3-B1C3-536596EB437B}" type="pres">
      <dgm:prSet presAssocID="{808A257A-B796-474F-9E6B-53192C14CB8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AE8B8-841A-4610-8F35-0FC054656F3F}" type="pres">
      <dgm:prSet presAssocID="{808A257A-B796-474F-9E6B-53192C14CB8A}" presName="accent_5" presStyleCnt="0"/>
      <dgm:spPr/>
    </dgm:pt>
    <dgm:pt modelId="{CB661C45-B049-4382-B3E9-AA66E89AFDA5}" type="pres">
      <dgm:prSet presAssocID="{808A257A-B796-474F-9E6B-53192C14CB8A}" presName="accentRepeatNode" presStyleLbl="solidFgAcc1" presStyleIdx="4" presStyleCnt="5"/>
      <dgm:spPr/>
    </dgm:pt>
  </dgm:ptLst>
  <dgm:cxnLst>
    <dgm:cxn modelId="{AA64BB58-52E8-4335-BDEE-047B7A9415E9}" srcId="{54556723-EE64-4BEC-B79A-EF0386D4FAB7}" destId="{1C6221A5-4190-4004-B360-27E9898738CD}" srcOrd="3" destOrd="0" parTransId="{A9BCEF79-063F-464D-8DA4-CE91B254F1E9}" sibTransId="{35260F7C-BD74-4C8D-8C3D-E2B16E9C8EF0}"/>
    <dgm:cxn modelId="{CD6379A7-AE9E-4D54-9421-9D9E89DD559A}" type="presOf" srcId="{1A96E459-1376-47C8-9567-1E805F6FE01E}" destId="{38F78273-5C00-46FF-A469-6DF306C1557A}" srcOrd="0" destOrd="0" presId="urn:microsoft.com/office/officeart/2008/layout/VerticalCurvedList"/>
    <dgm:cxn modelId="{18D511D4-7CA2-4B50-88B8-8D2C96A55ECC}" type="presOf" srcId="{82682DB1-8C88-4588-B8EB-C56586847D46}" destId="{9ADEA9DA-533E-45AE-8560-1B42428B13FF}" srcOrd="0" destOrd="0" presId="urn:microsoft.com/office/officeart/2008/layout/VerticalCurvedList"/>
    <dgm:cxn modelId="{C8DB976C-8029-4EC0-8A12-4F529067D72B}" type="presOf" srcId="{54556723-EE64-4BEC-B79A-EF0386D4FAB7}" destId="{D856A0C5-7BB2-4C9E-BE6B-6BC12567E4F8}" srcOrd="0" destOrd="0" presId="urn:microsoft.com/office/officeart/2008/layout/VerticalCurvedList"/>
    <dgm:cxn modelId="{7EAA7270-5659-4EA7-A9AD-2E653A27C685}" type="presOf" srcId="{1C6221A5-4190-4004-B360-27E9898738CD}" destId="{33E4F9FC-BBBE-4365-95F5-AFD82FB51148}" srcOrd="0" destOrd="0" presId="urn:microsoft.com/office/officeart/2008/layout/VerticalCurvedList"/>
    <dgm:cxn modelId="{8B50C3DE-AAE3-44B9-BA28-78A362362819}" srcId="{54556723-EE64-4BEC-B79A-EF0386D4FAB7}" destId="{556BA90F-73E8-41A0-9CEC-FC8D2B883BBC}" srcOrd="0" destOrd="0" parTransId="{ABA3968B-B84B-44E2-A9E0-39046D82B418}" sibTransId="{6432D8BA-B690-466A-992E-D87DBFEE39BD}"/>
    <dgm:cxn modelId="{C060FAB5-F519-4D62-8CD5-B1FEC52DC423}" srcId="{54556723-EE64-4BEC-B79A-EF0386D4FAB7}" destId="{1A96E459-1376-47C8-9567-1E805F6FE01E}" srcOrd="2" destOrd="0" parTransId="{E9DEBA64-3DE5-4381-8CDD-0D5041BA838F}" sibTransId="{79D0F280-C5FC-427A-B471-E78E157B6EA2}"/>
    <dgm:cxn modelId="{E7640F88-D18F-40F2-9CC1-6E7554139ED7}" srcId="{54556723-EE64-4BEC-B79A-EF0386D4FAB7}" destId="{808A257A-B796-474F-9E6B-53192C14CB8A}" srcOrd="4" destOrd="0" parTransId="{CEC8186F-2B31-4F81-A4D1-060CFB3822BC}" sibTransId="{EF647436-1899-40FF-8D64-81D0F4AED16C}"/>
    <dgm:cxn modelId="{23F65CA2-5F39-4B3A-8D23-C2F8C15DB62B}" srcId="{54556723-EE64-4BEC-B79A-EF0386D4FAB7}" destId="{82682DB1-8C88-4588-B8EB-C56586847D46}" srcOrd="1" destOrd="0" parTransId="{FE16A432-2DDD-484F-AFB8-032A1655AF95}" sibTransId="{4523CBEF-3333-46AE-9D2B-9034EC30BC23}"/>
    <dgm:cxn modelId="{4CD17501-4BE0-4C11-9580-2568F89E222A}" type="presOf" srcId="{6432D8BA-B690-466A-992E-D87DBFEE39BD}" destId="{19A082E8-A4C2-4F34-88FB-8CA59A44F65E}" srcOrd="0" destOrd="0" presId="urn:microsoft.com/office/officeart/2008/layout/VerticalCurvedList"/>
    <dgm:cxn modelId="{D94BADE6-8BA9-4A83-AD70-6020CB1588A1}" type="presOf" srcId="{808A257A-B796-474F-9E6B-53192C14CB8A}" destId="{7514B197-F77D-4AC3-B1C3-536596EB437B}" srcOrd="0" destOrd="0" presId="urn:microsoft.com/office/officeart/2008/layout/VerticalCurvedList"/>
    <dgm:cxn modelId="{9F50AAAD-FBFD-4F82-9E43-C9FD78A3A1EF}" type="presOf" srcId="{556BA90F-73E8-41A0-9CEC-FC8D2B883BBC}" destId="{3D55EC1A-0CB8-47AD-B69B-A406F1D93E2E}" srcOrd="0" destOrd="0" presId="urn:microsoft.com/office/officeart/2008/layout/VerticalCurvedList"/>
    <dgm:cxn modelId="{9FC2EFF3-CC9D-4FB7-B4B2-A2A5F79D5045}" type="presParOf" srcId="{D856A0C5-7BB2-4C9E-BE6B-6BC12567E4F8}" destId="{471B9219-F5E8-409A-811C-D4FE037CDD2E}" srcOrd="0" destOrd="0" presId="urn:microsoft.com/office/officeart/2008/layout/VerticalCurvedList"/>
    <dgm:cxn modelId="{EFB8658A-546D-4729-BC79-BCDF6FC82E36}" type="presParOf" srcId="{471B9219-F5E8-409A-811C-D4FE037CDD2E}" destId="{A61D97D8-A23A-462D-A5F9-DFDB2A106AA6}" srcOrd="0" destOrd="0" presId="urn:microsoft.com/office/officeart/2008/layout/VerticalCurvedList"/>
    <dgm:cxn modelId="{7D27AE19-45F7-451C-ACB6-11752AC7D483}" type="presParOf" srcId="{A61D97D8-A23A-462D-A5F9-DFDB2A106AA6}" destId="{D3B092CB-AB56-4A23-84B9-519300DF51BB}" srcOrd="0" destOrd="0" presId="urn:microsoft.com/office/officeart/2008/layout/VerticalCurvedList"/>
    <dgm:cxn modelId="{78C2C65B-5430-4567-9FF5-CECBBD3E9836}" type="presParOf" srcId="{A61D97D8-A23A-462D-A5F9-DFDB2A106AA6}" destId="{19A082E8-A4C2-4F34-88FB-8CA59A44F65E}" srcOrd="1" destOrd="0" presId="urn:microsoft.com/office/officeart/2008/layout/VerticalCurvedList"/>
    <dgm:cxn modelId="{2B216C87-0287-4A53-85C9-3E697EA3157E}" type="presParOf" srcId="{A61D97D8-A23A-462D-A5F9-DFDB2A106AA6}" destId="{C13318F2-A2B7-4B75-895D-65BE2C4C2366}" srcOrd="2" destOrd="0" presId="urn:microsoft.com/office/officeart/2008/layout/VerticalCurvedList"/>
    <dgm:cxn modelId="{1A9F5F5E-6E92-4E99-A3EB-49D5E9551F81}" type="presParOf" srcId="{A61D97D8-A23A-462D-A5F9-DFDB2A106AA6}" destId="{BAFBF25E-9066-4858-9A37-184C5AE94693}" srcOrd="3" destOrd="0" presId="urn:microsoft.com/office/officeart/2008/layout/VerticalCurvedList"/>
    <dgm:cxn modelId="{DC393013-0541-4C19-A277-498072E958A5}" type="presParOf" srcId="{471B9219-F5E8-409A-811C-D4FE037CDD2E}" destId="{3D55EC1A-0CB8-47AD-B69B-A406F1D93E2E}" srcOrd="1" destOrd="0" presId="urn:microsoft.com/office/officeart/2008/layout/VerticalCurvedList"/>
    <dgm:cxn modelId="{30042936-5816-4E94-A9F6-943FAE7B798D}" type="presParOf" srcId="{471B9219-F5E8-409A-811C-D4FE037CDD2E}" destId="{4F44AC02-0DF5-40BA-8B31-347BF0F362AE}" srcOrd="2" destOrd="0" presId="urn:microsoft.com/office/officeart/2008/layout/VerticalCurvedList"/>
    <dgm:cxn modelId="{B64813F0-A445-44AD-BA8A-0F3547BB1D1D}" type="presParOf" srcId="{4F44AC02-0DF5-40BA-8B31-347BF0F362AE}" destId="{FBEAF2D4-E846-407B-8D02-82310FBD45B7}" srcOrd="0" destOrd="0" presId="urn:microsoft.com/office/officeart/2008/layout/VerticalCurvedList"/>
    <dgm:cxn modelId="{7FC39669-D8C5-4082-88EE-BF7C879D17C3}" type="presParOf" srcId="{471B9219-F5E8-409A-811C-D4FE037CDD2E}" destId="{9ADEA9DA-533E-45AE-8560-1B42428B13FF}" srcOrd="3" destOrd="0" presId="urn:microsoft.com/office/officeart/2008/layout/VerticalCurvedList"/>
    <dgm:cxn modelId="{D93B0787-3FEC-446B-BACE-92D379FE932E}" type="presParOf" srcId="{471B9219-F5E8-409A-811C-D4FE037CDD2E}" destId="{5C411481-E3C8-46FF-AB62-4624F8547853}" srcOrd="4" destOrd="0" presId="urn:microsoft.com/office/officeart/2008/layout/VerticalCurvedList"/>
    <dgm:cxn modelId="{7DD7ACCA-5696-445A-B933-4747E20D7965}" type="presParOf" srcId="{5C411481-E3C8-46FF-AB62-4624F8547853}" destId="{ED1880F5-DC9C-48A5-AF0F-A1F90C631C17}" srcOrd="0" destOrd="0" presId="urn:microsoft.com/office/officeart/2008/layout/VerticalCurvedList"/>
    <dgm:cxn modelId="{D9B06C02-0D64-4729-B9D5-8F89954E3AB9}" type="presParOf" srcId="{471B9219-F5E8-409A-811C-D4FE037CDD2E}" destId="{38F78273-5C00-46FF-A469-6DF306C1557A}" srcOrd="5" destOrd="0" presId="urn:microsoft.com/office/officeart/2008/layout/VerticalCurvedList"/>
    <dgm:cxn modelId="{755CF018-BD74-45C2-AC57-B5886A685AC5}" type="presParOf" srcId="{471B9219-F5E8-409A-811C-D4FE037CDD2E}" destId="{09859113-684B-4266-B89D-C0C999D7192A}" srcOrd="6" destOrd="0" presId="urn:microsoft.com/office/officeart/2008/layout/VerticalCurvedList"/>
    <dgm:cxn modelId="{F5F84C31-AD18-4C86-B2E2-FD79B986F429}" type="presParOf" srcId="{09859113-684B-4266-B89D-C0C999D7192A}" destId="{08C84A12-D08F-481B-B56B-88460143436E}" srcOrd="0" destOrd="0" presId="urn:microsoft.com/office/officeart/2008/layout/VerticalCurvedList"/>
    <dgm:cxn modelId="{9D199E70-B9F4-4AD4-8960-A0EBCD4B9FD7}" type="presParOf" srcId="{471B9219-F5E8-409A-811C-D4FE037CDD2E}" destId="{33E4F9FC-BBBE-4365-95F5-AFD82FB51148}" srcOrd="7" destOrd="0" presId="urn:microsoft.com/office/officeart/2008/layout/VerticalCurvedList"/>
    <dgm:cxn modelId="{AFC3E7BC-525C-4FA6-B7B7-616E5E51F475}" type="presParOf" srcId="{471B9219-F5E8-409A-811C-D4FE037CDD2E}" destId="{5F895393-C021-4C7F-A4B3-EF6D8778D65F}" srcOrd="8" destOrd="0" presId="urn:microsoft.com/office/officeart/2008/layout/VerticalCurvedList"/>
    <dgm:cxn modelId="{AB35E85E-75F4-410E-BB47-68EC31509EE3}" type="presParOf" srcId="{5F895393-C021-4C7F-A4B3-EF6D8778D65F}" destId="{625F11F1-8ACC-4B2A-8817-CFEF35AAE695}" srcOrd="0" destOrd="0" presId="urn:microsoft.com/office/officeart/2008/layout/VerticalCurvedList"/>
    <dgm:cxn modelId="{3B3E2AC8-47C4-4D34-8C34-497917AEE206}" type="presParOf" srcId="{471B9219-F5E8-409A-811C-D4FE037CDD2E}" destId="{7514B197-F77D-4AC3-B1C3-536596EB437B}" srcOrd="9" destOrd="0" presId="urn:microsoft.com/office/officeart/2008/layout/VerticalCurvedList"/>
    <dgm:cxn modelId="{1AC9E170-974D-477E-9279-A6710661782D}" type="presParOf" srcId="{471B9219-F5E8-409A-811C-D4FE037CDD2E}" destId="{829AE8B8-841A-4610-8F35-0FC054656F3F}" srcOrd="10" destOrd="0" presId="urn:microsoft.com/office/officeart/2008/layout/VerticalCurvedList"/>
    <dgm:cxn modelId="{CD9D1CE5-4B66-49A2-BC96-56908DF370CA}" type="presParOf" srcId="{829AE8B8-841A-4610-8F35-0FC054656F3F}" destId="{CB661C45-B049-4382-B3E9-AA66E89AFD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3A4B4-E85F-4461-AC99-FC3FEC6252E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2E3C3B4A-07A6-45C5-BD18-86AEC47E94F7}">
      <dgm:prSet phldrT="[Texto]"/>
      <dgm:spPr/>
      <dgm:t>
        <a:bodyPr/>
        <a:lstStyle/>
        <a:p>
          <a:r>
            <a:rPr lang="pt-BR" dirty="0" smtClean="0"/>
            <a:t>GGPAF</a:t>
          </a:r>
          <a:endParaRPr lang="pt-BR" dirty="0"/>
        </a:p>
      </dgm:t>
    </dgm:pt>
    <dgm:pt modelId="{A7B55B9E-7A62-4F25-86F8-F64406DD0A35}" type="parTrans" cxnId="{7E476BB9-E915-40E0-B8AE-837DCA544BD5}">
      <dgm:prSet/>
      <dgm:spPr/>
      <dgm:t>
        <a:bodyPr/>
        <a:lstStyle/>
        <a:p>
          <a:endParaRPr lang="pt-BR"/>
        </a:p>
      </dgm:t>
    </dgm:pt>
    <dgm:pt modelId="{B8845769-D160-4C2B-970A-3C9FE82AD8BE}" type="sibTrans" cxnId="{7E476BB9-E915-40E0-B8AE-837DCA544BD5}">
      <dgm:prSet/>
      <dgm:spPr/>
      <dgm:t>
        <a:bodyPr/>
        <a:lstStyle/>
        <a:p>
          <a:endParaRPr lang="pt-BR"/>
        </a:p>
      </dgm:t>
    </dgm:pt>
    <dgm:pt modelId="{896802BA-287F-4B67-9A9B-7D88ACA27E6D}">
      <dgm:prSet phldrT="[Texto]"/>
      <dgm:spPr/>
      <dgm:t>
        <a:bodyPr/>
        <a:lstStyle/>
        <a:p>
          <a:r>
            <a:rPr lang="pt-BR" dirty="0" smtClean="0"/>
            <a:t>GCPAF</a:t>
          </a:r>
          <a:endParaRPr lang="pt-BR" dirty="0"/>
        </a:p>
      </dgm:t>
    </dgm:pt>
    <dgm:pt modelId="{6ACFDCB5-D2CE-43FC-AB54-83EBF00EBEC1}" type="parTrans" cxnId="{C56C2C7D-8219-47ED-B616-70CE27E9F04F}">
      <dgm:prSet/>
      <dgm:spPr/>
      <dgm:t>
        <a:bodyPr/>
        <a:lstStyle/>
        <a:p>
          <a:endParaRPr lang="pt-BR"/>
        </a:p>
      </dgm:t>
    </dgm:pt>
    <dgm:pt modelId="{EBCAFBC5-6EAD-4207-AFDE-E4169D5B6C74}" type="sibTrans" cxnId="{C56C2C7D-8219-47ED-B616-70CE27E9F04F}">
      <dgm:prSet/>
      <dgm:spPr/>
      <dgm:t>
        <a:bodyPr/>
        <a:lstStyle/>
        <a:p>
          <a:endParaRPr lang="pt-BR"/>
        </a:p>
      </dgm:t>
    </dgm:pt>
    <dgm:pt modelId="{A2C9A6CC-2CD4-4426-A884-76C7EB8D3ABC}">
      <dgm:prSet phldrT="[Texto]"/>
      <dgm:spPr/>
      <dgm:t>
        <a:bodyPr/>
        <a:lstStyle/>
        <a:p>
          <a:r>
            <a:rPr lang="pt-BR" dirty="0" smtClean="0"/>
            <a:t>COPAF</a:t>
          </a:r>
          <a:endParaRPr lang="pt-BR" dirty="0"/>
        </a:p>
      </dgm:t>
    </dgm:pt>
    <dgm:pt modelId="{85B03EFE-0E8F-422A-AB11-EFDC738163E4}" type="parTrans" cxnId="{A936D0FC-8983-4E4A-85F8-AEDDE5203DFB}">
      <dgm:prSet/>
      <dgm:spPr/>
      <dgm:t>
        <a:bodyPr/>
        <a:lstStyle/>
        <a:p>
          <a:endParaRPr lang="pt-BR"/>
        </a:p>
      </dgm:t>
    </dgm:pt>
    <dgm:pt modelId="{EF692620-689C-4540-8ED7-2F91FC5D2348}" type="sibTrans" cxnId="{A936D0FC-8983-4E4A-85F8-AEDDE5203DFB}">
      <dgm:prSet/>
      <dgm:spPr/>
      <dgm:t>
        <a:bodyPr/>
        <a:lstStyle/>
        <a:p>
          <a:endParaRPr lang="pt-BR"/>
        </a:p>
      </dgm:t>
    </dgm:pt>
    <dgm:pt modelId="{CE7B5FAC-15A8-4D92-ABE5-011B5853EBEC}">
      <dgm:prSet phldrT="[Texto]"/>
      <dgm:spPr/>
      <dgm:t>
        <a:bodyPr/>
        <a:lstStyle/>
        <a:p>
          <a:r>
            <a:rPr lang="pt-BR" dirty="0" smtClean="0"/>
            <a:t>COGRI</a:t>
          </a:r>
          <a:endParaRPr lang="pt-BR" dirty="0"/>
        </a:p>
      </dgm:t>
    </dgm:pt>
    <dgm:pt modelId="{C825D665-9D8C-4FF8-975A-69F8B1CA0BBB}" type="parTrans" cxnId="{9FB56E17-646E-49EB-B056-AF6F8D09003B}">
      <dgm:prSet/>
      <dgm:spPr/>
      <dgm:t>
        <a:bodyPr/>
        <a:lstStyle/>
        <a:p>
          <a:endParaRPr lang="pt-BR"/>
        </a:p>
      </dgm:t>
    </dgm:pt>
    <dgm:pt modelId="{9B2EE509-98DA-463B-BA59-7A0634D66989}" type="sibTrans" cxnId="{9FB56E17-646E-49EB-B056-AF6F8D09003B}">
      <dgm:prSet/>
      <dgm:spPr/>
      <dgm:t>
        <a:bodyPr/>
        <a:lstStyle/>
        <a:p>
          <a:endParaRPr lang="pt-BR"/>
        </a:p>
      </dgm:t>
    </dgm:pt>
    <dgm:pt modelId="{77BCAF65-AB07-4613-A165-A9427A8AC0BF}">
      <dgm:prSet phldrT="[Texto]"/>
      <dgm:spPr/>
      <dgm:t>
        <a:bodyPr/>
        <a:lstStyle/>
        <a:p>
          <a:r>
            <a:rPr lang="pt-BR" dirty="0" smtClean="0"/>
            <a:t>PAFME</a:t>
          </a:r>
          <a:endParaRPr lang="pt-BR" dirty="0"/>
        </a:p>
      </dgm:t>
    </dgm:pt>
    <dgm:pt modelId="{CC178991-82A6-4BBB-B7ED-83058F928EC9}" type="parTrans" cxnId="{DF7E0126-0AF1-45BC-AAA3-6B32C59C0830}">
      <dgm:prSet/>
      <dgm:spPr/>
      <dgm:t>
        <a:bodyPr/>
        <a:lstStyle/>
        <a:p>
          <a:endParaRPr lang="pt-BR"/>
        </a:p>
      </dgm:t>
    </dgm:pt>
    <dgm:pt modelId="{4DE9460D-DF7E-4B6C-ABA9-630C4AFF28B2}" type="sibTrans" cxnId="{DF7E0126-0AF1-45BC-AAA3-6B32C59C0830}">
      <dgm:prSet/>
      <dgm:spPr/>
      <dgm:t>
        <a:bodyPr/>
        <a:lstStyle/>
        <a:p>
          <a:endParaRPr lang="pt-BR"/>
        </a:p>
      </dgm:t>
    </dgm:pt>
    <dgm:pt modelId="{6702361B-2269-4CE1-AD2E-B9449987E659}">
      <dgm:prSet phldrT="[Texto]"/>
      <dgm:spPr/>
      <dgm:t>
        <a:bodyPr/>
        <a:lstStyle/>
        <a:p>
          <a:r>
            <a:rPr lang="pt-BR" dirty="0" smtClean="0"/>
            <a:t>PAFAL</a:t>
          </a:r>
          <a:endParaRPr lang="pt-BR" dirty="0"/>
        </a:p>
      </dgm:t>
    </dgm:pt>
    <dgm:pt modelId="{A1DAAC19-C965-4955-8D70-575AFE64EC31}" type="parTrans" cxnId="{90B58C83-C27A-4048-9AF1-82ED6F2AD7B7}">
      <dgm:prSet/>
      <dgm:spPr/>
      <dgm:t>
        <a:bodyPr/>
        <a:lstStyle/>
        <a:p>
          <a:endParaRPr lang="pt-BR"/>
        </a:p>
      </dgm:t>
    </dgm:pt>
    <dgm:pt modelId="{8F3BCD2A-07E4-4CC9-925A-12DBABFB17D9}" type="sibTrans" cxnId="{90B58C83-C27A-4048-9AF1-82ED6F2AD7B7}">
      <dgm:prSet/>
      <dgm:spPr/>
      <dgm:t>
        <a:bodyPr/>
        <a:lstStyle/>
        <a:p>
          <a:endParaRPr lang="pt-BR"/>
        </a:p>
      </dgm:t>
    </dgm:pt>
    <dgm:pt modelId="{AB9F12F7-009B-4F1C-A0F0-6E34B28B5EAA}">
      <dgm:prSet phldrT="[Texto]"/>
      <dgm:spPr/>
      <dgm:t>
        <a:bodyPr/>
        <a:lstStyle/>
        <a:p>
          <a:r>
            <a:rPr lang="pt-BR" dirty="0" smtClean="0"/>
            <a:t>PAFCO</a:t>
          </a:r>
          <a:endParaRPr lang="pt-BR" dirty="0"/>
        </a:p>
      </dgm:t>
    </dgm:pt>
    <dgm:pt modelId="{8DA1584C-3835-49EA-BE3B-12EFE82D7DEC}" type="parTrans" cxnId="{6E2B5430-7DB5-4CCE-A261-7624A1611566}">
      <dgm:prSet/>
      <dgm:spPr/>
      <dgm:t>
        <a:bodyPr/>
        <a:lstStyle/>
        <a:p>
          <a:endParaRPr lang="pt-BR"/>
        </a:p>
      </dgm:t>
    </dgm:pt>
    <dgm:pt modelId="{611A468B-8DF2-4BEA-B8CC-93BD7DD46037}" type="sibTrans" cxnId="{6E2B5430-7DB5-4CCE-A261-7624A1611566}">
      <dgm:prSet/>
      <dgm:spPr/>
      <dgm:t>
        <a:bodyPr/>
        <a:lstStyle/>
        <a:p>
          <a:endParaRPr lang="pt-BR"/>
        </a:p>
      </dgm:t>
    </dgm:pt>
    <dgm:pt modelId="{892A1FFA-87DA-4107-BE63-427BFE278C5D}">
      <dgm:prSet phldrT="[Texto]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r>
            <a:rPr lang="pt-BR" b="1" dirty="0" smtClean="0"/>
            <a:t>PAFPS</a:t>
          </a:r>
          <a:endParaRPr lang="pt-BR" b="1" dirty="0"/>
        </a:p>
      </dgm:t>
    </dgm:pt>
    <dgm:pt modelId="{6757D37D-FBE2-4782-835A-21E29F01071B}" type="parTrans" cxnId="{E5582D53-2BFB-4FDE-9D8A-BA64FA670F4D}">
      <dgm:prSet/>
      <dgm:spPr/>
      <dgm:t>
        <a:bodyPr/>
        <a:lstStyle/>
        <a:p>
          <a:endParaRPr lang="pt-BR"/>
        </a:p>
      </dgm:t>
    </dgm:pt>
    <dgm:pt modelId="{6AC1C42B-A2AD-4594-98AB-F59F8B4D4AB3}" type="sibTrans" cxnId="{E5582D53-2BFB-4FDE-9D8A-BA64FA670F4D}">
      <dgm:prSet/>
      <dgm:spPr/>
      <dgm:t>
        <a:bodyPr/>
        <a:lstStyle/>
        <a:p>
          <a:endParaRPr lang="pt-BR"/>
        </a:p>
      </dgm:t>
    </dgm:pt>
    <dgm:pt modelId="{B376159B-5655-48FB-8D54-1971EF171AC4}" type="pres">
      <dgm:prSet presAssocID="{A383A4B4-E85F-4461-AC99-FC3FEC6252E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44482D1-C906-4F8D-836E-3A058CB64A87}" type="pres">
      <dgm:prSet presAssocID="{2E3C3B4A-07A6-45C5-BD18-86AEC47E94F7}" presName="hierRoot1" presStyleCnt="0"/>
      <dgm:spPr/>
    </dgm:pt>
    <dgm:pt modelId="{019D8DD6-0C35-49FC-9CAE-0ACEF25BABC6}" type="pres">
      <dgm:prSet presAssocID="{2E3C3B4A-07A6-45C5-BD18-86AEC47E94F7}" presName="composite" presStyleCnt="0"/>
      <dgm:spPr/>
    </dgm:pt>
    <dgm:pt modelId="{C51443EA-8E10-4149-A03D-3B64A3499F23}" type="pres">
      <dgm:prSet presAssocID="{2E3C3B4A-07A6-45C5-BD18-86AEC47E94F7}" presName="background" presStyleLbl="node0" presStyleIdx="0" presStyleCnt="1"/>
      <dgm:spPr/>
    </dgm:pt>
    <dgm:pt modelId="{D2B95ECE-2452-4F42-B480-4B3A9FDE3A3A}" type="pres">
      <dgm:prSet presAssocID="{2E3C3B4A-07A6-45C5-BD18-86AEC47E94F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5A509B3-D1F8-4BA5-8E29-D962CEF57D47}" type="pres">
      <dgm:prSet presAssocID="{2E3C3B4A-07A6-45C5-BD18-86AEC47E94F7}" presName="hierChild2" presStyleCnt="0"/>
      <dgm:spPr/>
    </dgm:pt>
    <dgm:pt modelId="{FD2AEAB1-9CC9-463D-A6FE-6DD8D822FC98}" type="pres">
      <dgm:prSet presAssocID="{6ACFDCB5-D2CE-43FC-AB54-83EBF00EBEC1}" presName="Name10" presStyleLbl="parChTrans1D2" presStyleIdx="0" presStyleCnt="1"/>
      <dgm:spPr/>
      <dgm:t>
        <a:bodyPr/>
        <a:lstStyle/>
        <a:p>
          <a:endParaRPr lang="pt-BR"/>
        </a:p>
      </dgm:t>
    </dgm:pt>
    <dgm:pt modelId="{5A371D55-AA62-4312-BA10-BB342F739A70}" type="pres">
      <dgm:prSet presAssocID="{896802BA-287F-4B67-9A9B-7D88ACA27E6D}" presName="hierRoot2" presStyleCnt="0"/>
      <dgm:spPr/>
    </dgm:pt>
    <dgm:pt modelId="{62DC2264-F4FF-4B9A-A419-140E84A11134}" type="pres">
      <dgm:prSet presAssocID="{896802BA-287F-4B67-9A9B-7D88ACA27E6D}" presName="composite2" presStyleCnt="0"/>
      <dgm:spPr/>
    </dgm:pt>
    <dgm:pt modelId="{8473B720-68E4-4194-94C2-07AA04E8EF92}" type="pres">
      <dgm:prSet presAssocID="{896802BA-287F-4B67-9A9B-7D88ACA27E6D}" presName="background2" presStyleLbl="node2" presStyleIdx="0" presStyleCnt="1"/>
      <dgm:spPr/>
    </dgm:pt>
    <dgm:pt modelId="{024F7216-FC84-4C0F-8AEE-88B9570D11D2}" type="pres">
      <dgm:prSet presAssocID="{896802BA-287F-4B67-9A9B-7D88ACA27E6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E790111-8792-4712-94BE-EA9BDE9E4A50}" type="pres">
      <dgm:prSet presAssocID="{896802BA-287F-4B67-9A9B-7D88ACA27E6D}" presName="hierChild3" presStyleCnt="0"/>
      <dgm:spPr/>
    </dgm:pt>
    <dgm:pt modelId="{08823066-C4DA-44EE-A8B7-CD78EC9C97AB}" type="pres">
      <dgm:prSet presAssocID="{85B03EFE-0E8F-422A-AB11-EFDC738163E4}" presName="Name17" presStyleLbl="parChTrans1D3" presStyleIdx="0" presStyleCnt="2"/>
      <dgm:spPr/>
      <dgm:t>
        <a:bodyPr/>
        <a:lstStyle/>
        <a:p>
          <a:endParaRPr lang="pt-BR"/>
        </a:p>
      </dgm:t>
    </dgm:pt>
    <dgm:pt modelId="{C45FA882-CC39-4047-87E2-29056CD171A3}" type="pres">
      <dgm:prSet presAssocID="{A2C9A6CC-2CD4-4426-A884-76C7EB8D3ABC}" presName="hierRoot3" presStyleCnt="0"/>
      <dgm:spPr/>
    </dgm:pt>
    <dgm:pt modelId="{914AE71E-BF35-4EAE-897B-023BEA7A3D05}" type="pres">
      <dgm:prSet presAssocID="{A2C9A6CC-2CD4-4426-A884-76C7EB8D3ABC}" presName="composite3" presStyleCnt="0"/>
      <dgm:spPr/>
    </dgm:pt>
    <dgm:pt modelId="{328D2CEE-4066-4650-8C27-993FB2ACE04C}" type="pres">
      <dgm:prSet presAssocID="{A2C9A6CC-2CD4-4426-A884-76C7EB8D3ABC}" presName="background3" presStyleLbl="node3" presStyleIdx="0" presStyleCnt="2"/>
      <dgm:spPr/>
    </dgm:pt>
    <dgm:pt modelId="{D530038A-924B-4D74-8DDC-5855E3290B7A}" type="pres">
      <dgm:prSet presAssocID="{A2C9A6CC-2CD4-4426-A884-76C7EB8D3AB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200D560-3AD5-4735-9F72-4B1D67F78C67}" type="pres">
      <dgm:prSet presAssocID="{A2C9A6CC-2CD4-4426-A884-76C7EB8D3ABC}" presName="hierChild4" presStyleCnt="0"/>
      <dgm:spPr/>
    </dgm:pt>
    <dgm:pt modelId="{20A43B89-FF53-4C03-8628-48E84DD43E53}" type="pres">
      <dgm:prSet presAssocID="{CC178991-82A6-4BBB-B7ED-83058F928EC9}" presName="Name23" presStyleLbl="parChTrans1D4" presStyleIdx="0" presStyleCnt="4"/>
      <dgm:spPr/>
      <dgm:t>
        <a:bodyPr/>
        <a:lstStyle/>
        <a:p>
          <a:endParaRPr lang="pt-BR"/>
        </a:p>
      </dgm:t>
    </dgm:pt>
    <dgm:pt modelId="{B742B601-A153-4D3B-BB4A-EF7F49825507}" type="pres">
      <dgm:prSet presAssocID="{77BCAF65-AB07-4613-A165-A9427A8AC0BF}" presName="hierRoot4" presStyleCnt="0"/>
      <dgm:spPr/>
    </dgm:pt>
    <dgm:pt modelId="{689A9B7E-2BE4-4134-8538-C5295DA8E831}" type="pres">
      <dgm:prSet presAssocID="{77BCAF65-AB07-4613-A165-A9427A8AC0BF}" presName="composite4" presStyleCnt="0"/>
      <dgm:spPr/>
    </dgm:pt>
    <dgm:pt modelId="{4550B458-ECB3-4A7D-AD8F-45414D920AA7}" type="pres">
      <dgm:prSet presAssocID="{77BCAF65-AB07-4613-A165-A9427A8AC0BF}" presName="background4" presStyleLbl="node4" presStyleIdx="0" presStyleCnt="4"/>
      <dgm:spPr/>
    </dgm:pt>
    <dgm:pt modelId="{9FDEBB84-5FF2-497A-ADCC-207B9EAEA4F8}" type="pres">
      <dgm:prSet presAssocID="{77BCAF65-AB07-4613-A165-A9427A8AC0BF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CD87F2D-0FF0-4D46-9404-5107DCE222F7}" type="pres">
      <dgm:prSet presAssocID="{77BCAF65-AB07-4613-A165-A9427A8AC0BF}" presName="hierChild5" presStyleCnt="0"/>
      <dgm:spPr/>
    </dgm:pt>
    <dgm:pt modelId="{B168745E-04C3-4A1D-85F9-E36816F27119}" type="pres">
      <dgm:prSet presAssocID="{A1DAAC19-C965-4955-8D70-575AFE64EC31}" presName="Name23" presStyleLbl="parChTrans1D4" presStyleIdx="1" presStyleCnt="4"/>
      <dgm:spPr/>
      <dgm:t>
        <a:bodyPr/>
        <a:lstStyle/>
        <a:p>
          <a:endParaRPr lang="pt-BR"/>
        </a:p>
      </dgm:t>
    </dgm:pt>
    <dgm:pt modelId="{5901456B-D48A-4ABD-BE25-A0260B1943C0}" type="pres">
      <dgm:prSet presAssocID="{6702361B-2269-4CE1-AD2E-B9449987E659}" presName="hierRoot4" presStyleCnt="0"/>
      <dgm:spPr/>
    </dgm:pt>
    <dgm:pt modelId="{F8232DF0-3D2B-40CA-AA19-063D078CC44B}" type="pres">
      <dgm:prSet presAssocID="{6702361B-2269-4CE1-AD2E-B9449987E659}" presName="composite4" presStyleCnt="0"/>
      <dgm:spPr/>
    </dgm:pt>
    <dgm:pt modelId="{08A584B3-2B39-4252-B940-EA82B562DDB3}" type="pres">
      <dgm:prSet presAssocID="{6702361B-2269-4CE1-AD2E-B9449987E659}" presName="background4" presStyleLbl="node4" presStyleIdx="1" presStyleCnt="4"/>
      <dgm:spPr/>
    </dgm:pt>
    <dgm:pt modelId="{BB5BB326-887C-441A-8AAB-2CA83C95C925}" type="pres">
      <dgm:prSet presAssocID="{6702361B-2269-4CE1-AD2E-B9449987E659}" presName="text4" presStyleLbl="fgAcc4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1580675-06EF-48CC-B0F2-1929F56FBD68}" type="pres">
      <dgm:prSet presAssocID="{6702361B-2269-4CE1-AD2E-B9449987E659}" presName="hierChild5" presStyleCnt="0"/>
      <dgm:spPr/>
    </dgm:pt>
    <dgm:pt modelId="{BCCC8EEB-2E91-433F-BCAB-B8D514219949}" type="pres">
      <dgm:prSet presAssocID="{8DA1584C-3835-49EA-BE3B-12EFE82D7DEC}" presName="Name23" presStyleLbl="parChTrans1D4" presStyleIdx="2" presStyleCnt="4"/>
      <dgm:spPr/>
      <dgm:t>
        <a:bodyPr/>
        <a:lstStyle/>
        <a:p>
          <a:endParaRPr lang="pt-BR"/>
        </a:p>
      </dgm:t>
    </dgm:pt>
    <dgm:pt modelId="{716DD045-E46D-455E-9476-8A9ADD969614}" type="pres">
      <dgm:prSet presAssocID="{AB9F12F7-009B-4F1C-A0F0-6E34B28B5EAA}" presName="hierRoot4" presStyleCnt="0"/>
      <dgm:spPr/>
    </dgm:pt>
    <dgm:pt modelId="{05E97040-81E2-4BAE-9E47-0F6D454987A8}" type="pres">
      <dgm:prSet presAssocID="{AB9F12F7-009B-4F1C-A0F0-6E34B28B5EAA}" presName="composite4" presStyleCnt="0"/>
      <dgm:spPr/>
    </dgm:pt>
    <dgm:pt modelId="{91F0510E-2EEA-4946-B96B-B56403B7DB4C}" type="pres">
      <dgm:prSet presAssocID="{AB9F12F7-009B-4F1C-A0F0-6E34B28B5EAA}" presName="background4" presStyleLbl="node4" presStyleIdx="2" presStyleCnt="4"/>
      <dgm:spPr/>
    </dgm:pt>
    <dgm:pt modelId="{84F29E83-E5D8-49DE-80E4-B765685B3844}" type="pres">
      <dgm:prSet presAssocID="{AB9F12F7-009B-4F1C-A0F0-6E34B28B5EAA}" presName="text4" presStyleLbl="fgAcc4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4317BEB-572D-40E1-B76C-9D23EB30884B}" type="pres">
      <dgm:prSet presAssocID="{AB9F12F7-009B-4F1C-A0F0-6E34B28B5EAA}" presName="hierChild5" presStyleCnt="0"/>
      <dgm:spPr/>
    </dgm:pt>
    <dgm:pt modelId="{EE755987-D133-452A-9477-988570389C14}" type="pres">
      <dgm:prSet presAssocID="{6757D37D-FBE2-4782-835A-21E29F01071B}" presName="Name23" presStyleLbl="parChTrans1D4" presStyleIdx="3" presStyleCnt="4"/>
      <dgm:spPr/>
      <dgm:t>
        <a:bodyPr/>
        <a:lstStyle/>
        <a:p>
          <a:endParaRPr lang="pt-BR"/>
        </a:p>
      </dgm:t>
    </dgm:pt>
    <dgm:pt modelId="{C41F6BE3-2926-4101-B047-7CD56D21E1AD}" type="pres">
      <dgm:prSet presAssocID="{892A1FFA-87DA-4107-BE63-427BFE278C5D}" presName="hierRoot4" presStyleCnt="0"/>
      <dgm:spPr/>
    </dgm:pt>
    <dgm:pt modelId="{A1BFF7C0-CC57-4D1B-9315-CA409B378740}" type="pres">
      <dgm:prSet presAssocID="{892A1FFA-87DA-4107-BE63-427BFE278C5D}" presName="composite4" presStyleCnt="0"/>
      <dgm:spPr/>
    </dgm:pt>
    <dgm:pt modelId="{B1EEF9FC-137A-4C20-908C-1668C93E6290}" type="pres">
      <dgm:prSet presAssocID="{892A1FFA-87DA-4107-BE63-427BFE278C5D}" presName="background4" presStyleLbl="node4" presStyleIdx="3" presStyleCnt="4"/>
      <dgm:spPr/>
    </dgm:pt>
    <dgm:pt modelId="{208787FB-1290-49B4-AC1B-79C1AF5C31C9}" type="pres">
      <dgm:prSet presAssocID="{892A1FFA-87DA-4107-BE63-427BFE278C5D}" presName="text4" presStyleLbl="fgAcc4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0723C9-35BC-49E3-AB74-C75621987DD5}" type="pres">
      <dgm:prSet presAssocID="{892A1FFA-87DA-4107-BE63-427BFE278C5D}" presName="hierChild5" presStyleCnt="0"/>
      <dgm:spPr/>
    </dgm:pt>
    <dgm:pt modelId="{5F5C589A-5B15-4215-98E5-61AEB864751C}" type="pres">
      <dgm:prSet presAssocID="{C825D665-9D8C-4FF8-975A-69F8B1CA0BBB}" presName="Name17" presStyleLbl="parChTrans1D3" presStyleIdx="1" presStyleCnt="2"/>
      <dgm:spPr/>
      <dgm:t>
        <a:bodyPr/>
        <a:lstStyle/>
        <a:p>
          <a:endParaRPr lang="pt-BR"/>
        </a:p>
      </dgm:t>
    </dgm:pt>
    <dgm:pt modelId="{2F14FB70-2C76-477B-936E-585ED3414144}" type="pres">
      <dgm:prSet presAssocID="{CE7B5FAC-15A8-4D92-ABE5-011B5853EBEC}" presName="hierRoot3" presStyleCnt="0"/>
      <dgm:spPr/>
    </dgm:pt>
    <dgm:pt modelId="{1F168E89-8D63-42D4-934F-A9EE9DDAFCE6}" type="pres">
      <dgm:prSet presAssocID="{CE7B5FAC-15A8-4D92-ABE5-011B5853EBEC}" presName="composite3" presStyleCnt="0"/>
      <dgm:spPr/>
    </dgm:pt>
    <dgm:pt modelId="{1D740DEF-789B-4A94-B25C-61F65A7A519F}" type="pres">
      <dgm:prSet presAssocID="{CE7B5FAC-15A8-4D92-ABE5-011B5853EBEC}" presName="background3" presStyleLbl="node3" presStyleIdx="1" presStyleCnt="2"/>
      <dgm:spPr/>
    </dgm:pt>
    <dgm:pt modelId="{DD3AE536-5699-4077-B5D8-AFE98B04B73D}" type="pres">
      <dgm:prSet presAssocID="{CE7B5FAC-15A8-4D92-ABE5-011B5853EBE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2423EEB-A991-4FB7-82A8-C0F4FA180A98}" type="pres">
      <dgm:prSet presAssocID="{CE7B5FAC-15A8-4D92-ABE5-011B5853EBEC}" presName="hierChild4" presStyleCnt="0"/>
      <dgm:spPr/>
    </dgm:pt>
  </dgm:ptLst>
  <dgm:cxnLst>
    <dgm:cxn modelId="{A936D0FC-8983-4E4A-85F8-AEDDE5203DFB}" srcId="{896802BA-287F-4B67-9A9B-7D88ACA27E6D}" destId="{A2C9A6CC-2CD4-4426-A884-76C7EB8D3ABC}" srcOrd="0" destOrd="0" parTransId="{85B03EFE-0E8F-422A-AB11-EFDC738163E4}" sibTransId="{EF692620-689C-4540-8ED7-2F91FC5D2348}"/>
    <dgm:cxn modelId="{9F2DDAFA-71C8-49DE-9AB0-5F1EA6A8A8B8}" type="presOf" srcId="{A383A4B4-E85F-4461-AC99-FC3FEC6252EA}" destId="{B376159B-5655-48FB-8D54-1971EF171AC4}" srcOrd="0" destOrd="0" presId="urn:microsoft.com/office/officeart/2005/8/layout/hierarchy1"/>
    <dgm:cxn modelId="{7E476BB9-E915-40E0-B8AE-837DCA544BD5}" srcId="{A383A4B4-E85F-4461-AC99-FC3FEC6252EA}" destId="{2E3C3B4A-07A6-45C5-BD18-86AEC47E94F7}" srcOrd="0" destOrd="0" parTransId="{A7B55B9E-7A62-4F25-86F8-F64406DD0A35}" sibTransId="{B8845769-D160-4C2B-970A-3C9FE82AD8BE}"/>
    <dgm:cxn modelId="{59FCDC2D-5161-4A95-B984-7B3693AD167E}" type="presOf" srcId="{A2C9A6CC-2CD4-4426-A884-76C7EB8D3ABC}" destId="{D530038A-924B-4D74-8DDC-5855E3290B7A}" srcOrd="0" destOrd="0" presId="urn:microsoft.com/office/officeart/2005/8/layout/hierarchy1"/>
    <dgm:cxn modelId="{E08B7850-BCCA-47D6-B2D4-829244703D96}" type="presOf" srcId="{C825D665-9D8C-4FF8-975A-69F8B1CA0BBB}" destId="{5F5C589A-5B15-4215-98E5-61AEB864751C}" srcOrd="0" destOrd="0" presId="urn:microsoft.com/office/officeart/2005/8/layout/hierarchy1"/>
    <dgm:cxn modelId="{2ABFA6F7-F4F4-4ED2-A517-5DAC2C8D40A4}" type="presOf" srcId="{6702361B-2269-4CE1-AD2E-B9449987E659}" destId="{BB5BB326-887C-441A-8AAB-2CA83C95C925}" srcOrd="0" destOrd="0" presId="urn:microsoft.com/office/officeart/2005/8/layout/hierarchy1"/>
    <dgm:cxn modelId="{E5582D53-2BFB-4FDE-9D8A-BA64FA670F4D}" srcId="{A2C9A6CC-2CD4-4426-A884-76C7EB8D3ABC}" destId="{892A1FFA-87DA-4107-BE63-427BFE278C5D}" srcOrd="3" destOrd="0" parTransId="{6757D37D-FBE2-4782-835A-21E29F01071B}" sibTransId="{6AC1C42B-A2AD-4594-98AB-F59F8B4D4AB3}"/>
    <dgm:cxn modelId="{E02ACD98-C35C-4545-8382-0476D31AE1E5}" type="presOf" srcId="{892A1FFA-87DA-4107-BE63-427BFE278C5D}" destId="{208787FB-1290-49B4-AC1B-79C1AF5C31C9}" srcOrd="0" destOrd="0" presId="urn:microsoft.com/office/officeart/2005/8/layout/hierarchy1"/>
    <dgm:cxn modelId="{C8822862-7011-473E-AA62-60DA3E4F08AA}" type="presOf" srcId="{896802BA-287F-4B67-9A9B-7D88ACA27E6D}" destId="{024F7216-FC84-4C0F-8AEE-88B9570D11D2}" srcOrd="0" destOrd="0" presId="urn:microsoft.com/office/officeart/2005/8/layout/hierarchy1"/>
    <dgm:cxn modelId="{C8D7E0CB-5BE2-470A-8292-6065CF0CA546}" type="presOf" srcId="{CE7B5FAC-15A8-4D92-ABE5-011B5853EBEC}" destId="{DD3AE536-5699-4077-B5D8-AFE98B04B73D}" srcOrd="0" destOrd="0" presId="urn:microsoft.com/office/officeart/2005/8/layout/hierarchy1"/>
    <dgm:cxn modelId="{D88910E4-DC5C-4837-8633-D3B24E64DF40}" type="presOf" srcId="{77BCAF65-AB07-4613-A165-A9427A8AC0BF}" destId="{9FDEBB84-5FF2-497A-ADCC-207B9EAEA4F8}" srcOrd="0" destOrd="0" presId="urn:microsoft.com/office/officeart/2005/8/layout/hierarchy1"/>
    <dgm:cxn modelId="{A5C0F3EE-48E3-4528-A6C6-E42D9DD12CF3}" type="presOf" srcId="{A1DAAC19-C965-4955-8D70-575AFE64EC31}" destId="{B168745E-04C3-4A1D-85F9-E36816F27119}" srcOrd="0" destOrd="0" presId="urn:microsoft.com/office/officeart/2005/8/layout/hierarchy1"/>
    <dgm:cxn modelId="{30361C33-3C2D-4F68-9240-727CBB9A4BF0}" type="presOf" srcId="{2E3C3B4A-07A6-45C5-BD18-86AEC47E94F7}" destId="{D2B95ECE-2452-4F42-B480-4B3A9FDE3A3A}" srcOrd="0" destOrd="0" presId="urn:microsoft.com/office/officeart/2005/8/layout/hierarchy1"/>
    <dgm:cxn modelId="{A7C385AD-B956-403D-B7B3-3F28007A7B05}" type="presOf" srcId="{CC178991-82A6-4BBB-B7ED-83058F928EC9}" destId="{20A43B89-FF53-4C03-8628-48E84DD43E53}" srcOrd="0" destOrd="0" presId="urn:microsoft.com/office/officeart/2005/8/layout/hierarchy1"/>
    <dgm:cxn modelId="{9FB56E17-646E-49EB-B056-AF6F8D09003B}" srcId="{896802BA-287F-4B67-9A9B-7D88ACA27E6D}" destId="{CE7B5FAC-15A8-4D92-ABE5-011B5853EBEC}" srcOrd="1" destOrd="0" parTransId="{C825D665-9D8C-4FF8-975A-69F8B1CA0BBB}" sibTransId="{9B2EE509-98DA-463B-BA59-7A0634D66989}"/>
    <dgm:cxn modelId="{57C887D7-1091-4328-9925-5E2DD40B07BB}" type="presOf" srcId="{85B03EFE-0E8F-422A-AB11-EFDC738163E4}" destId="{08823066-C4DA-44EE-A8B7-CD78EC9C97AB}" srcOrd="0" destOrd="0" presId="urn:microsoft.com/office/officeart/2005/8/layout/hierarchy1"/>
    <dgm:cxn modelId="{C56C2C7D-8219-47ED-B616-70CE27E9F04F}" srcId="{2E3C3B4A-07A6-45C5-BD18-86AEC47E94F7}" destId="{896802BA-287F-4B67-9A9B-7D88ACA27E6D}" srcOrd="0" destOrd="0" parTransId="{6ACFDCB5-D2CE-43FC-AB54-83EBF00EBEC1}" sibTransId="{EBCAFBC5-6EAD-4207-AFDE-E4169D5B6C74}"/>
    <dgm:cxn modelId="{6E2B5430-7DB5-4CCE-A261-7624A1611566}" srcId="{A2C9A6CC-2CD4-4426-A884-76C7EB8D3ABC}" destId="{AB9F12F7-009B-4F1C-A0F0-6E34B28B5EAA}" srcOrd="2" destOrd="0" parTransId="{8DA1584C-3835-49EA-BE3B-12EFE82D7DEC}" sibTransId="{611A468B-8DF2-4BEA-B8CC-93BD7DD46037}"/>
    <dgm:cxn modelId="{7A6CDC03-89C8-41FC-B1F6-FB91C2E1CFC0}" type="presOf" srcId="{6757D37D-FBE2-4782-835A-21E29F01071B}" destId="{EE755987-D133-452A-9477-988570389C14}" srcOrd="0" destOrd="0" presId="urn:microsoft.com/office/officeart/2005/8/layout/hierarchy1"/>
    <dgm:cxn modelId="{A5199ADF-C7A4-411A-9ADD-112C7780A015}" type="presOf" srcId="{8DA1584C-3835-49EA-BE3B-12EFE82D7DEC}" destId="{BCCC8EEB-2E91-433F-BCAB-B8D514219949}" srcOrd="0" destOrd="0" presId="urn:microsoft.com/office/officeart/2005/8/layout/hierarchy1"/>
    <dgm:cxn modelId="{B5095972-5A63-458A-9001-B9CC4961198C}" type="presOf" srcId="{6ACFDCB5-D2CE-43FC-AB54-83EBF00EBEC1}" destId="{FD2AEAB1-9CC9-463D-A6FE-6DD8D822FC98}" srcOrd="0" destOrd="0" presId="urn:microsoft.com/office/officeart/2005/8/layout/hierarchy1"/>
    <dgm:cxn modelId="{90B58C83-C27A-4048-9AF1-82ED6F2AD7B7}" srcId="{A2C9A6CC-2CD4-4426-A884-76C7EB8D3ABC}" destId="{6702361B-2269-4CE1-AD2E-B9449987E659}" srcOrd="1" destOrd="0" parTransId="{A1DAAC19-C965-4955-8D70-575AFE64EC31}" sibTransId="{8F3BCD2A-07E4-4CC9-925A-12DBABFB17D9}"/>
    <dgm:cxn modelId="{DF7E0126-0AF1-45BC-AAA3-6B32C59C0830}" srcId="{A2C9A6CC-2CD4-4426-A884-76C7EB8D3ABC}" destId="{77BCAF65-AB07-4613-A165-A9427A8AC0BF}" srcOrd="0" destOrd="0" parTransId="{CC178991-82A6-4BBB-B7ED-83058F928EC9}" sibTransId="{4DE9460D-DF7E-4B6C-ABA9-630C4AFF28B2}"/>
    <dgm:cxn modelId="{2B891FA7-DDDF-4281-A4A2-BCE480E6BEE0}" type="presOf" srcId="{AB9F12F7-009B-4F1C-A0F0-6E34B28B5EAA}" destId="{84F29E83-E5D8-49DE-80E4-B765685B3844}" srcOrd="0" destOrd="0" presId="urn:microsoft.com/office/officeart/2005/8/layout/hierarchy1"/>
    <dgm:cxn modelId="{31915FBC-1AAA-434B-9D22-3C9C528C256C}" type="presParOf" srcId="{B376159B-5655-48FB-8D54-1971EF171AC4}" destId="{844482D1-C906-4F8D-836E-3A058CB64A87}" srcOrd="0" destOrd="0" presId="urn:microsoft.com/office/officeart/2005/8/layout/hierarchy1"/>
    <dgm:cxn modelId="{EE4FA5A8-0166-4BD8-B8E0-03584B9DDF1E}" type="presParOf" srcId="{844482D1-C906-4F8D-836E-3A058CB64A87}" destId="{019D8DD6-0C35-49FC-9CAE-0ACEF25BABC6}" srcOrd="0" destOrd="0" presId="urn:microsoft.com/office/officeart/2005/8/layout/hierarchy1"/>
    <dgm:cxn modelId="{A71B3400-0017-48C1-9C80-1A0B5D9D89B1}" type="presParOf" srcId="{019D8DD6-0C35-49FC-9CAE-0ACEF25BABC6}" destId="{C51443EA-8E10-4149-A03D-3B64A3499F23}" srcOrd="0" destOrd="0" presId="urn:microsoft.com/office/officeart/2005/8/layout/hierarchy1"/>
    <dgm:cxn modelId="{2659395F-C86A-414C-8C84-0DA314205059}" type="presParOf" srcId="{019D8DD6-0C35-49FC-9CAE-0ACEF25BABC6}" destId="{D2B95ECE-2452-4F42-B480-4B3A9FDE3A3A}" srcOrd="1" destOrd="0" presId="urn:microsoft.com/office/officeart/2005/8/layout/hierarchy1"/>
    <dgm:cxn modelId="{A596B8BF-E933-4DA0-B681-6880E4734935}" type="presParOf" srcId="{844482D1-C906-4F8D-836E-3A058CB64A87}" destId="{35A509B3-D1F8-4BA5-8E29-D962CEF57D47}" srcOrd="1" destOrd="0" presId="urn:microsoft.com/office/officeart/2005/8/layout/hierarchy1"/>
    <dgm:cxn modelId="{EB78D511-C019-4F08-87E0-4FCB562207C3}" type="presParOf" srcId="{35A509B3-D1F8-4BA5-8E29-D962CEF57D47}" destId="{FD2AEAB1-9CC9-463D-A6FE-6DD8D822FC98}" srcOrd="0" destOrd="0" presId="urn:microsoft.com/office/officeart/2005/8/layout/hierarchy1"/>
    <dgm:cxn modelId="{B0A8C844-0B8C-4EF3-9889-7BAD9E74D6FC}" type="presParOf" srcId="{35A509B3-D1F8-4BA5-8E29-D962CEF57D47}" destId="{5A371D55-AA62-4312-BA10-BB342F739A70}" srcOrd="1" destOrd="0" presId="urn:microsoft.com/office/officeart/2005/8/layout/hierarchy1"/>
    <dgm:cxn modelId="{378795AC-4534-4DC0-8937-97E7D90058FE}" type="presParOf" srcId="{5A371D55-AA62-4312-BA10-BB342F739A70}" destId="{62DC2264-F4FF-4B9A-A419-140E84A11134}" srcOrd="0" destOrd="0" presId="urn:microsoft.com/office/officeart/2005/8/layout/hierarchy1"/>
    <dgm:cxn modelId="{5353A385-7867-4E38-9001-43ACF8AA711B}" type="presParOf" srcId="{62DC2264-F4FF-4B9A-A419-140E84A11134}" destId="{8473B720-68E4-4194-94C2-07AA04E8EF92}" srcOrd="0" destOrd="0" presId="urn:microsoft.com/office/officeart/2005/8/layout/hierarchy1"/>
    <dgm:cxn modelId="{A2BA2A45-2AC2-4C5A-AB51-14940ABCBE6F}" type="presParOf" srcId="{62DC2264-F4FF-4B9A-A419-140E84A11134}" destId="{024F7216-FC84-4C0F-8AEE-88B9570D11D2}" srcOrd="1" destOrd="0" presId="urn:microsoft.com/office/officeart/2005/8/layout/hierarchy1"/>
    <dgm:cxn modelId="{1AAA31C8-DC48-4090-9CF3-8F098364A4E5}" type="presParOf" srcId="{5A371D55-AA62-4312-BA10-BB342F739A70}" destId="{6E790111-8792-4712-94BE-EA9BDE9E4A50}" srcOrd="1" destOrd="0" presId="urn:microsoft.com/office/officeart/2005/8/layout/hierarchy1"/>
    <dgm:cxn modelId="{8D42907B-228D-4496-99C8-5AF422E406E7}" type="presParOf" srcId="{6E790111-8792-4712-94BE-EA9BDE9E4A50}" destId="{08823066-C4DA-44EE-A8B7-CD78EC9C97AB}" srcOrd="0" destOrd="0" presId="urn:microsoft.com/office/officeart/2005/8/layout/hierarchy1"/>
    <dgm:cxn modelId="{3E574028-DE74-4DB9-92F7-DBBE29D9C8BF}" type="presParOf" srcId="{6E790111-8792-4712-94BE-EA9BDE9E4A50}" destId="{C45FA882-CC39-4047-87E2-29056CD171A3}" srcOrd="1" destOrd="0" presId="urn:microsoft.com/office/officeart/2005/8/layout/hierarchy1"/>
    <dgm:cxn modelId="{F7E21918-2D45-4733-8125-9E305C1C18BD}" type="presParOf" srcId="{C45FA882-CC39-4047-87E2-29056CD171A3}" destId="{914AE71E-BF35-4EAE-897B-023BEA7A3D05}" srcOrd="0" destOrd="0" presId="urn:microsoft.com/office/officeart/2005/8/layout/hierarchy1"/>
    <dgm:cxn modelId="{9651B9F1-04E4-4CE1-BE96-39C697659B1D}" type="presParOf" srcId="{914AE71E-BF35-4EAE-897B-023BEA7A3D05}" destId="{328D2CEE-4066-4650-8C27-993FB2ACE04C}" srcOrd="0" destOrd="0" presId="urn:microsoft.com/office/officeart/2005/8/layout/hierarchy1"/>
    <dgm:cxn modelId="{E3472506-15E8-4913-BDBB-91B0D16D0AC8}" type="presParOf" srcId="{914AE71E-BF35-4EAE-897B-023BEA7A3D05}" destId="{D530038A-924B-4D74-8DDC-5855E3290B7A}" srcOrd="1" destOrd="0" presId="urn:microsoft.com/office/officeart/2005/8/layout/hierarchy1"/>
    <dgm:cxn modelId="{0883E8DC-DF86-4B6D-BF08-A17F9608C0B0}" type="presParOf" srcId="{C45FA882-CC39-4047-87E2-29056CD171A3}" destId="{E200D560-3AD5-4735-9F72-4B1D67F78C67}" srcOrd="1" destOrd="0" presId="urn:microsoft.com/office/officeart/2005/8/layout/hierarchy1"/>
    <dgm:cxn modelId="{F98C9D41-6FB7-48E8-8FE6-5EF78EAEE2B2}" type="presParOf" srcId="{E200D560-3AD5-4735-9F72-4B1D67F78C67}" destId="{20A43B89-FF53-4C03-8628-48E84DD43E53}" srcOrd="0" destOrd="0" presId="urn:microsoft.com/office/officeart/2005/8/layout/hierarchy1"/>
    <dgm:cxn modelId="{F9BEC8AC-B4DD-4564-AC1F-D3213615B36C}" type="presParOf" srcId="{E200D560-3AD5-4735-9F72-4B1D67F78C67}" destId="{B742B601-A153-4D3B-BB4A-EF7F49825507}" srcOrd="1" destOrd="0" presId="urn:microsoft.com/office/officeart/2005/8/layout/hierarchy1"/>
    <dgm:cxn modelId="{269DA6C8-0AA1-409D-9168-F4A2443613B4}" type="presParOf" srcId="{B742B601-A153-4D3B-BB4A-EF7F49825507}" destId="{689A9B7E-2BE4-4134-8538-C5295DA8E831}" srcOrd="0" destOrd="0" presId="urn:microsoft.com/office/officeart/2005/8/layout/hierarchy1"/>
    <dgm:cxn modelId="{7C009217-DBFA-487E-A7E6-1A50232967B8}" type="presParOf" srcId="{689A9B7E-2BE4-4134-8538-C5295DA8E831}" destId="{4550B458-ECB3-4A7D-AD8F-45414D920AA7}" srcOrd="0" destOrd="0" presId="urn:microsoft.com/office/officeart/2005/8/layout/hierarchy1"/>
    <dgm:cxn modelId="{1BFC3E63-ECC9-42C5-9C22-F923F6AA6B58}" type="presParOf" srcId="{689A9B7E-2BE4-4134-8538-C5295DA8E831}" destId="{9FDEBB84-5FF2-497A-ADCC-207B9EAEA4F8}" srcOrd="1" destOrd="0" presId="urn:microsoft.com/office/officeart/2005/8/layout/hierarchy1"/>
    <dgm:cxn modelId="{185A779D-28CF-41AD-B3B8-D636C7057AFB}" type="presParOf" srcId="{B742B601-A153-4D3B-BB4A-EF7F49825507}" destId="{3CD87F2D-0FF0-4D46-9404-5107DCE222F7}" srcOrd="1" destOrd="0" presId="urn:microsoft.com/office/officeart/2005/8/layout/hierarchy1"/>
    <dgm:cxn modelId="{81E775BD-60C2-440C-923B-5AD00C59B866}" type="presParOf" srcId="{E200D560-3AD5-4735-9F72-4B1D67F78C67}" destId="{B168745E-04C3-4A1D-85F9-E36816F27119}" srcOrd="2" destOrd="0" presId="urn:microsoft.com/office/officeart/2005/8/layout/hierarchy1"/>
    <dgm:cxn modelId="{57674143-61B6-4EF6-97BC-FA72F0A72D61}" type="presParOf" srcId="{E200D560-3AD5-4735-9F72-4B1D67F78C67}" destId="{5901456B-D48A-4ABD-BE25-A0260B1943C0}" srcOrd="3" destOrd="0" presId="urn:microsoft.com/office/officeart/2005/8/layout/hierarchy1"/>
    <dgm:cxn modelId="{C4497CF0-A90E-45A4-A64E-4AE7DBCDEFB3}" type="presParOf" srcId="{5901456B-D48A-4ABD-BE25-A0260B1943C0}" destId="{F8232DF0-3D2B-40CA-AA19-063D078CC44B}" srcOrd="0" destOrd="0" presId="urn:microsoft.com/office/officeart/2005/8/layout/hierarchy1"/>
    <dgm:cxn modelId="{DDF508FA-E42C-4DDC-9886-22CC9DE9807A}" type="presParOf" srcId="{F8232DF0-3D2B-40CA-AA19-063D078CC44B}" destId="{08A584B3-2B39-4252-B940-EA82B562DDB3}" srcOrd="0" destOrd="0" presId="urn:microsoft.com/office/officeart/2005/8/layout/hierarchy1"/>
    <dgm:cxn modelId="{EEE3534F-0154-421A-82B1-ACAD7E1A6294}" type="presParOf" srcId="{F8232DF0-3D2B-40CA-AA19-063D078CC44B}" destId="{BB5BB326-887C-441A-8AAB-2CA83C95C925}" srcOrd="1" destOrd="0" presId="urn:microsoft.com/office/officeart/2005/8/layout/hierarchy1"/>
    <dgm:cxn modelId="{DB56B49E-01E3-45E2-B965-694FAE544851}" type="presParOf" srcId="{5901456B-D48A-4ABD-BE25-A0260B1943C0}" destId="{31580675-06EF-48CC-B0F2-1929F56FBD68}" srcOrd="1" destOrd="0" presId="urn:microsoft.com/office/officeart/2005/8/layout/hierarchy1"/>
    <dgm:cxn modelId="{2CE818B6-DB88-4356-A159-EAC17BFE1355}" type="presParOf" srcId="{E200D560-3AD5-4735-9F72-4B1D67F78C67}" destId="{BCCC8EEB-2E91-433F-BCAB-B8D514219949}" srcOrd="4" destOrd="0" presId="urn:microsoft.com/office/officeart/2005/8/layout/hierarchy1"/>
    <dgm:cxn modelId="{7B360884-FB4C-40B0-B1FB-AF661543F13A}" type="presParOf" srcId="{E200D560-3AD5-4735-9F72-4B1D67F78C67}" destId="{716DD045-E46D-455E-9476-8A9ADD969614}" srcOrd="5" destOrd="0" presId="urn:microsoft.com/office/officeart/2005/8/layout/hierarchy1"/>
    <dgm:cxn modelId="{F348C09A-8E4E-4C25-BE11-CBCB3E618167}" type="presParOf" srcId="{716DD045-E46D-455E-9476-8A9ADD969614}" destId="{05E97040-81E2-4BAE-9E47-0F6D454987A8}" srcOrd="0" destOrd="0" presId="urn:microsoft.com/office/officeart/2005/8/layout/hierarchy1"/>
    <dgm:cxn modelId="{42AA0389-CF20-4ECC-9F49-788401A142D7}" type="presParOf" srcId="{05E97040-81E2-4BAE-9E47-0F6D454987A8}" destId="{91F0510E-2EEA-4946-B96B-B56403B7DB4C}" srcOrd="0" destOrd="0" presId="urn:microsoft.com/office/officeart/2005/8/layout/hierarchy1"/>
    <dgm:cxn modelId="{FA7BE7E2-1490-4E38-BD9E-77C5DDCC0E6B}" type="presParOf" srcId="{05E97040-81E2-4BAE-9E47-0F6D454987A8}" destId="{84F29E83-E5D8-49DE-80E4-B765685B3844}" srcOrd="1" destOrd="0" presId="urn:microsoft.com/office/officeart/2005/8/layout/hierarchy1"/>
    <dgm:cxn modelId="{C284F1F7-95AA-441F-9000-CC098FF0EEC9}" type="presParOf" srcId="{716DD045-E46D-455E-9476-8A9ADD969614}" destId="{64317BEB-572D-40E1-B76C-9D23EB30884B}" srcOrd="1" destOrd="0" presId="urn:microsoft.com/office/officeart/2005/8/layout/hierarchy1"/>
    <dgm:cxn modelId="{63A5AF0C-18D1-4F48-9C9A-76D4259347CE}" type="presParOf" srcId="{E200D560-3AD5-4735-9F72-4B1D67F78C67}" destId="{EE755987-D133-452A-9477-988570389C14}" srcOrd="6" destOrd="0" presId="urn:microsoft.com/office/officeart/2005/8/layout/hierarchy1"/>
    <dgm:cxn modelId="{757DEEFA-3792-4827-A2B9-9F16A168ACBF}" type="presParOf" srcId="{E200D560-3AD5-4735-9F72-4B1D67F78C67}" destId="{C41F6BE3-2926-4101-B047-7CD56D21E1AD}" srcOrd="7" destOrd="0" presId="urn:microsoft.com/office/officeart/2005/8/layout/hierarchy1"/>
    <dgm:cxn modelId="{130AA6E6-5ADD-4379-A7B0-A44016336123}" type="presParOf" srcId="{C41F6BE3-2926-4101-B047-7CD56D21E1AD}" destId="{A1BFF7C0-CC57-4D1B-9315-CA409B378740}" srcOrd="0" destOrd="0" presId="urn:microsoft.com/office/officeart/2005/8/layout/hierarchy1"/>
    <dgm:cxn modelId="{87BBEBBA-33EA-4E93-86CA-220D48449645}" type="presParOf" srcId="{A1BFF7C0-CC57-4D1B-9315-CA409B378740}" destId="{B1EEF9FC-137A-4C20-908C-1668C93E6290}" srcOrd="0" destOrd="0" presId="urn:microsoft.com/office/officeart/2005/8/layout/hierarchy1"/>
    <dgm:cxn modelId="{E4163A02-11B1-4DAB-9B19-ED1B9DE393DC}" type="presParOf" srcId="{A1BFF7C0-CC57-4D1B-9315-CA409B378740}" destId="{208787FB-1290-49B4-AC1B-79C1AF5C31C9}" srcOrd="1" destOrd="0" presId="urn:microsoft.com/office/officeart/2005/8/layout/hierarchy1"/>
    <dgm:cxn modelId="{0F825986-E63C-41E8-A64D-EA22AD7A2DC9}" type="presParOf" srcId="{C41F6BE3-2926-4101-B047-7CD56D21E1AD}" destId="{330723C9-35BC-49E3-AB74-C75621987DD5}" srcOrd="1" destOrd="0" presId="urn:microsoft.com/office/officeart/2005/8/layout/hierarchy1"/>
    <dgm:cxn modelId="{D7D5CD83-F9BC-4FB4-A71E-881BA1276733}" type="presParOf" srcId="{6E790111-8792-4712-94BE-EA9BDE9E4A50}" destId="{5F5C589A-5B15-4215-98E5-61AEB864751C}" srcOrd="2" destOrd="0" presId="urn:microsoft.com/office/officeart/2005/8/layout/hierarchy1"/>
    <dgm:cxn modelId="{55E79864-757A-447A-91A6-144E4E60EDE6}" type="presParOf" srcId="{6E790111-8792-4712-94BE-EA9BDE9E4A50}" destId="{2F14FB70-2C76-477B-936E-585ED3414144}" srcOrd="3" destOrd="0" presId="urn:microsoft.com/office/officeart/2005/8/layout/hierarchy1"/>
    <dgm:cxn modelId="{09D8B9DE-088B-49E4-91C2-5BFFBA3E2FBF}" type="presParOf" srcId="{2F14FB70-2C76-477B-936E-585ED3414144}" destId="{1F168E89-8D63-42D4-934F-A9EE9DDAFCE6}" srcOrd="0" destOrd="0" presId="urn:microsoft.com/office/officeart/2005/8/layout/hierarchy1"/>
    <dgm:cxn modelId="{75668B0C-41C4-428F-8E5D-E4AD3D8D1DC7}" type="presParOf" srcId="{1F168E89-8D63-42D4-934F-A9EE9DDAFCE6}" destId="{1D740DEF-789B-4A94-B25C-61F65A7A519F}" srcOrd="0" destOrd="0" presId="urn:microsoft.com/office/officeart/2005/8/layout/hierarchy1"/>
    <dgm:cxn modelId="{25541502-CD5F-403C-BCBC-C8BB1A0CA7E5}" type="presParOf" srcId="{1F168E89-8D63-42D4-934F-A9EE9DDAFCE6}" destId="{DD3AE536-5699-4077-B5D8-AFE98B04B73D}" srcOrd="1" destOrd="0" presId="urn:microsoft.com/office/officeart/2005/8/layout/hierarchy1"/>
    <dgm:cxn modelId="{DDB2DFE0-BE18-489A-B921-5F4F896C458F}" type="presParOf" srcId="{2F14FB70-2C76-477B-936E-585ED3414144}" destId="{62423EEB-A991-4FB7-82A8-C0F4FA180A98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D4BC73-49D0-469C-8BCE-685CBE6AA42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88B477F-5770-446C-BD06-65FE15F0C14B}">
      <dgm:prSet phldrT="[Texto]" custT="1"/>
      <dgm:spPr/>
      <dgm:t>
        <a:bodyPr/>
        <a:lstStyle/>
        <a:p>
          <a:r>
            <a:rPr lang="pt-B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Finalidade comercial e industrial</a:t>
          </a:r>
          <a:endParaRPr lang="pt-BR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A446A9A-EE66-4604-BEF5-BE45A7F3102C}" type="parTrans" cxnId="{60E791CE-1E90-4359-955D-9D1A1F1D5137}">
      <dgm:prSet/>
      <dgm:spPr/>
      <dgm:t>
        <a:bodyPr/>
        <a:lstStyle/>
        <a:p>
          <a:endParaRPr lang="pt-BR"/>
        </a:p>
      </dgm:t>
    </dgm:pt>
    <dgm:pt modelId="{DFCFFE7F-8FF5-4317-A3B3-9672F9101CD1}" type="sibTrans" cxnId="{60E791CE-1E90-4359-955D-9D1A1F1D5137}">
      <dgm:prSet/>
      <dgm:spPr/>
      <dgm:t>
        <a:bodyPr/>
        <a:lstStyle/>
        <a:p>
          <a:endParaRPr lang="pt-BR"/>
        </a:p>
      </dgm:t>
    </dgm:pt>
    <dgm:pt modelId="{0C92439C-5AEA-4FA1-ABAE-2E521F500E85}">
      <dgm:prSet phldrT="[Texto]" custT="1"/>
      <dgm:spPr/>
      <dgm:t>
        <a:bodyPr/>
        <a:lstStyle/>
        <a:p>
          <a:r>
            <a:rPr lang="pt-B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Retorno de produto</a:t>
          </a:r>
          <a:endParaRPr lang="pt-BR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485A7A-3FF6-49A3-A4C1-54E317DED8C9}" type="parTrans" cxnId="{6FB879C9-A028-48B3-9BFD-805FDD64760E}">
      <dgm:prSet/>
      <dgm:spPr/>
      <dgm:t>
        <a:bodyPr/>
        <a:lstStyle/>
        <a:p>
          <a:endParaRPr lang="pt-BR"/>
        </a:p>
      </dgm:t>
    </dgm:pt>
    <dgm:pt modelId="{2A082124-6713-4178-8774-4A0F842018A2}" type="sibTrans" cxnId="{6FB879C9-A028-48B3-9BFD-805FDD64760E}">
      <dgm:prSet/>
      <dgm:spPr/>
      <dgm:t>
        <a:bodyPr/>
        <a:lstStyle/>
        <a:p>
          <a:endParaRPr lang="pt-BR"/>
        </a:p>
      </dgm:t>
    </dgm:pt>
    <dgm:pt modelId="{68326EAA-C191-4F74-919A-89C441948B3C}">
      <dgm:prSet phldrT="[Texto]" custT="1"/>
      <dgm:spPr/>
      <dgm:t>
        <a:bodyPr/>
        <a:lstStyle/>
        <a:p>
          <a:r>
            <a:rPr lang="pt-B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DEA</a:t>
          </a:r>
          <a:endParaRPr lang="pt-BR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6C73820-0144-47AD-BFB2-A0B5B6809034}" type="parTrans" cxnId="{5B2369F2-1DE6-49A0-9ED6-8407468B0019}">
      <dgm:prSet/>
      <dgm:spPr/>
      <dgm:t>
        <a:bodyPr/>
        <a:lstStyle/>
        <a:p>
          <a:endParaRPr lang="pt-BR"/>
        </a:p>
      </dgm:t>
    </dgm:pt>
    <dgm:pt modelId="{65ED0D1B-40D1-4586-AF06-DDB4D399A7F7}" type="sibTrans" cxnId="{5B2369F2-1DE6-49A0-9ED6-8407468B0019}">
      <dgm:prSet/>
      <dgm:spPr/>
      <dgm:t>
        <a:bodyPr/>
        <a:lstStyle/>
        <a:p>
          <a:endParaRPr lang="pt-BR"/>
        </a:p>
      </dgm:t>
    </dgm:pt>
    <dgm:pt modelId="{A47BC862-1E59-4325-857D-E08CB70397CC}">
      <dgm:prSet phldrT="[Texto]" custT="1"/>
      <dgm:spPr/>
      <dgm:t>
        <a:bodyPr/>
        <a:lstStyle/>
        <a:p>
          <a:r>
            <a:rPr lang="pt-BR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Hospitais e estabelecimentos de saúde</a:t>
          </a:r>
          <a:endParaRPr lang="pt-BR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295617-058B-4E8E-A37E-21C1A51668C6}" type="parTrans" cxnId="{1D300A13-D451-49EC-9B9A-E56D26DCCC25}">
      <dgm:prSet/>
      <dgm:spPr/>
      <dgm:t>
        <a:bodyPr/>
        <a:lstStyle/>
        <a:p>
          <a:endParaRPr lang="pt-BR"/>
        </a:p>
      </dgm:t>
    </dgm:pt>
    <dgm:pt modelId="{AD3AEC36-AB2E-48A0-A66A-6F0CA745E7CA}" type="sibTrans" cxnId="{1D300A13-D451-49EC-9B9A-E56D26DCCC25}">
      <dgm:prSet/>
      <dgm:spPr/>
      <dgm:t>
        <a:bodyPr/>
        <a:lstStyle/>
        <a:p>
          <a:endParaRPr lang="pt-BR"/>
        </a:p>
      </dgm:t>
    </dgm:pt>
    <dgm:pt modelId="{A42C8A83-37EC-4E7D-8AD2-0C6A9B558C0B}" type="pres">
      <dgm:prSet presAssocID="{37D4BC73-49D0-469C-8BCE-685CBE6AA424}" presName="arrowDiagram" presStyleCnt="0">
        <dgm:presLayoutVars>
          <dgm:chMax val="5"/>
          <dgm:dir/>
          <dgm:resizeHandles val="exact"/>
        </dgm:presLayoutVars>
      </dgm:prSet>
      <dgm:spPr/>
    </dgm:pt>
    <dgm:pt modelId="{F1E1BF67-B689-49D1-9207-22F2D3DE01C5}" type="pres">
      <dgm:prSet presAssocID="{37D4BC73-49D0-469C-8BCE-685CBE6AA424}" presName="arrow" presStyleLbl="bgShp" presStyleIdx="0" presStyleCnt="1"/>
      <dgm:spPr/>
    </dgm:pt>
    <dgm:pt modelId="{84A2CDAB-15B7-41C8-AAEF-AFD50B089DDB}" type="pres">
      <dgm:prSet presAssocID="{37D4BC73-49D0-469C-8BCE-685CBE6AA424}" presName="arrowDiagram4" presStyleCnt="0"/>
      <dgm:spPr/>
    </dgm:pt>
    <dgm:pt modelId="{C8290D27-9F5D-4CC0-B4D9-59244841C84E}" type="pres">
      <dgm:prSet presAssocID="{E88B477F-5770-446C-BD06-65FE15F0C14B}" presName="bullet4a" presStyleLbl="node1" presStyleIdx="0" presStyleCnt="4"/>
      <dgm:spPr/>
    </dgm:pt>
    <dgm:pt modelId="{95C781D6-402B-4EA1-8DF9-A230E260CD6F}" type="pres">
      <dgm:prSet presAssocID="{E88B477F-5770-446C-BD06-65FE15F0C14B}" presName="textBox4a" presStyleLbl="revTx" presStyleIdx="0" presStyleCnt="4" custScaleX="222277" custLinFactNeighborX="59378" custLinFactNeighborY="287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6ED146-71B3-4C20-B4AD-7707FD5AC7D3}" type="pres">
      <dgm:prSet presAssocID="{0C92439C-5AEA-4FA1-ABAE-2E521F500E85}" presName="bullet4b" presStyleLbl="node1" presStyleIdx="1" presStyleCnt="4"/>
      <dgm:spPr/>
    </dgm:pt>
    <dgm:pt modelId="{184E405B-40D6-4046-9EF8-5C767EF1AD40}" type="pres">
      <dgm:prSet presAssocID="{0C92439C-5AEA-4FA1-ABAE-2E521F500E85}" presName="textBox4b" presStyleLbl="revTx" presStyleIdx="1" presStyleCnt="4" custLinFactNeighborX="-40716" custLinFactNeighborY="-701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DFC708-20C9-4F63-985B-1152AB871BEB}" type="pres">
      <dgm:prSet presAssocID="{68326EAA-C191-4F74-919A-89C441948B3C}" presName="bullet4c" presStyleLbl="node1" presStyleIdx="2" presStyleCnt="4"/>
      <dgm:spPr/>
    </dgm:pt>
    <dgm:pt modelId="{B781E694-8AF2-4CC5-A5DC-6E2478F5ECD2}" type="pres">
      <dgm:prSet presAssocID="{68326EAA-C191-4F74-919A-89C441948B3C}" presName="textBox4c" presStyleLbl="revTx" presStyleIdx="2" presStyleCnt="4" custLinFactNeighborX="83977" custLinFactNeighborY="-518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3FAED5-C276-4EDD-A7CB-838F61387D0C}" type="pres">
      <dgm:prSet presAssocID="{A47BC862-1E59-4325-857D-E08CB70397CC}" presName="bullet4d" presStyleLbl="node1" presStyleIdx="3" presStyleCnt="4"/>
      <dgm:spPr/>
    </dgm:pt>
    <dgm:pt modelId="{3B05664B-22AF-400D-876F-56D2A43C0F34}" type="pres">
      <dgm:prSet presAssocID="{A47BC862-1E59-4325-857D-E08CB70397CC}" presName="textBox4d" presStyleLbl="revTx" presStyleIdx="3" presStyleCnt="4" custScaleX="223306" custLinFactNeighborX="-66164" custLinFactNeighborY="274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2369F2-1DE6-49A0-9ED6-8407468B0019}" srcId="{37D4BC73-49D0-469C-8BCE-685CBE6AA424}" destId="{68326EAA-C191-4F74-919A-89C441948B3C}" srcOrd="2" destOrd="0" parTransId="{E6C73820-0144-47AD-BFB2-A0B5B6809034}" sibTransId="{65ED0D1B-40D1-4586-AF06-DDB4D399A7F7}"/>
    <dgm:cxn modelId="{6FB879C9-A028-48B3-9BFD-805FDD64760E}" srcId="{37D4BC73-49D0-469C-8BCE-685CBE6AA424}" destId="{0C92439C-5AEA-4FA1-ABAE-2E521F500E85}" srcOrd="1" destOrd="0" parTransId="{0A485A7A-3FF6-49A3-A4C1-54E317DED8C9}" sibTransId="{2A082124-6713-4178-8774-4A0F842018A2}"/>
    <dgm:cxn modelId="{CBBA21FA-09AF-4ADE-9DF0-D610DCAE1C58}" type="presOf" srcId="{A47BC862-1E59-4325-857D-E08CB70397CC}" destId="{3B05664B-22AF-400D-876F-56D2A43C0F34}" srcOrd="0" destOrd="0" presId="urn:microsoft.com/office/officeart/2005/8/layout/arrow2"/>
    <dgm:cxn modelId="{1D300A13-D451-49EC-9B9A-E56D26DCCC25}" srcId="{37D4BC73-49D0-469C-8BCE-685CBE6AA424}" destId="{A47BC862-1E59-4325-857D-E08CB70397CC}" srcOrd="3" destOrd="0" parTransId="{00295617-058B-4E8E-A37E-21C1A51668C6}" sibTransId="{AD3AEC36-AB2E-48A0-A66A-6F0CA745E7CA}"/>
    <dgm:cxn modelId="{5B172352-45E2-4872-954A-9285EA1D0049}" type="presOf" srcId="{37D4BC73-49D0-469C-8BCE-685CBE6AA424}" destId="{A42C8A83-37EC-4E7D-8AD2-0C6A9B558C0B}" srcOrd="0" destOrd="0" presId="urn:microsoft.com/office/officeart/2005/8/layout/arrow2"/>
    <dgm:cxn modelId="{60E791CE-1E90-4359-955D-9D1A1F1D5137}" srcId="{37D4BC73-49D0-469C-8BCE-685CBE6AA424}" destId="{E88B477F-5770-446C-BD06-65FE15F0C14B}" srcOrd="0" destOrd="0" parTransId="{9A446A9A-EE66-4604-BEF5-BE45A7F3102C}" sibTransId="{DFCFFE7F-8FF5-4317-A3B3-9672F9101CD1}"/>
    <dgm:cxn modelId="{B9DBA510-F6FE-4C63-AEE3-8618FE4CC95A}" type="presOf" srcId="{E88B477F-5770-446C-BD06-65FE15F0C14B}" destId="{95C781D6-402B-4EA1-8DF9-A230E260CD6F}" srcOrd="0" destOrd="0" presId="urn:microsoft.com/office/officeart/2005/8/layout/arrow2"/>
    <dgm:cxn modelId="{A2384B8B-8232-4502-9744-DCE43571BB3E}" type="presOf" srcId="{0C92439C-5AEA-4FA1-ABAE-2E521F500E85}" destId="{184E405B-40D6-4046-9EF8-5C767EF1AD40}" srcOrd="0" destOrd="0" presId="urn:microsoft.com/office/officeart/2005/8/layout/arrow2"/>
    <dgm:cxn modelId="{2A5DF51F-92B0-4C92-A691-57817F98545A}" type="presOf" srcId="{68326EAA-C191-4F74-919A-89C441948B3C}" destId="{B781E694-8AF2-4CC5-A5DC-6E2478F5ECD2}" srcOrd="0" destOrd="0" presId="urn:microsoft.com/office/officeart/2005/8/layout/arrow2"/>
    <dgm:cxn modelId="{07280856-754E-4812-AD45-1989BDE54621}" type="presParOf" srcId="{A42C8A83-37EC-4E7D-8AD2-0C6A9B558C0B}" destId="{F1E1BF67-B689-49D1-9207-22F2D3DE01C5}" srcOrd="0" destOrd="0" presId="urn:microsoft.com/office/officeart/2005/8/layout/arrow2"/>
    <dgm:cxn modelId="{B9C6CD43-AEE4-4315-A3FC-5BB70170B2AA}" type="presParOf" srcId="{A42C8A83-37EC-4E7D-8AD2-0C6A9B558C0B}" destId="{84A2CDAB-15B7-41C8-AAEF-AFD50B089DDB}" srcOrd="1" destOrd="0" presId="urn:microsoft.com/office/officeart/2005/8/layout/arrow2"/>
    <dgm:cxn modelId="{41A64EC0-BFC0-4E5D-A6F0-A76EA244CF87}" type="presParOf" srcId="{84A2CDAB-15B7-41C8-AAEF-AFD50B089DDB}" destId="{C8290D27-9F5D-4CC0-B4D9-59244841C84E}" srcOrd="0" destOrd="0" presId="urn:microsoft.com/office/officeart/2005/8/layout/arrow2"/>
    <dgm:cxn modelId="{8DFA4BB4-751D-415B-918D-2C9A0AD842E0}" type="presParOf" srcId="{84A2CDAB-15B7-41C8-AAEF-AFD50B089DDB}" destId="{95C781D6-402B-4EA1-8DF9-A230E260CD6F}" srcOrd="1" destOrd="0" presId="urn:microsoft.com/office/officeart/2005/8/layout/arrow2"/>
    <dgm:cxn modelId="{09302324-27DE-4010-8D2D-E5EF286D11DC}" type="presParOf" srcId="{84A2CDAB-15B7-41C8-AAEF-AFD50B089DDB}" destId="{946ED146-71B3-4C20-B4AD-7707FD5AC7D3}" srcOrd="2" destOrd="0" presId="urn:microsoft.com/office/officeart/2005/8/layout/arrow2"/>
    <dgm:cxn modelId="{3DA6B7AC-B2E8-486E-9981-F2108350C92A}" type="presParOf" srcId="{84A2CDAB-15B7-41C8-AAEF-AFD50B089DDB}" destId="{184E405B-40D6-4046-9EF8-5C767EF1AD40}" srcOrd="3" destOrd="0" presId="urn:microsoft.com/office/officeart/2005/8/layout/arrow2"/>
    <dgm:cxn modelId="{C86AC862-CCB3-4755-8AA9-209BA7F0C646}" type="presParOf" srcId="{84A2CDAB-15B7-41C8-AAEF-AFD50B089DDB}" destId="{2FDFC708-20C9-4F63-985B-1152AB871BEB}" srcOrd="4" destOrd="0" presId="urn:microsoft.com/office/officeart/2005/8/layout/arrow2"/>
    <dgm:cxn modelId="{BD143656-564F-434A-9B58-22670CAF7789}" type="presParOf" srcId="{84A2CDAB-15B7-41C8-AAEF-AFD50B089DDB}" destId="{B781E694-8AF2-4CC5-A5DC-6E2478F5ECD2}" srcOrd="5" destOrd="0" presId="urn:microsoft.com/office/officeart/2005/8/layout/arrow2"/>
    <dgm:cxn modelId="{9301B092-20E6-47BA-B115-2B8AE8E71A22}" type="presParOf" srcId="{84A2CDAB-15B7-41C8-AAEF-AFD50B089DDB}" destId="{273FAED5-C276-4EDD-A7CB-838F61387D0C}" srcOrd="6" destOrd="0" presId="urn:microsoft.com/office/officeart/2005/8/layout/arrow2"/>
    <dgm:cxn modelId="{37324BDC-807D-4D64-955A-FCD3B2C55D12}" type="presParOf" srcId="{84A2CDAB-15B7-41C8-AAEF-AFD50B089DDB}" destId="{3B05664B-22AF-400D-876F-56D2A43C0F34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C589A-5B15-4215-98E5-61AEB864751C}">
      <dsp:nvSpPr>
        <dsp:cNvPr id="0" name=""/>
        <dsp:cNvSpPr/>
      </dsp:nvSpPr>
      <dsp:spPr>
        <a:xfrm>
          <a:off x="4366826" y="1833238"/>
          <a:ext cx="717284" cy="341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28"/>
              </a:lnTo>
              <a:lnTo>
                <a:pt x="717284" y="232628"/>
              </a:lnTo>
              <a:lnTo>
                <a:pt x="717284" y="341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755987-D133-452A-9477-988570389C14}">
      <dsp:nvSpPr>
        <dsp:cNvPr id="0" name=""/>
        <dsp:cNvSpPr/>
      </dsp:nvSpPr>
      <dsp:spPr>
        <a:xfrm>
          <a:off x="3649542" y="2919923"/>
          <a:ext cx="2151852" cy="341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28"/>
              </a:lnTo>
              <a:lnTo>
                <a:pt x="2151852" y="232628"/>
              </a:lnTo>
              <a:lnTo>
                <a:pt x="2151852" y="341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C8EEB-2E91-433F-BCAB-B8D514219949}">
      <dsp:nvSpPr>
        <dsp:cNvPr id="0" name=""/>
        <dsp:cNvSpPr/>
      </dsp:nvSpPr>
      <dsp:spPr>
        <a:xfrm>
          <a:off x="3649542" y="2919923"/>
          <a:ext cx="717284" cy="341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628"/>
              </a:lnTo>
              <a:lnTo>
                <a:pt x="717284" y="232628"/>
              </a:lnTo>
              <a:lnTo>
                <a:pt x="717284" y="341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8745E-04C3-4A1D-85F9-E36816F27119}">
      <dsp:nvSpPr>
        <dsp:cNvPr id="0" name=""/>
        <dsp:cNvSpPr/>
      </dsp:nvSpPr>
      <dsp:spPr>
        <a:xfrm>
          <a:off x="2932258" y="2919923"/>
          <a:ext cx="717284" cy="341362"/>
        </a:xfrm>
        <a:custGeom>
          <a:avLst/>
          <a:gdLst/>
          <a:ahLst/>
          <a:cxnLst/>
          <a:rect l="0" t="0" r="0" b="0"/>
          <a:pathLst>
            <a:path>
              <a:moveTo>
                <a:pt x="717284" y="0"/>
              </a:moveTo>
              <a:lnTo>
                <a:pt x="717284" y="232628"/>
              </a:lnTo>
              <a:lnTo>
                <a:pt x="0" y="232628"/>
              </a:lnTo>
              <a:lnTo>
                <a:pt x="0" y="341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3B89-FF53-4C03-8628-48E84DD43E53}">
      <dsp:nvSpPr>
        <dsp:cNvPr id="0" name=""/>
        <dsp:cNvSpPr/>
      </dsp:nvSpPr>
      <dsp:spPr>
        <a:xfrm>
          <a:off x="1497689" y="2919923"/>
          <a:ext cx="2151852" cy="341362"/>
        </a:xfrm>
        <a:custGeom>
          <a:avLst/>
          <a:gdLst/>
          <a:ahLst/>
          <a:cxnLst/>
          <a:rect l="0" t="0" r="0" b="0"/>
          <a:pathLst>
            <a:path>
              <a:moveTo>
                <a:pt x="2151852" y="0"/>
              </a:moveTo>
              <a:lnTo>
                <a:pt x="2151852" y="232628"/>
              </a:lnTo>
              <a:lnTo>
                <a:pt x="0" y="232628"/>
              </a:lnTo>
              <a:lnTo>
                <a:pt x="0" y="341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23066-C4DA-44EE-A8B7-CD78EC9C97AB}">
      <dsp:nvSpPr>
        <dsp:cNvPr id="0" name=""/>
        <dsp:cNvSpPr/>
      </dsp:nvSpPr>
      <dsp:spPr>
        <a:xfrm>
          <a:off x="3649542" y="1833238"/>
          <a:ext cx="717284" cy="341362"/>
        </a:xfrm>
        <a:custGeom>
          <a:avLst/>
          <a:gdLst/>
          <a:ahLst/>
          <a:cxnLst/>
          <a:rect l="0" t="0" r="0" b="0"/>
          <a:pathLst>
            <a:path>
              <a:moveTo>
                <a:pt x="717284" y="0"/>
              </a:moveTo>
              <a:lnTo>
                <a:pt x="717284" y="232628"/>
              </a:lnTo>
              <a:lnTo>
                <a:pt x="0" y="232628"/>
              </a:lnTo>
              <a:lnTo>
                <a:pt x="0" y="3413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AEAB1-9CC9-463D-A6FE-6DD8D822FC98}">
      <dsp:nvSpPr>
        <dsp:cNvPr id="0" name=""/>
        <dsp:cNvSpPr/>
      </dsp:nvSpPr>
      <dsp:spPr>
        <a:xfrm>
          <a:off x="4321106" y="746552"/>
          <a:ext cx="91440" cy="3413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443EA-8E10-4149-A03D-3B64A3499F23}">
      <dsp:nvSpPr>
        <dsp:cNvPr id="0" name=""/>
        <dsp:cNvSpPr/>
      </dsp:nvSpPr>
      <dsp:spPr>
        <a:xfrm>
          <a:off x="3779957" y="1229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95ECE-2452-4F42-B480-4B3A9FDE3A3A}">
      <dsp:nvSpPr>
        <dsp:cNvPr id="0" name=""/>
        <dsp:cNvSpPr/>
      </dsp:nvSpPr>
      <dsp:spPr>
        <a:xfrm>
          <a:off x="3910372" y="125123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GGPAF</a:t>
          </a:r>
          <a:endParaRPr lang="pt-BR" sz="2500" kern="1200" dirty="0"/>
        </a:p>
      </dsp:txBody>
      <dsp:txXfrm>
        <a:off x="3932202" y="146953"/>
        <a:ext cx="1130077" cy="701663"/>
      </dsp:txXfrm>
    </dsp:sp>
    <dsp:sp modelId="{8473B720-68E4-4194-94C2-07AA04E8EF92}">
      <dsp:nvSpPr>
        <dsp:cNvPr id="0" name=""/>
        <dsp:cNvSpPr/>
      </dsp:nvSpPr>
      <dsp:spPr>
        <a:xfrm>
          <a:off x="3779957" y="1087914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F7216-FC84-4C0F-8AEE-88B9570D11D2}">
      <dsp:nvSpPr>
        <dsp:cNvPr id="0" name=""/>
        <dsp:cNvSpPr/>
      </dsp:nvSpPr>
      <dsp:spPr>
        <a:xfrm>
          <a:off x="3910372" y="1211809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GCPAF</a:t>
          </a:r>
          <a:endParaRPr lang="pt-BR" sz="2500" kern="1200" dirty="0"/>
        </a:p>
      </dsp:txBody>
      <dsp:txXfrm>
        <a:off x="3932202" y="1233639"/>
        <a:ext cx="1130077" cy="701663"/>
      </dsp:txXfrm>
    </dsp:sp>
    <dsp:sp modelId="{328D2CEE-4066-4650-8C27-993FB2ACE04C}">
      <dsp:nvSpPr>
        <dsp:cNvPr id="0" name=""/>
        <dsp:cNvSpPr/>
      </dsp:nvSpPr>
      <dsp:spPr>
        <a:xfrm>
          <a:off x="3062673" y="2174600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0038A-924B-4D74-8DDC-5855E3290B7A}">
      <dsp:nvSpPr>
        <dsp:cNvPr id="0" name=""/>
        <dsp:cNvSpPr/>
      </dsp:nvSpPr>
      <dsp:spPr>
        <a:xfrm>
          <a:off x="3193088" y="2298494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COPAF</a:t>
          </a:r>
          <a:endParaRPr lang="pt-BR" sz="2500" kern="1200" dirty="0"/>
        </a:p>
      </dsp:txBody>
      <dsp:txXfrm>
        <a:off x="3214918" y="2320324"/>
        <a:ext cx="1130077" cy="701663"/>
      </dsp:txXfrm>
    </dsp:sp>
    <dsp:sp modelId="{4550B458-ECB3-4A7D-AD8F-45414D920AA7}">
      <dsp:nvSpPr>
        <dsp:cNvPr id="0" name=""/>
        <dsp:cNvSpPr/>
      </dsp:nvSpPr>
      <dsp:spPr>
        <a:xfrm>
          <a:off x="910821" y="3261285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DEBB84-5FF2-497A-ADCC-207B9EAEA4F8}">
      <dsp:nvSpPr>
        <dsp:cNvPr id="0" name=""/>
        <dsp:cNvSpPr/>
      </dsp:nvSpPr>
      <dsp:spPr>
        <a:xfrm>
          <a:off x="1041236" y="3385180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PAFME</a:t>
          </a:r>
          <a:endParaRPr lang="pt-BR" sz="2500" kern="1200" dirty="0"/>
        </a:p>
      </dsp:txBody>
      <dsp:txXfrm>
        <a:off x="1063066" y="3407010"/>
        <a:ext cx="1130077" cy="701663"/>
      </dsp:txXfrm>
    </dsp:sp>
    <dsp:sp modelId="{08A584B3-2B39-4252-B940-EA82B562DDB3}">
      <dsp:nvSpPr>
        <dsp:cNvPr id="0" name=""/>
        <dsp:cNvSpPr/>
      </dsp:nvSpPr>
      <dsp:spPr>
        <a:xfrm>
          <a:off x="2345389" y="3261285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BB326-887C-441A-8AAB-2CA83C95C925}">
      <dsp:nvSpPr>
        <dsp:cNvPr id="0" name=""/>
        <dsp:cNvSpPr/>
      </dsp:nvSpPr>
      <dsp:spPr>
        <a:xfrm>
          <a:off x="2475804" y="3385180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PAFAL</a:t>
          </a:r>
          <a:endParaRPr lang="pt-BR" sz="2500" kern="1200" dirty="0"/>
        </a:p>
      </dsp:txBody>
      <dsp:txXfrm>
        <a:off x="2497634" y="3407010"/>
        <a:ext cx="1130077" cy="701663"/>
      </dsp:txXfrm>
    </dsp:sp>
    <dsp:sp modelId="{91F0510E-2EEA-4946-B96B-B56403B7DB4C}">
      <dsp:nvSpPr>
        <dsp:cNvPr id="0" name=""/>
        <dsp:cNvSpPr/>
      </dsp:nvSpPr>
      <dsp:spPr>
        <a:xfrm>
          <a:off x="3779957" y="3261285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29E83-E5D8-49DE-80E4-B765685B3844}">
      <dsp:nvSpPr>
        <dsp:cNvPr id="0" name=""/>
        <dsp:cNvSpPr/>
      </dsp:nvSpPr>
      <dsp:spPr>
        <a:xfrm>
          <a:off x="3910372" y="3385180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PAFCO</a:t>
          </a:r>
          <a:endParaRPr lang="pt-BR" sz="2500" kern="1200" dirty="0"/>
        </a:p>
      </dsp:txBody>
      <dsp:txXfrm>
        <a:off x="3932202" y="3407010"/>
        <a:ext cx="1130077" cy="701663"/>
      </dsp:txXfrm>
    </dsp:sp>
    <dsp:sp modelId="{B1EEF9FC-137A-4C20-908C-1668C93E6290}">
      <dsp:nvSpPr>
        <dsp:cNvPr id="0" name=""/>
        <dsp:cNvSpPr/>
      </dsp:nvSpPr>
      <dsp:spPr>
        <a:xfrm>
          <a:off x="5214525" y="3261285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787FB-1290-49B4-AC1B-79C1AF5C31C9}">
      <dsp:nvSpPr>
        <dsp:cNvPr id="0" name=""/>
        <dsp:cNvSpPr/>
      </dsp:nvSpPr>
      <dsp:spPr>
        <a:xfrm>
          <a:off x="5344941" y="3385180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b="1" kern="1200" dirty="0" smtClean="0"/>
            <a:t>PAFPS</a:t>
          </a:r>
          <a:endParaRPr lang="pt-BR" sz="2500" b="1" kern="1200" dirty="0"/>
        </a:p>
      </dsp:txBody>
      <dsp:txXfrm>
        <a:off x="5366771" y="3407010"/>
        <a:ext cx="1130077" cy="701663"/>
      </dsp:txXfrm>
    </dsp:sp>
    <dsp:sp modelId="{1D740DEF-789B-4A94-B25C-61F65A7A519F}">
      <dsp:nvSpPr>
        <dsp:cNvPr id="0" name=""/>
        <dsp:cNvSpPr/>
      </dsp:nvSpPr>
      <dsp:spPr>
        <a:xfrm>
          <a:off x="4497241" y="2174600"/>
          <a:ext cx="1173737" cy="745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AE536-5699-4077-B5D8-AFE98B04B73D}">
      <dsp:nvSpPr>
        <dsp:cNvPr id="0" name=""/>
        <dsp:cNvSpPr/>
      </dsp:nvSpPr>
      <dsp:spPr>
        <a:xfrm>
          <a:off x="4627657" y="2298494"/>
          <a:ext cx="1173737" cy="7453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COGRI</a:t>
          </a:r>
          <a:endParaRPr lang="pt-BR" sz="2500" kern="1200" dirty="0"/>
        </a:p>
      </dsp:txBody>
      <dsp:txXfrm>
        <a:off x="4649487" y="2320324"/>
        <a:ext cx="1130077" cy="7016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1BF67-B689-49D1-9207-22F2D3DE01C5}">
      <dsp:nvSpPr>
        <dsp:cNvPr id="0" name=""/>
        <dsp:cNvSpPr/>
      </dsp:nvSpPr>
      <dsp:spPr>
        <a:xfrm>
          <a:off x="-177418" y="573592"/>
          <a:ext cx="5107674" cy="31922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90D27-9F5D-4CC0-B4D9-59244841C84E}">
      <dsp:nvSpPr>
        <dsp:cNvPr id="0" name=""/>
        <dsp:cNvSpPr/>
      </dsp:nvSpPr>
      <dsp:spPr>
        <a:xfrm>
          <a:off x="325687" y="2947384"/>
          <a:ext cx="117476" cy="117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781D6-402B-4EA1-8DF9-A230E260CD6F}">
      <dsp:nvSpPr>
        <dsp:cNvPr id="0" name=""/>
        <dsp:cNvSpPr/>
      </dsp:nvSpPr>
      <dsp:spPr>
        <a:xfrm>
          <a:off x="369049" y="3224487"/>
          <a:ext cx="1941394" cy="759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4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Finalidade comercial e industrial</a:t>
          </a:r>
          <a:endParaRPr lang="pt-BR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9049" y="3224487"/>
        <a:ext cx="1941394" cy="759766"/>
      </dsp:txXfrm>
    </dsp:sp>
    <dsp:sp modelId="{946ED146-71B3-4C20-B4AD-7707FD5AC7D3}">
      <dsp:nvSpPr>
        <dsp:cNvPr id="0" name=""/>
        <dsp:cNvSpPr/>
      </dsp:nvSpPr>
      <dsp:spPr>
        <a:xfrm>
          <a:off x="1155684" y="2204856"/>
          <a:ext cx="204307" cy="2043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E405B-40D6-4046-9EF8-5C767EF1AD40}">
      <dsp:nvSpPr>
        <dsp:cNvPr id="0" name=""/>
        <dsp:cNvSpPr/>
      </dsp:nvSpPr>
      <dsp:spPr>
        <a:xfrm>
          <a:off x="821113" y="1283430"/>
          <a:ext cx="1072611" cy="1458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Retorno de produto</a:t>
          </a:r>
          <a:endParaRPr lang="pt-BR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21113" y="1283430"/>
        <a:ext cx="1072611" cy="1458879"/>
      </dsp:txXfrm>
    </dsp:sp>
    <dsp:sp modelId="{2FDFC708-20C9-4F63-985B-1152AB871BEB}">
      <dsp:nvSpPr>
        <dsp:cNvPr id="0" name=""/>
        <dsp:cNvSpPr/>
      </dsp:nvSpPr>
      <dsp:spPr>
        <a:xfrm>
          <a:off x="2215527" y="1657696"/>
          <a:ext cx="270706" cy="270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1E694-8AF2-4CC5-A5DC-6E2478F5ECD2}">
      <dsp:nvSpPr>
        <dsp:cNvPr id="0" name=""/>
        <dsp:cNvSpPr/>
      </dsp:nvSpPr>
      <dsp:spPr>
        <a:xfrm>
          <a:off x="3251627" y="769481"/>
          <a:ext cx="1072611" cy="197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44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DEA</a:t>
          </a:r>
          <a:endParaRPr lang="pt-BR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251627" y="769481"/>
        <a:ext cx="1072611" cy="1972839"/>
      </dsp:txXfrm>
    </dsp:sp>
    <dsp:sp modelId="{273FAED5-C276-4EDD-A7CB-838F61387D0C}">
      <dsp:nvSpPr>
        <dsp:cNvPr id="0" name=""/>
        <dsp:cNvSpPr/>
      </dsp:nvSpPr>
      <dsp:spPr>
        <a:xfrm>
          <a:off x="3369861" y="1295690"/>
          <a:ext cx="362644" cy="3626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5664B-22AF-400D-876F-56D2A43C0F34}">
      <dsp:nvSpPr>
        <dsp:cNvPr id="0" name=""/>
        <dsp:cNvSpPr/>
      </dsp:nvSpPr>
      <dsp:spPr>
        <a:xfrm>
          <a:off x="2180204" y="2050605"/>
          <a:ext cx="2395206" cy="2288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5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Hospitais e estabelecimentos de saúde</a:t>
          </a:r>
          <a:endParaRPr lang="pt-BR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80204" y="2050605"/>
        <a:ext cx="2395206" cy="2288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51DE-95D9-4097-96F3-3B91ECD134F1}" type="datetimeFigureOut">
              <a:rPr lang="pt-BR" smtClean="0"/>
              <a:t>10/05/2018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AE557-773F-45B1-831F-DD6CF6B056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1899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819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075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09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880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25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874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6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850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2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830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025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602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0784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9681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401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441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436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348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06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5069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486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81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250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70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4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603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368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60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526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AE557-773F-45B1-831F-DD6CF6B0564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33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9"/>
          <a:stretch/>
        </p:blipFill>
        <p:spPr>
          <a:xfrm>
            <a:off x="-14035" y="-25400"/>
            <a:ext cx="12202245" cy="3429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5200" y="2489200"/>
            <a:ext cx="9144000" cy="1684338"/>
          </a:xfrm>
        </p:spPr>
        <p:txBody>
          <a:bodyPr anchor="b">
            <a:normAutofit/>
          </a:bodyPr>
          <a:lstStyle>
            <a:lvl1pPr algn="r">
              <a:defRPr sz="5400" b="1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35200" y="4241006"/>
            <a:ext cx="9144000" cy="1655762"/>
          </a:xfrm>
        </p:spPr>
        <p:txBody>
          <a:bodyPr>
            <a:normAutofit/>
          </a:bodyPr>
          <a:lstStyle>
            <a:lvl1pPr marL="0" indent="0" algn="r">
              <a:buNone/>
              <a:defRPr sz="32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00762"/>
            <a:ext cx="2743200" cy="401638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00762"/>
            <a:ext cx="4114800" cy="365125"/>
          </a:xfrm>
        </p:spPr>
        <p:txBody>
          <a:bodyPr/>
          <a:lstStyle/>
          <a:p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03095"/>
            <a:ext cx="1681263" cy="16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06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070099"/>
            <a:ext cx="5181600" cy="377680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10/05/2018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94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571500"/>
            <a:ext cx="10515600" cy="124618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41560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672557"/>
            <a:ext cx="5157787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841560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672557"/>
            <a:ext cx="5183188" cy="33496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10/05/2018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</p:spPr>
        <p:txBody>
          <a:bodyPr/>
          <a:lstStyle/>
          <a:p>
            <a:fld id="{FFB17E47-F311-4931-AA60-92B6B217536B}" type="datetimeFigureOut">
              <a:rPr lang="pt-BR" smtClean="0"/>
              <a:t>10/05/2018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8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97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7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-1335" y="1825625"/>
            <a:ext cx="12193335" cy="5032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4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noFill/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84200"/>
            <a:ext cx="10515600" cy="1205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052640"/>
            <a:ext cx="10515600" cy="3735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1404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7E47-F311-4931-AA60-92B6B217536B}" type="datetimeFigureOut">
              <a:rPr lang="pt-BR" smtClean="0"/>
              <a:t>10/05/2018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140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64795"/>
          <a:stretch/>
        </p:blipFill>
        <p:spPr>
          <a:xfrm>
            <a:off x="-1334" y="6502400"/>
            <a:ext cx="12193333" cy="355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0" b="59386"/>
          <a:stretch/>
        </p:blipFill>
        <p:spPr>
          <a:xfrm>
            <a:off x="-1335" y="0"/>
            <a:ext cx="12193333" cy="584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1" y="370288"/>
            <a:ext cx="1157890" cy="11394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38" y="6015041"/>
            <a:ext cx="2176162" cy="33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3224213" y="2400300"/>
            <a:ext cx="855186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600" b="1" dirty="0">
                <a:latin typeface="+mn-lt"/>
              </a:rPr>
              <a:t>Café Online com a </a:t>
            </a:r>
            <a:r>
              <a:rPr lang="pt-BR" sz="2800" b="1" dirty="0" smtClean="0"/>
              <a:t>GCPAF </a:t>
            </a:r>
            <a:r>
              <a:rPr lang="pt-BR" altLang="pt-BR" sz="2600" b="1" dirty="0" smtClean="0">
                <a:latin typeface="+mn-lt"/>
              </a:rPr>
              <a:t>discute </a:t>
            </a:r>
            <a:r>
              <a:rPr lang="pt-BR" altLang="pt-BR" sz="2600" dirty="0" smtClean="0">
                <a:latin typeface="+mn-lt"/>
              </a:rPr>
              <a:t>os</a:t>
            </a:r>
            <a:r>
              <a:rPr lang="pt-BR" altLang="pt-BR" sz="2600" b="1" dirty="0" smtClean="0">
                <a:latin typeface="+mn-lt"/>
              </a:rPr>
              <a:t> </a:t>
            </a:r>
            <a:r>
              <a:rPr lang="pt-BR" sz="2600" dirty="0" smtClean="0">
                <a:latin typeface="+mn-lt"/>
              </a:rPr>
              <a:t>procedimentos </a:t>
            </a:r>
            <a:r>
              <a:rPr lang="pt-BR" sz="2600" dirty="0">
                <a:latin typeface="+mn-lt"/>
              </a:rPr>
              <a:t>harmonizados no controle sanitário na importação de produtos para a saúde (equipamentos e materiais médicos, produtos para diagnóstico in vitro)</a:t>
            </a:r>
            <a:endParaRPr lang="pt-BR" altLang="pt-BR" sz="2600" b="1" dirty="0">
              <a:latin typeface="+mn-lt"/>
            </a:endParaRPr>
          </a:p>
        </p:txBody>
      </p:sp>
      <p:pic>
        <p:nvPicPr>
          <p:cNvPr id="7171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486025"/>
            <a:ext cx="3116262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tângulo 5"/>
          <p:cNvSpPr>
            <a:spLocks noChangeArrowheads="1"/>
          </p:cNvSpPr>
          <p:nvPr/>
        </p:nvSpPr>
        <p:spPr bwMode="auto">
          <a:xfrm>
            <a:off x="7462838" y="5143500"/>
            <a:ext cx="440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Gerência-Geral de </a:t>
            </a:r>
            <a:r>
              <a:rPr lang="pt-BR" altLang="pt-BR" sz="1200" b="1" dirty="0" smtClean="0"/>
              <a:t>Portos Aeroportos Fronteiras e Recintos alfandegados</a:t>
            </a:r>
            <a:endParaRPr lang="pt-BR" altLang="pt-BR" sz="1200" b="1" dirty="0"/>
          </a:p>
        </p:txBody>
      </p:sp>
      <p:sp>
        <p:nvSpPr>
          <p:cNvPr id="7173" name="Retângulo 5"/>
          <p:cNvSpPr>
            <a:spLocks noChangeArrowheads="1"/>
          </p:cNvSpPr>
          <p:nvPr/>
        </p:nvSpPr>
        <p:spPr bwMode="auto">
          <a:xfrm>
            <a:off x="2725738" y="5143500"/>
            <a:ext cx="4519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1200" b="1"/>
              <a:t>Gerência-Geral de Conhecimento, Inovação e Pesquisa - GGCIP</a:t>
            </a:r>
          </a:p>
        </p:txBody>
      </p:sp>
      <p:sp>
        <p:nvSpPr>
          <p:cNvPr id="7174" name="Retângulo 5"/>
          <p:cNvSpPr>
            <a:spLocks noChangeArrowheads="1"/>
          </p:cNvSpPr>
          <p:nvPr/>
        </p:nvSpPr>
        <p:spPr bwMode="auto">
          <a:xfrm>
            <a:off x="5202238" y="4217988"/>
            <a:ext cx="4519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 dirty="0"/>
              <a:t>Realização:</a:t>
            </a:r>
          </a:p>
        </p:txBody>
      </p:sp>
      <p:sp>
        <p:nvSpPr>
          <p:cNvPr id="7175" name="Retângulo 5"/>
          <p:cNvSpPr>
            <a:spLocks noChangeArrowheads="1"/>
          </p:cNvSpPr>
          <p:nvPr/>
        </p:nvSpPr>
        <p:spPr bwMode="auto">
          <a:xfrm>
            <a:off x="5260975" y="4681538"/>
            <a:ext cx="452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200" b="1"/>
              <a:t>Agência Nacional de Vigilância Sanitária</a:t>
            </a:r>
          </a:p>
        </p:txBody>
      </p:sp>
    </p:spTree>
    <p:extLst>
      <p:ext uri="{BB962C8B-B14F-4D97-AF65-F5344CB8AC3E}">
        <p14:creationId xmlns:p14="http://schemas.microsoft.com/office/powerpoint/2010/main" val="25489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543" y="1905617"/>
            <a:ext cx="114618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modelos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deverão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constar no processo de regularização dos produtos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Petições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secundárias para inclusão ou alteração de modelos, que não tenham sido analisadas e publicadas com parecer de deferimento, não serão aceitas no momento da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indicados como sendo referências, códigos ou descrições. 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regularizados como códigos e referências, deverão corresponder fidedignamente ao verificado no processo de importação. </a:t>
            </a: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Apresentação comercial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Variações de cor, odor, sabor, volume, quantidade de testes e outros características são consideradas apresentações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apresentações comerciais deverão estar indicadas no processo de importação e corresponder fidedignamente ao verificado no processo de regularização do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Petições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secundárias para inclusão ou alteração de apresentações comerciais, que não tenham sido analisadas e publicadas com parecer de deferimento, não serão aceitas no momento da importação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6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4761" y="1919549"/>
            <a:ext cx="1146183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Fabricante 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ANVISA - empresa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responsável pelo produto no exterior, formalmente reconhecida pela autoridade sanitária do seu país de origem, mesmo quando uma parte ou a totalidade do processo fabril é realizada por empresa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terceira.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RF - empresa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 ocorreu a totalidade da produção ou ainda,  quando mais de um país estiver envolvido na produção do produto, o país onde a última transformação substancial tenha sido efetuada.</a:t>
            </a: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181480"/>
              </p:ext>
            </p:extLst>
          </p:nvPr>
        </p:nvGraphicFramePr>
        <p:xfrm>
          <a:off x="4111981" y="3669351"/>
          <a:ext cx="65524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1673115"/>
                <a:gridCol w="2169994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Definição da RF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Definição da ANVISA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LI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X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Rótulo internacional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X</a:t>
                      </a:r>
                      <a:endParaRPr lang="pt-BR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64761" y="4943583"/>
            <a:ext cx="5943600" cy="15575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00B05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fabricante legal do produto para saúde, no campo “informações complementares” do LI pode dar celeridade na análise do processo de importação.</a:t>
            </a: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82" name="Picture 10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02" y="519441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8672867" y="4973709"/>
            <a:ext cx="3314700" cy="1365680"/>
          </a:xfrm>
          <a:prstGeom prst="roundRect">
            <a:avLst>
              <a:gd name="adj" fmla="val 16667"/>
            </a:avLst>
          </a:prstGeom>
          <a:solidFill>
            <a:srgbClr val="BDD6EE"/>
          </a:solidFill>
          <a:ln w="12700">
            <a:solidFill>
              <a:srgbClr val="5B9BD5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empresas deverão, preferencialmente, utilizar a simbologia internacional para indicar o fabricante legal em suas rotulagens.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9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9998" y="1897323"/>
            <a:ext cx="1146183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Esterilização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 apresentado um laudo de liberação do controle de qualidade, o registro histórico do produto, uma ordem de serviço ou até um certificado de esterilidade, desde que contenham as seguintes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informações: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esterilização;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produto – descrição ou código de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lotes/serial/partnumber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produtos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estéreis;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validade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esterilização.</a:t>
            </a: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462388" y="4717577"/>
            <a:ext cx="4186522" cy="1437563"/>
          </a:xfrm>
          <a:prstGeom prst="roundRect">
            <a:avLst>
              <a:gd name="adj" fmla="val 16667"/>
            </a:avLst>
          </a:prstGeom>
          <a:solidFill>
            <a:srgbClr val="BDD6EE"/>
          </a:solidFill>
          <a:ln w="12700">
            <a:solidFill>
              <a:srgbClr val="5B9BD5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Simbologias Internacionais são validadas para identificação da metodologia de esterilização nos rótulos internacionais dos produtos para saúde.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Diagrama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58" y="4745440"/>
            <a:ext cx="32861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6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9998" y="1897323"/>
            <a:ext cx="114618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Temperatura de conservação e transporte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Temp. de conservação é </a:t>
            </a:r>
            <a:r>
              <a:rPr lang="pt-BR" dirty="0"/>
              <a:t>a temperatura indicada para a conservação do produto fechado, sem utilização. Esta temperatura é a que deve ser indicada na rotulagem do produto (RDC n° 36/2015</a:t>
            </a:r>
            <a:r>
              <a:rPr lang="pt-BR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Temp. de </a:t>
            </a:r>
            <a:r>
              <a:rPr lang="pt-BR" dirty="0"/>
              <a:t>transporte são as condições de temperatura e ambiente aceitáveis para o transporte do produto, diferentes daquelas indicadas para sua conservação. 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Esta </a:t>
            </a:r>
            <a:r>
              <a:rPr lang="pt-BR" dirty="0"/>
              <a:t>temperatura, habitualmente, não consta na rotulagem do produto. </a:t>
            </a: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/>
              <a:t>Para </a:t>
            </a:r>
            <a:r>
              <a:rPr lang="pt-BR" dirty="0"/>
              <a:t>os produtos importados, que forem transportados em condições diversas da de conservação, há a obrigatoriedade de que estes dados estejam contemplados na regularização do produto. 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07" y="4453933"/>
            <a:ext cx="4915297" cy="13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46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9049" y="2014799"/>
            <a:ext cx="1146183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Rotulagem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informações mínimas de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rotulagem: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comercial em uso no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apresentação comercial (código, descrição ou referência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fabricante e local de fabricação (endereço completo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Número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código do lote, serial ou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validade;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esterilização;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conservação.</a:t>
            </a: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omente </a:t>
            </a:r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serão autorizadas liberações sob Termo de </a:t>
            </a:r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Guarda, para correção de rotulagem, </a:t>
            </a:r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o endereço do detentor da regularização do produto para </a:t>
            </a:r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saúde</a:t>
            </a:r>
            <a:r>
              <a:rPr 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conforme Nota Técnica n° Técnica Conjunta n° 001/2014 – GEMAT e GEAFE</a:t>
            </a: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386" y="2463136"/>
            <a:ext cx="1714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7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9049" y="2014799"/>
            <a:ext cx="1146183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combinados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Medicamentos que tem produto para saúde associado;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Petição de medicamento;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de insumo;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registro do medicamento;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Importadora tem que ter AFE para importar produtos para saúde, dispensadas ter AFE para medicamentos se importação é do produto sem o medicamento;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Kits com vários registros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Citar todos os registros no processo e formulário;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a rastreabilidade de cada item – lote/serial/partnumber;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a fabricação e validade de cada item;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684" y="2014799"/>
            <a:ext cx="2151298" cy="14315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729" y="45444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3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69867" y="1837378"/>
            <a:ext cx="114618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recondicionados, reprocessados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Vedação x permissão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VEDADA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Importação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 de material médico e equipamento médico invasivo, reprocessado 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recondicionado,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 todos os materiais médicos necessitam de desinfecção de alto nível, onde o controle da quantidade de ciclos realizados no produto deve ser critério de alto risco quando da comercialização deste produto no país;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PERMITIDA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Importação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 de equipamento médico ou diagnóstico não invasivo (e suas partes)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permitida a importação de produto recondicionado, desde que não tenha sido realizada desinfecção de alto nível ou esterilização no produto;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usados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Vedação x permissão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PERMITIDA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exclusivamente quando realizada pelo detentor da regularização do produto, desde que este seja de fabricação nacional e a finalidade de importação seja reparo, conserto ou produto pra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reprocessamento;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VEDADA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qualquer outro tipo de importação.</a:t>
            </a:r>
          </a:p>
        </p:txBody>
      </p:sp>
    </p:spTree>
    <p:extLst>
      <p:ext uri="{BB962C8B-B14F-4D97-AF65-F5344CB8AC3E}">
        <p14:creationId xmlns:p14="http://schemas.microsoft.com/office/powerpoint/2010/main" val="269531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5" y="2560556"/>
            <a:ext cx="4791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6898513" y="3346368"/>
            <a:ext cx="40751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4400" b="1"/>
              <a:t>PERGUNTAS &amp; RESPOSTAS </a:t>
            </a:r>
          </a:p>
        </p:txBody>
      </p:sp>
    </p:spTree>
    <p:extLst>
      <p:ext uri="{BB962C8B-B14F-4D97-AF65-F5344CB8AC3E}">
        <p14:creationId xmlns:p14="http://schemas.microsoft.com/office/powerpoint/2010/main" val="2748305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9049" y="2014799"/>
            <a:ext cx="11461830" cy="3693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Código de petição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Indeferimento sumário se houver enquadramento equivocado.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Retorno/ comercial e industrial/ hospitais/ DEA – todos com assuntos específicos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Indeferimento sumário se não apresentar taxa complementar (terceirização onde o detentor tem porte superior ao importador)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conforme RDC n° 222/2006 – porte da empresa x assunto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Assinatura de documentos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Dispensado reconhecimento;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E-CNPJ não valida assinatura do RT;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Assinatura digital não pode ser feita em documento impresso e digitalizado.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754" y="38614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2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9049" y="2014799"/>
            <a:ext cx="1146183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Dossiê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Avaliado o que possui a petição primária;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avaliados documentos anexados em dossiês sem petição primária;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Documentos obrigatórios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importação por encomenda e por conta e ordem de terceiro deverá se identificado o adquirente e o encomendante da mercadoria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35238"/>
              </p:ext>
            </p:extLst>
          </p:nvPr>
        </p:nvGraphicFramePr>
        <p:xfrm>
          <a:off x="1790700" y="4323123"/>
          <a:ext cx="828280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064"/>
                <a:gridCol w="3088948"/>
                <a:gridCol w="2967794"/>
              </a:tblGrid>
              <a:tr h="370840">
                <a:tc>
                  <a:txBody>
                    <a:bodyPr/>
                    <a:lstStyle/>
                    <a:p>
                      <a:endParaRPr lang="pt-BR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por conta e ordem de terceiro</a:t>
                      </a:r>
                      <a:endParaRPr lang="pt-BR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por encomenda</a:t>
                      </a:r>
                      <a:endParaRPr lang="pt-BR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Importador</a:t>
                      </a:r>
                      <a:endParaRPr lang="pt-BR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Empresa importadora com AFE da RDC n° 61/2008, constante no processo de importação</a:t>
                      </a:r>
                      <a:endParaRPr lang="pt-BR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Encomendante</a:t>
                      </a:r>
                      <a:endParaRPr lang="pt-BR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Detentor da regularização do produto junto à ANVISA</a:t>
                      </a:r>
                      <a:endParaRPr lang="pt-BR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kern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Adquirente</a:t>
                      </a:r>
                      <a:endParaRPr lang="pt-BR" sz="14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kern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Detentor da regularização do produto junto à ANVISA</a:t>
                      </a:r>
                      <a:endParaRPr lang="pt-BR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00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21881239"/>
              </p:ext>
            </p:extLst>
          </p:nvPr>
        </p:nvGraphicFramePr>
        <p:xfrm>
          <a:off x="3517900" y="2311400"/>
          <a:ext cx="8001000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237" y="2967037"/>
            <a:ext cx="2143125" cy="21431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0700" y="609600"/>
            <a:ext cx="3002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ASSUNTOS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6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0936" y="1905617"/>
            <a:ext cx="1146183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Conhecimento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Indicação das condições de armazenagem do embarque;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Somente aceito o filhote ou o único;</a:t>
            </a:r>
          </a:p>
          <a:p>
            <a:pPr lvl="1"/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Comprovante de esterilidade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Método, validade, lote/serial/partnumber e produto</a:t>
            </a:r>
          </a:p>
          <a:p>
            <a:pPr lvl="1"/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disponível no site;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Assinatura simples ou digital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 Capítulo VIII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por conta e ordem de terceiro e por encomenda;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Somente para produto regularizado;</a:t>
            </a:r>
          </a:p>
          <a:p>
            <a:pPr lvl="1"/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2225">
            <a:off x="7787795" y="1019570"/>
            <a:ext cx="3619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3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3640" y="1796435"/>
            <a:ext cx="1146183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Alvará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 privado e outros estabelecimentos de saúde privados;</a:t>
            </a:r>
          </a:p>
          <a:p>
            <a:pPr lvl="1"/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Informação referente ao motivo do retorno – rechaço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 de compra ou declaração de propriedade do bem ou produto, em que estejam descritas suas especificações técnicas, como nome comercial, marca, modelo e fabricante, assinada pelo responsável, pessoa física ou jurídica, sendo nesse último caso, por seu representante legal; 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exportação ou documento aduaneiro equivalente que comprove a saída do bem ou produto.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Reprocessado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Declaração do detentor da regularização indicando que o produto possui as mesmas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técnicas e operacionais de um produto novo e que assegurará a assistência técnica do equipamento para saúde, incluindo o fornecimento de componentes, partes e peças de reposição, durante o período previsto pela legislação conforme RDC n° 25/2001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0598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754" y="1987504"/>
            <a:ext cx="1146183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Formulário de petição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Escolher uma das duas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opções: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SUJEITO À INTERVENÇÃO SANITÁRIA – para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peças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SAÚDE – para os outros produtos para saúde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Subclasse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Escolher uma das opções: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Aparelho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Auditivo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Diagnóstico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Vitro /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Diagnóstico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Vitro /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Equipamento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 Médico-Hospitalar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Peça De Equipamento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221" y="3893698"/>
            <a:ext cx="3592773" cy="24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1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5401" y="1946560"/>
            <a:ext cx="114618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Formulário de petição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Finalidade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importação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Escolher uma das opções: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COMERCIAL/INDUSTRIAL – para procedimento 4 e 5.5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 OU ESTABELECIMENTO DE ASSISTÊNCIA A SAÚDE – importação direta por hospitais e estabelecimentos de saúde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RETORNO (CONSERTO)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RETORNO (RECHAÇO) 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 do produto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no campo do licenciamento de importação: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identificação do produto, nome, especificação (cada especificação deverá corresponder a um item) e modelo ou apresentação comercial, assim como das partes e acessórios que o acompanhem;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condição do produto, se novo ou recondicionado.</a:t>
            </a:r>
          </a:p>
          <a:p>
            <a:r>
              <a:rPr lang="pt-BR" b="1" dirty="0"/>
              <a:t> 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254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24458" y="1919265"/>
            <a:ext cx="114618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Formulário de petição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Registro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número de regularização do produto para saúde sempre, mesmo nos casos de importação de insumo e matéria-prima.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de produtos combinados, cuja unidade comercial seja composta por diversos registros, deverão ser indicados todos os registros dos produtos.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Lote/serial/partnumber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lote, serial ou partnumber para todos os produtos de cada descrição de mercadoria. Essa informação é extremamente necessária para garantir a rastreabilidade dos produtos no mercado nacional.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de Fabricação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para todos os produtos da descrição do produto a data de fabricação. Todos os produtos para saúde possuem data de fabricação. A descrição da data de fabricação deve ser no formato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dia/mês/ano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mês/ano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15364" name="Picture 4" descr="http://www.deroyal.com/designmaster/img/symbols/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918" y="3542139"/>
            <a:ext cx="526813" cy="3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deroyal.com/designmaster/img/symbols/SN-Serial-numb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0" y="3724989"/>
            <a:ext cx="545911" cy="3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www.deroyal.com/designmaster/img/symbols/Date-of-Manufactur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3825" y="5395936"/>
            <a:ext cx="444926" cy="41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8106" y="1878322"/>
            <a:ext cx="1146183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Formulário de petição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Validade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campo de prazo de validade pode ser indicado como sendo a data de expiração do produto. Produtos com prazo de validade indeterminado deverão ter tal indicação no formulário.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prazo de validade utilizar o formato horas, dias, mês, ano contados a partir da data de fabricação do produto.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data de expiração do produto, utilizar o formato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dia.mes.ano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mês.ano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validade indeterminada indicar INDETERMINADO.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Situação do produto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usado, novo ou reprocessado. Nos casos de produtos recondicionados, utilizar a situação “reprocessado” como forma de identificação, mas indicar na descrição do produto que trata-se de produto recondicionado.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pic>
        <p:nvPicPr>
          <p:cNvPr id="14338" name="Picture 2" descr="http://www.deroyal.com/designmaster/img/symbols/Use-by-d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714" y="2383832"/>
            <a:ext cx="472222" cy="75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5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8106" y="1878322"/>
            <a:ext cx="1146183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Formulário de petição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Condição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armazenagem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a temperatura de armazenagem conforme validado na regularização do produto. Esta informação deve ser fidedigna em relação ao dado do rótulo do produto</a:t>
            </a:r>
            <a:r>
              <a:rPr lang="pt-BR" dirty="0"/>
              <a:t>.</a:t>
            </a:r>
            <a:endParaRPr lang="pt-BR" sz="1600" dirty="0"/>
          </a:p>
          <a:p>
            <a:r>
              <a:rPr lang="pt-BR" dirty="0"/>
              <a:t> </a:t>
            </a: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do produto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estado do produto conforme informação constante no registro. Produto de fabricação estrangeira só pode ser importado acabado. Importação de insumo e matéria-prima caberá somente para produtos de fabricação nacional.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 especiais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fins de priorização de análise do processo de importação deverão ser indicados neste campo a opção correta conforme OS 47/2018.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Transportador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neste campo o CNPJ de quem efetivamente está realizando o transporte de mercadorias antes de seu desembaraço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07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PEI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8106" y="1878322"/>
            <a:ext cx="1146183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Formulário de petição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Armazenador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CNPJ do recinto armazenador da mercadoria, para que seja verificada a regularidade da autorização de funcionamento do estabelecimento.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“Admissão Temporária”, “Deferimento Antecipado”, “Depósito Especial Aduaneiro” ou “Trânsito Aduaneiro”, conforme tipo de regime aplicado ao produto.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terceirizada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Marcar este campo com SIM, quando o importador não for o detentor da regularização do produto importado, mesmo nos casos de importação por hospital ou unidade de saúde.</a:t>
            </a: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CNPJ adquirente/encomendante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campo deverá ser indicado o CNPJ do </a:t>
            </a:r>
            <a:r>
              <a:rPr 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detentor da regularização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produto junto à ANVISA. 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9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5" y="2560556"/>
            <a:ext cx="4791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6898513" y="3346368"/>
            <a:ext cx="40751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4400" b="1"/>
              <a:t>PERGUNTAS &amp; RESPOSTAS </a:t>
            </a:r>
          </a:p>
        </p:txBody>
      </p:sp>
    </p:spTree>
    <p:extLst>
      <p:ext uri="{BB962C8B-B14F-4D97-AF65-F5344CB8AC3E}">
        <p14:creationId xmlns:p14="http://schemas.microsoft.com/office/powerpoint/2010/main" val="26833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679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SITUAÇÕES ESPECIFÍCAS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5402" y="1864673"/>
            <a:ext cx="1146183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Prioridade de análise</a:t>
            </a: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prioridades de análise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devem ser indicadas no campo condições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especiais do Formulário de peticionamento eletrônico. Somente os pedidos enquadrados nos item indicados na OS n° 47/2018 serão acatados e sofrerão análise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prioritária: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33661"/>
              </p:ext>
            </p:extLst>
          </p:nvPr>
        </p:nvGraphicFramePr>
        <p:xfrm>
          <a:off x="265402" y="3051474"/>
          <a:ext cx="11461830" cy="332701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730915"/>
                <a:gridCol w="5730915"/>
              </a:tblGrid>
              <a:tr h="704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C0C0C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PRIORIDADES</a:t>
                      </a:r>
                      <a:endParaRPr lang="pt-B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4697" marR="246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C0C0C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DOCUMENTOS</a:t>
                      </a:r>
                      <a:endParaRPr lang="pt-B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4697" marR="24697" marT="0" marB="0"/>
                </a:tc>
              </a:tr>
              <a:tr h="3523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direta pelo Ministério da Saúde ou Secretaria de Saúde, para atendimento a programas públicos de saúde, desde que comprovada a vinculação.</a:t>
                      </a:r>
                    </a:p>
                  </a:txBody>
                  <a:tcPr marL="24697" marR="2469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documento que comprove que o produto é destinado à programa de saúde público (pode ser página da internet, publicação de edital ou outro documento similar).</a:t>
                      </a:r>
                    </a:p>
                  </a:txBody>
                  <a:tcPr marL="24697" marR="24697" marT="0" marB="0"/>
                </a:tc>
              </a:tr>
              <a:tr h="28191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produtos que exigem condições de armazenagem com temperatura inferior a 20°C negativos.</a:t>
                      </a:r>
                    </a:p>
                  </a:txBody>
                  <a:tcPr marL="24697" marR="2469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conhecimento de carga do tipo filhote, vinculado à fatura comercial, onde haja a indicação da condição de armazenagem.</a:t>
                      </a:r>
                    </a:p>
                  </a:txBody>
                  <a:tcPr marL="24697" marR="24697" marT="0" marB="0"/>
                </a:tc>
              </a:tr>
              <a:tr h="3523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produtos com prazo de validade inferior a 60 dias.</a:t>
                      </a:r>
                    </a:p>
                  </a:txBody>
                  <a:tcPr marL="24697" marR="2469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a data de fabricação e prazo de validade do produto no formulário eletrônico de petição, ou ainda, laudo de controle de qualidade indicando o prazo de validade.</a:t>
                      </a:r>
                    </a:p>
                  </a:txBody>
                  <a:tcPr marL="24697" marR="24697" marT="0" marB="0"/>
                </a:tc>
              </a:tr>
              <a:tr h="4933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produtos pelo modal rodoviário cuja URF de despacho seja um recinto na fronteira, considerando que os produtos ficam em caminhões, muitas vezes com o motorista e seus acompanhantes aguardando no próprio veículo.</a:t>
                      </a:r>
                    </a:p>
                  </a:txBody>
                  <a:tcPr marL="24697" marR="2469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no formulário de petição eletrônico o CNPJ do recinto aduaneiro de fronteira conforme unidade de despacho indicada na LI.</a:t>
                      </a:r>
                    </a:p>
                  </a:txBody>
                  <a:tcPr marL="24697" marR="24697" marT="0" marB="0"/>
                </a:tc>
              </a:tr>
              <a:tr h="3523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destinada a paciente específico, realizada por pessoa física ou pessoa jurídica, informando através de relatório médico a necessidade do produto devido ao seu estado de saúde.</a:t>
                      </a:r>
                    </a:p>
                  </a:txBody>
                  <a:tcPr marL="24697" marR="2469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relatório médico em nome do paciente indicando a necessidade da importação do produto.</a:t>
                      </a:r>
                    </a:p>
                  </a:txBody>
                  <a:tcPr marL="24697" marR="246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9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4107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ESCOPO PAFPS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52675145"/>
              </p:ext>
            </p:extLst>
          </p:nvPr>
        </p:nvGraphicFramePr>
        <p:xfrm>
          <a:off x="0" y="2044700"/>
          <a:ext cx="7429500" cy="413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69785094"/>
              </p:ext>
            </p:extLst>
          </p:nvPr>
        </p:nvGraphicFramePr>
        <p:xfrm>
          <a:off x="6629400" y="2129052"/>
          <a:ext cx="5107675" cy="4339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21299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679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SITUAÇÕES ESPECIFÍCAS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5401" y="1823730"/>
            <a:ext cx="114618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Prioridade de análise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50877"/>
              </p:ext>
            </p:extLst>
          </p:nvPr>
        </p:nvGraphicFramePr>
        <p:xfrm>
          <a:off x="423079" y="2193062"/>
          <a:ext cx="11304152" cy="421178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096837"/>
                <a:gridCol w="4207315"/>
              </a:tblGrid>
              <a:tr h="70479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C0C0C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PRIORIDADES</a:t>
                      </a:r>
                      <a:endParaRPr lang="pt-B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4697" marR="2469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highlight>
                            <a:srgbClr val="C0C0C0"/>
                          </a:highlight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DOCUMENTOS</a:t>
                      </a:r>
                      <a:endParaRPr lang="pt-BR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4697" marR="24697" marT="0" marB="0"/>
                </a:tc>
              </a:tr>
              <a:tr h="3523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produtos com risco de desabastecimento no mercado, conforme parecer da área técnica competente da Anvisa, pois a descontinuação de fabricação ou importação de medicamentos e outros produtos, mesmo que temporária, pode provocar o desabastecimento do mercado a ponto de comprometer a política pública de assistência farmacêutica e trazer consequências negativas à saúde da população.</a:t>
                      </a:r>
                      <a:endParaRPr lang="pt-BR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declaração da GGFIS acerca do desabastecimento do mercado.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28191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cargas de grande volume que comprometam a operação do recinto alfandegado, mediante solicitação formal do responsável técnico pelo recinto, esclarecendo os motivos.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declaração do RT do recinto alfandegado indicando as razões do comprometimento da operação do recinto.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523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fontes radioativas, cujo decaimento de radioatividade e armazenagem inadequada podem comprometer a segurança e eficácia do produto.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Descrição do produto no formulário de petição indicando ser uma fonte radioativa embarcada.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933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produtos destinados a Parceria para o Desenvolvimento Produtivo, desde que comprovada a parceria.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comprovação do PPD vigente para importação do produto.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35239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Importação de produtos com risco de desabastecimento no mercado, conforme parecer da área técnica competente da Anvisa, pois a descontinuação de fabricação ou importação de medicamentos e outros produtos, mesmo que temporária, pode provocar o desabastecimento do mercado a ponto de comprometer a política pública de assistência farmacêutica e trazer consequências negativas à saúde da população.</a:t>
                      </a: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Apresentar declaração da GGFIS acerca do desabastecimento do mercado.</a:t>
                      </a:r>
                      <a:endParaRPr lang="pt-BR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3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679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SITUAÇÕES ESPECIFÍCAS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2696" y="2205868"/>
            <a:ext cx="1146183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Indeferimento sumário</a:t>
            </a: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ausência da apresentação de documento previsto na legislação vigente é passível de indeferimento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sumário;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indeferimento sumário se restringirá aos itens indicados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DOCUMENTOS OBRIGATÓRIOS;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informação prevista em norma não esteja especificada, caberá ao fiscal a elaboração de exigência técnica ao regulado, com a respectiva fundamentação legal, para correção do processo de importação e extinção de dúvidas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679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SITUAÇÕES ESPECIFÍCAS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8105" y="1837378"/>
            <a:ext cx="1146183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Exigência Técnica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informações ou esclarecimentos sobre a documentação que instrui as petições protocolizadas na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ANVISA.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ser solicitado qualquer informação ou documento pertinente ao risco da análise da anuência do processo de importação;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 para cumprimento da exigência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de 30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dias, improrrogáveis, contados a partir da data do registro da exigência no sistema informatizado de anuência de processos de importação e de seu licenciamento de importação. 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prazo estabelecido, o processo de importação deverá ser indeferido por não cumprimento das exigências formulados dentro do prazo estabelecido. Caso a empresa cumpra de forma insatisfatória as exigências formuladas, caberá o indeferimento por não cumprir integralmente as exigências formuladas, conforme inciso I, do artigo 7° da RDC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n°204/2005</a:t>
            </a:r>
          </a:p>
        </p:txBody>
      </p:sp>
    </p:spTree>
    <p:extLst>
      <p:ext uri="{BB962C8B-B14F-4D97-AF65-F5344CB8AC3E}">
        <p14:creationId xmlns:p14="http://schemas.microsoft.com/office/powerpoint/2010/main" val="10360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679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SITUAÇÕES ESPECIFÍCAS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9049" y="2014799"/>
            <a:ext cx="1146183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Inspeção de mercadorias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Caberá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importador verificar,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imediatamente a ciência de que sua Li foi destacada para inspeção,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seu embarque já está disponível para fiscalização no recinto armazenador indicado no formulário de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embarque não esteja disponível, caberá ao importador comunicar ao Posto responsável pela fiscalização do recinto alfandegado, a indisponibilidade da mercadoria e a data provável para realização da inspeção.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Interdição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Termos de Interdição de produtos irregulares serão anexados no SISCOMEX – Visão Integrada, no dossiê do Licenciamento de Importação. Ao inserir o Termo de Interdição no Visão Integrada, o anuente já está automaticamente assinando digitalmente o documento, visto que para acessar o sistema o mesmo tem que utilizar certificado digital. 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84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679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SITUAÇÕES ESPECIFÍCAS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5401" y="1939735"/>
            <a:ext cx="1146183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Desinterdições</a:t>
            </a: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Petições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desinterdição deverão ser anexadas no mesmo dossiê onde há o Termo de Interdição anexado, indicando as razões fundamentadas para tal solicitação. </a:t>
            </a:r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Desinterdições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anexadas em dossiês novos, onde não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Termo de Interdição motivador, serão indeferidos e arquivados.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Fluxograma: Processo 1"/>
          <p:cNvSpPr/>
          <p:nvPr/>
        </p:nvSpPr>
        <p:spPr>
          <a:xfrm>
            <a:off x="1037230" y="4305868"/>
            <a:ext cx="2115403" cy="7233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LI INDEFERIDA</a:t>
            </a:r>
            <a:endParaRPr lang="pt-BR" b="1" dirty="0"/>
          </a:p>
        </p:txBody>
      </p:sp>
      <p:sp>
        <p:nvSpPr>
          <p:cNvPr id="5" name="Fluxograma: Processo 4"/>
          <p:cNvSpPr/>
          <p:nvPr/>
        </p:nvSpPr>
        <p:spPr>
          <a:xfrm>
            <a:off x="3880913" y="4305868"/>
            <a:ext cx="2115403" cy="7233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PRODUTO INTERDITADO</a:t>
            </a:r>
            <a:endParaRPr lang="pt-BR" b="1" dirty="0"/>
          </a:p>
        </p:txBody>
      </p:sp>
      <p:sp>
        <p:nvSpPr>
          <p:cNvPr id="7" name="Fluxograma: Processo 6"/>
          <p:cNvSpPr/>
          <p:nvPr/>
        </p:nvSpPr>
        <p:spPr>
          <a:xfrm>
            <a:off x="6601766" y="4319516"/>
            <a:ext cx="2115403" cy="7233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RECURSO</a:t>
            </a:r>
            <a:endParaRPr lang="pt-BR" b="1" dirty="0"/>
          </a:p>
        </p:txBody>
      </p:sp>
      <p:sp>
        <p:nvSpPr>
          <p:cNvPr id="8" name="Fluxograma: Processo 7"/>
          <p:cNvSpPr/>
          <p:nvPr/>
        </p:nvSpPr>
        <p:spPr>
          <a:xfrm>
            <a:off x="9322619" y="4333162"/>
            <a:ext cx="2115403" cy="7233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DESINTERDIÇÃO</a:t>
            </a:r>
            <a:endParaRPr lang="pt-BR" b="1" dirty="0"/>
          </a:p>
        </p:txBody>
      </p:sp>
      <p:cxnSp>
        <p:nvCxnSpPr>
          <p:cNvPr id="9" name="Conector de seta reta 8"/>
          <p:cNvCxnSpPr>
            <a:stCxn id="2" idx="3"/>
            <a:endCxn id="5" idx="1"/>
          </p:cNvCxnSpPr>
          <p:nvPr/>
        </p:nvCxnSpPr>
        <p:spPr>
          <a:xfrm>
            <a:off x="3152633" y="4667534"/>
            <a:ext cx="7282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5" idx="3"/>
            <a:endCxn id="7" idx="1"/>
          </p:cNvCxnSpPr>
          <p:nvPr/>
        </p:nvCxnSpPr>
        <p:spPr>
          <a:xfrm>
            <a:off x="5996316" y="4667534"/>
            <a:ext cx="605450" cy="13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>
            <a:stCxn id="7" idx="3"/>
            <a:endCxn id="8" idx="1"/>
          </p:cNvCxnSpPr>
          <p:nvPr/>
        </p:nvCxnSpPr>
        <p:spPr>
          <a:xfrm>
            <a:off x="8717169" y="4681182"/>
            <a:ext cx="605450" cy="136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35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5" y="2560556"/>
            <a:ext cx="47910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6898513" y="3346368"/>
            <a:ext cx="40751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4400" b="1"/>
              <a:t>PERGUNTAS &amp; RESPOSTAS </a:t>
            </a:r>
          </a:p>
        </p:txBody>
      </p:sp>
    </p:spTree>
    <p:extLst>
      <p:ext uri="{BB962C8B-B14F-4D97-AF65-F5344CB8AC3E}">
        <p14:creationId xmlns:p14="http://schemas.microsoft.com/office/powerpoint/2010/main" val="2302165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6000750"/>
            <a:ext cx="3740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tângulo 1"/>
          <p:cNvSpPr>
            <a:spLocks noChangeArrowheads="1"/>
          </p:cNvSpPr>
          <p:nvPr/>
        </p:nvSpPr>
        <p:spPr bwMode="auto">
          <a:xfrm>
            <a:off x="3048000" y="1222375"/>
            <a:ext cx="6096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>
                <a:solidFill>
                  <a:srgbClr val="0070C0"/>
                </a:solidFill>
                <a:latin typeface="Arial" panose="020B0604020202020204" pitchFamily="34" charset="0"/>
              </a:rPr>
              <a:t>Obrigada!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1400">
                <a:latin typeface="Arial" panose="020B0604020202020204" pitchFamily="34" charset="0"/>
              </a:rPr>
              <a:t>portal.anvisa.gov.br/webinar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1400">
                <a:latin typeface="Arial" panose="020B0604020202020204" pitchFamily="34" charset="0"/>
              </a:rPr>
              <a:t>(apresentação na íntegra)</a:t>
            </a:r>
            <a:br>
              <a:rPr lang="pt-BR" altLang="pt-BR" sz="1400">
                <a:latin typeface="Arial" panose="020B0604020202020204" pitchFamily="34" charset="0"/>
              </a:rPr>
            </a:br>
            <a:endParaRPr lang="pt-BR" altLang="pt-BR" sz="14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Agência Nacional de Vigilância Sanitária - Anvisa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SIA Trecho 5 - Área especial 57 - Lote 200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CEP: 71205-050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Brasília - DF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pt-BR" altLang="pt-BR" sz="2800" baseline="3000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www.anvisa.gov.br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www.twitter.com/anvisa_oficial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Anvisa Atende: 0800-642-9782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800" baseline="30000"/>
              <a:t>ouvidoria@anvisa.gov.br</a:t>
            </a:r>
            <a:endParaRPr lang="pt-BR" altLang="pt-BR" sz="2800">
              <a:solidFill>
                <a:srgbClr val="007474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43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EMPRESAS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9049" y="1899052"/>
            <a:ext cx="1146183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Importadoras com AFE da RDC n° 16/2014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de produtos de registros sob sua responsabilidade;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de produtos de outras empresas para serem disponibilizados ao mercado sob responsabilidade  intransferível do detentor da regularização;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 para matriz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 para filial</a:t>
            </a: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Importadoras com AFE da RDC n° 61/2004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de produtos de outras empresas, através do regime de Conta e ordem de terceiro;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de produtos de outras empresas, através do 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regime encomenda;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 para matriz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Cadastro para filial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47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438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EMPRESAS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15527" y="1956061"/>
            <a:ext cx="11461830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Hospitais e estabelecimentos de saúde privados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Licenciamento sanitário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Vencidos – apresentar protocolo com prazo máximo de 180 dias. Prazos maiores, ofício do município atestando o motivo da demora na emissão da renovação.</a:t>
            </a:r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Hospitais</a:t>
            </a: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estabelecimentos de </a:t>
            </a:r>
            <a:r>
              <a:rPr lang="pt-BR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saúde </a:t>
            </a:r>
            <a:r>
              <a:rPr lang="pt-BR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Isentos</a:t>
            </a:r>
            <a:endParaRPr lang="pt-BR" dirty="0"/>
          </a:p>
          <a:p>
            <a:endParaRPr lang="pt-BR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Transportadoras que realizam Trânsito aduaneiro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Dispensadas de AFE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Recintos Alfandegados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AFE da RDC n° 346/2004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Concedido para matriz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Cadastro das filiais</a:t>
            </a:r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91" y="4260360"/>
            <a:ext cx="2778363" cy="222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8436">
            <a:off x="7589771" y="5165145"/>
            <a:ext cx="1461126" cy="10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4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9049" y="2014799"/>
            <a:ext cx="1146183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Insumos, matérias-primas e semiacabado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 com fabricação nacional;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Peticionar como procedimento 4 e 5.5;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n° de regularização do produto acabado;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indicar data de fabricação e prazo de validade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acabados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 com fabricação estrangeira;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 vir acabado sempre;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Peticionar como procedimento 4 e 5.5;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Indicar o n° de regularização do produto acabado;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indicar data de fabricação e prazo de validade;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INDETERMINADO é um tipo de validade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9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09783" y="1842490"/>
            <a:ext cx="610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FLUXO PARA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INSUMO E PRODUTOS ACABADO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luxograma: Processo 3"/>
          <p:cNvSpPr/>
          <p:nvPr/>
        </p:nvSpPr>
        <p:spPr>
          <a:xfrm>
            <a:off x="559558" y="2828181"/>
            <a:ext cx="1231142" cy="5322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INSUMO</a:t>
            </a:r>
            <a:endParaRPr lang="pt-BR" dirty="0"/>
          </a:p>
        </p:txBody>
      </p:sp>
      <p:sp>
        <p:nvSpPr>
          <p:cNvPr id="7" name="Fluxograma: Processo 6"/>
          <p:cNvSpPr/>
          <p:nvPr/>
        </p:nvSpPr>
        <p:spPr>
          <a:xfrm>
            <a:off x="2328935" y="2729552"/>
            <a:ext cx="2720737" cy="72952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TEM FABRICANTE NACIONAL NO REGISTRO?</a:t>
            </a:r>
            <a:endParaRPr lang="pt-BR" dirty="0"/>
          </a:p>
        </p:txBody>
      </p:sp>
      <p:sp>
        <p:nvSpPr>
          <p:cNvPr id="8" name="Fluxograma: Conector 7"/>
          <p:cNvSpPr/>
          <p:nvPr/>
        </p:nvSpPr>
        <p:spPr>
          <a:xfrm>
            <a:off x="5919311" y="3206591"/>
            <a:ext cx="518615" cy="50496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</p:txBody>
      </p:sp>
      <p:sp>
        <p:nvSpPr>
          <p:cNvPr id="9" name="Fluxograma: Conector 8"/>
          <p:cNvSpPr/>
          <p:nvPr/>
        </p:nvSpPr>
        <p:spPr>
          <a:xfrm>
            <a:off x="5913544" y="2294003"/>
            <a:ext cx="518615" cy="5049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10" name="Fluxograma: Processo 9"/>
          <p:cNvSpPr/>
          <p:nvPr/>
        </p:nvSpPr>
        <p:spPr>
          <a:xfrm>
            <a:off x="7568417" y="2323213"/>
            <a:ext cx="2489413" cy="44355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IMPORTAÇÃO NEGADA</a:t>
            </a:r>
            <a:endParaRPr lang="pt-BR" dirty="0"/>
          </a:p>
        </p:txBody>
      </p:sp>
      <p:sp>
        <p:nvSpPr>
          <p:cNvPr id="11" name="Fluxograma: Processo 10"/>
          <p:cNvSpPr/>
          <p:nvPr/>
        </p:nvSpPr>
        <p:spPr>
          <a:xfrm>
            <a:off x="7568417" y="3237297"/>
            <a:ext cx="3034185" cy="443555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IMPORTAÇÃO PERMITIDA</a:t>
            </a:r>
            <a:endParaRPr lang="pt-BR" dirty="0"/>
          </a:p>
        </p:txBody>
      </p:sp>
      <p:sp>
        <p:nvSpPr>
          <p:cNvPr id="12" name="Fluxograma: Processo 11"/>
          <p:cNvSpPr/>
          <p:nvPr/>
        </p:nvSpPr>
        <p:spPr>
          <a:xfrm>
            <a:off x="559558" y="4868352"/>
            <a:ext cx="1231142" cy="635593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PRODUTO ACABADO</a:t>
            </a:r>
            <a:endParaRPr lang="pt-BR" dirty="0"/>
          </a:p>
        </p:txBody>
      </p:sp>
      <p:sp>
        <p:nvSpPr>
          <p:cNvPr id="13" name="Fluxograma: Processo 12"/>
          <p:cNvSpPr/>
          <p:nvPr/>
        </p:nvSpPr>
        <p:spPr>
          <a:xfrm>
            <a:off x="2328935" y="4804012"/>
            <a:ext cx="2720737" cy="764275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TEM FABRICANTE INTERNACIONAL  NO REGISTRO?</a:t>
            </a:r>
            <a:endParaRPr lang="pt-BR" dirty="0"/>
          </a:p>
        </p:txBody>
      </p:sp>
      <p:sp>
        <p:nvSpPr>
          <p:cNvPr id="14" name="Fluxograma: Conector 13"/>
          <p:cNvSpPr/>
          <p:nvPr/>
        </p:nvSpPr>
        <p:spPr>
          <a:xfrm>
            <a:off x="5946607" y="5419803"/>
            <a:ext cx="518615" cy="50496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</p:txBody>
      </p:sp>
      <p:sp>
        <p:nvSpPr>
          <p:cNvPr id="15" name="Fluxograma: Conector 14"/>
          <p:cNvSpPr/>
          <p:nvPr/>
        </p:nvSpPr>
        <p:spPr>
          <a:xfrm>
            <a:off x="5946607" y="4536425"/>
            <a:ext cx="518615" cy="5049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16" name="Fluxograma: Processo 15"/>
          <p:cNvSpPr/>
          <p:nvPr/>
        </p:nvSpPr>
        <p:spPr>
          <a:xfrm>
            <a:off x="7568417" y="4567131"/>
            <a:ext cx="2489413" cy="443555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IMPORTAÇÃO NEGADA</a:t>
            </a:r>
            <a:endParaRPr lang="pt-BR" dirty="0"/>
          </a:p>
        </p:txBody>
      </p:sp>
      <p:sp>
        <p:nvSpPr>
          <p:cNvPr id="17" name="Fluxograma: Processo 16"/>
          <p:cNvSpPr/>
          <p:nvPr/>
        </p:nvSpPr>
        <p:spPr>
          <a:xfrm>
            <a:off x="7594040" y="5435261"/>
            <a:ext cx="3034185" cy="443555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IMPORTAÇÃO PERMITIDA</a:t>
            </a:r>
            <a:endParaRPr lang="pt-BR" dirty="0"/>
          </a:p>
        </p:txBody>
      </p:sp>
      <p:cxnSp>
        <p:nvCxnSpPr>
          <p:cNvPr id="18" name="Conector de seta reta 17"/>
          <p:cNvCxnSpPr>
            <a:stCxn id="4" idx="3"/>
            <a:endCxn id="7" idx="1"/>
          </p:cNvCxnSpPr>
          <p:nvPr/>
        </p:nvCxnSpPr>
        <p:spPr>
          <a:xfrm>
            <a:off x="1790700" y="3094313"/>
            <a:ext cx="53823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2" idx="3"/>
            <a:endCxn id="13" idx="1"/>
          </p:cNvCxnSpPr>
          <p:nvPr/>
        </p:nvCxnSpPr>
        <p:spPr>
          <a:xfrm>
            <a:off x="1790700" y="5186149"/>
            <a:ext cx="538235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>
            <a:stCxn id="9" idx="6"/>
            <a:endCxn id="10" idx="1"/>
          </p:cNvCxnSpPr>
          <p:nvPr/>
        </p:nvCxnSpPr>
        <p:spPr>
          <a:xfrm flipV="1">
            <a:off x="6432159" y="2544991"/>
            <a:ext cx="1136258" cy="14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8" idx="6"/>
            <a:endCxn id="11" idx="1"/>
          </p:cNvCxnSpPr>
          <p:nvPr/>
        </p:nvCxnSpPr>
        <p:spPr>
          <a:xfrm>
            <a:off x="6437926" y="3459075"/>
            <a:ext cx="113049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5" idx="6"/>
            <a:endCxn id="16" idx="1"/>
          </p:cNvCxnSpPr>
          <p:nvPr/>
        </p:nvCxnSpPr>
        <p:spPr>
          <a:xfrm>
            <a:off x="6465222" y="4788909"/>
            <a:ext cx="110319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>
            <a:stCxn id="14" idx="6"/>
            <a:endCxn id="17" idx="1"/>
          </p:cNvCxnSpPr>
          <p:nvPr/>
        </p:nvCxnSpPr>
        <p:spPr>
          <a:xfrm flipV="1">
            <a:off x="6465222" y="5657039"/>
            <a:ext cx="1128818" cy="152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>
            <a:stCxn id="7" idx="3"/>
            <a:endCxn id="9" idx="2"/>
          </p:cNvCxnSpPr>
          <p:nvPr/>
        </p:nvCxnSpPr>
        <p:spPr>
          <a:xfrm flipV="1">
            <a:off x="5049672" y="2546487"/>
            <a:ext cx="863872" cy="54782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do 41"/>
          <p:cNvCxnSpPr>
            <a:stCxn id="7" idx="3"/>
            <a:endCxn id="8" idx="2"/>
          </p:cNvCxnSpPr>
          <p:nvPr/>
        </p:nvCxnSpPr>
        <p:spPr>
          <a:xfrm>
            <a:off x="5049672" y="3094314"/>
            <a:ext cx="869639" cy="36476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angulado 44"/>
          <p:cNvCxnSpPr>
            <a:stCxn id="13" idx="3"/>
            <a:endCxn id="15" idx="2"/>
          </p:cNvCxnSpPr>
          <p:nvPr/>
        </p:nvCxnSpPr>
        <p:spPr>
          <a:xfrm flipV="1">
            <a:off x="5049672" y="4788909"/>
            <a:ext cx="896935" cy="39724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47"/>
          <p:cNvCxnSpPr>
            <a:stCxn id="13" idx="3"/>
            <a:endCxn id="14" idx="2"/>
          </p:cNvCxnSpPr>
          <p:nvPr/>
        </p:nvCxnSpPr>
        <p:spPr>
          <a:xfrm>
            <a:off x="5049672" y="5186150"/>
            <a:ext cx="896935" cy="48613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3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9543" y="2418560"/>
            <a:ext cx="1146183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Partes, acessórios e peças de dedicação exclusiva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para reposição ou para fabricação de produto nacional;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produtos devem constar no processo de regularização do produto acabado;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pode ser feita mesmo com a regularização vencida;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indicar serial, partnumber ou lote;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indicar fabricação e prazo de validade;</a:t>
            </a:r>
          </a:p>
          <a:p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Peças de equipamentos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Importação de produto não sujeito – 9818;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Apresentar TR do Capítulo XXXVIII;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precisa constar no processo de regularização do produto;</a:t>
            </a:r>
          </a:p>
        </p:txBody>
      </p:sp>
      <p:pic>
        <p:nvPicPr>
          <p:cNvPr id="2052" name="Picture 4" descr="Resultado de imagem para placa de rede desen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27" y="4595855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3433226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1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Fluxograma: Processo 2062"/>
          <p:cNvSpPr/>
          <p:nvPr/>
        </p:nvSpPr>
        <p:spPr>
          <a:xfrm>
            <a:off x="8707272" y="5076967"/>
            <a:ext cx="3234519" cy="140241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790700" y="609600"/>
            <a:ext cx="853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REGULARIZAÇÃO DE PRODUTOS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026086" y="1869744"/>
            <a:ext cx="406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FLUXO PARA PARTES E PEÇAS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luxograma: Processo 4"/>
          <p:cNvSpPr/>
          <p:nvPr/>
        </p:nvSpPr>
        <p:spPr>
          <a:xfrm>
            <a:off x="1978924" y="2504532"/>
            <a:ext cx="8898341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componente foi concebido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produzido com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indicação de uso na área da saúde e exclusivamente para fazer parte de um equipamento </a:t>
            </a:r>
            <a:r>
              <a:rPr lang="pt-BR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médico ou diagnóstico?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Fluxograma: Conector 6"/>
          <p:cNvSpPr/>
          <p:nvPr/>
        </p:nvSpPr>
        <p:spPr>
          <a:xfrm>
            <a:off x="4873389" y="3615393"/>
            <a:ext cx="518615" cy="50496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</p:txBody>
      </p:sp>
      <p:sp>
        <p:nvSpPr>
          <p:cNvPr id="9" name="Fluxograma: Conector 8"/>
          <p:cNvSpPr/>
          <p:nvPr/>
        </p:nvSpPr>
        <p:spPr>
          <a:xfrm>
            <a:off x="7576214" y="3615393"/>
            <a:ext cx="518615" cy="504968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8" name="Fluxograma: Processo alternativo 7"/>
          <p:cNvSpPr/>
          <p:nvPr/>
        </p:nvSpPr>
        <p:spPr>
          <a:xfrm>
            <a:off x="464024" y="3676808"/>
            <a:ext cx="1760561" cy="38298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É parte</a:t>
            </a:r>
            <a:endParaRPr lang="pt-BR" dirty="0"/>
          </a:p>
        </p:txBody>
      </p:sp>
      <p:sp>
        <p:nvSpPr>
          <p:cNvPr id="11" name="Fluxograma: Processo alternativo 10"/>
          <p:cNvSpPr/>
          <p:nvPr/>
        </p:nvSpPr>
        <p:spPr>
          <a:xfrm>
            <a:off x="464024" y="5901213"/>
            <a:ext cx="1760561" cy="57816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Procedimento 4 ou 5.5</a:t>
            </a:r>
            <a:endParaRPr lang="pt-BR" dirty="0"/>
          </a:p>
        </p:txBody>
      </p:sp>
      <p:sp>
        <p:nvSpPr>
          <p:cNvPr id="12" name="Fluxograma: Processo alternativo 11"/>
          <p:cNvSpPr/>
          <p:nvPr/>
        </p:nvSpPr>
        <p:spPr>
          <a:xfrm>
            <a:off x="75061" y="4392263"/>
            <a:ext cx="2538484" cy="963767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Deve constar no processo de registro identificado como parte</a:t>
            </a:r>
            <a:endParaRPr lang="pt-BR" dirty="0"/>
          </a:p>
        </p:txBody>
      </p:sp>
      <p:sp>
        <p:nvSpPr>
          <p:cNvPr id="13" name="Fluxograma: Processo alternativo 12"/>
          <p:cNvSpPr/>
          <p:nvPr/>
        </p:nvSpPr>
        <p:spPr>
          <a:xfrm>
            <a:off x="2850676" y="5901213"/>
            <a:ext cx="2615252" cy="578165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Tem que ter lote/serial/partnumber</a:t>
            </a:r>
            <a:endParaRPr lang="pt-BR" dirty="0"/>
          </a:p>
        </p:txBody>
      </p:sp>
      <p:sp>
        <p:nvSpPr>
          <p:cNvPr id="14" name="Fluxograma: Processo alternativo 13"/>
          <p:cNvSpPr/>
          <p:nvPr/>
        </p:nvSpPr>
        <p:spPr>
          <a:xfrm>
            <a:off x="9952063" y="3676808"/>
            <a:ext cx="1760561" cy="38298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É peça</a:t>
            </a:r>
            <a:endParaRPr lang="pt-BR" dirty="0"/>
          </a:p>
        </p:txBody>
      </p:sp>
      <p:sp>
        <p:nvSpPr>
          <p:cNvPr id="15" name="Fluxograma: Processo alternativo 14"/>
          <p:cNvSpPr/>
          <p:nvPr/>
        </p:nvSpPr>
        <p:spPr>
          <a:xfrm>
            <a:off x="9563102" y="4402583"/>
            <a:ext cx="2538484" cy="575817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consta no registro</a:t>
            </a:r>
            <a:endParaRPr lang="pt-BR" dirty="0"/>
          </a:p>
        </p:txBody>
      </p:sp>
      <p:sp>
        <p:nvSpPr>
          <p:cNvPr id="16" name="Fluxograma: Processo alternativo 15"/>
          <p:cNvSpPr/>
          <p:nvPr/>
        </p:nvSpPr>
        <p:spPr>
          <a:xfrm>
            <a:off x="9945713" y="5511674"/>
            <a:ext cx="1760561" cy="53344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Capítulo XXXVII, 9818</a:t>
            </a:r>
            <a:endParaRPr lang="pt-BR" dirty="0"/>
          </a:p>
        </p:txBody>
      </p:sp>
      <p:sp>
        <p:nvSpPr>
          <p:cNvPr id="17" name="Fluxograma: Processo alternativo 16"/>
          <p:cNvSpPr/>
          <p:nvPr/>
        </p:nvSpPr>
        <p:spPr>
          <a:xfrm>
            <a:off x="6693232" y="5475543"/>
            <a:ext cx="2561893" cy="613460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TR do Capítulo XXXVIII</a:t>
            </a:r>
            <a:endParaRPr lang="pt-BR" dirty="0"/>
          </a:p>
        </p:txBody>
      </p:sp>
      <p:sp>
        <p:nvSpPr>
          <p:cNvPr id="10" name="Fluxograma: Processo alternativo 9"/>
          <p:cNvSpPr/>
          <p:nvPr/>
        </p:nvSpPr>
        <p:spPr>
          <a:xfrm>
            <a:off x="5171931" y="4381027"/>
            <a:ext cx="2512325" cy="962928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Validado pela GGTPS – ela pode discordar do enquadramento</a:t>
            </a:r>
            <a:endParaRPr lang="pt-BR" b="1" dirty="0"/>
          </a:p>
        </p:txBody>
      </p:sp>
      <p:cxnSp>
        <p:nvCxnSpPr>
          <p:cNvPr id="19" name="Conector angulado 18"/>
          <p:cNvCxnSpPr>
            <a:stCxn id="5" idx="2"/>
            <a:endCxn id="7" idx="6"/>
          </p:cNvCxnSpPr>
          <p:nvPr/>
        </p:nvCxnSpPr>
        <p:spPr>
          <a:xfrm rot="5400000">
            <a:off x="5685578" y="3125359"/>
            <a:ext cx="448945" cy="103609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>
            <a:stCxn id="5" idx="2"/>
            <a:endCxn id="9" idx="2"/>
          </p:cNvCxnSpPr>
          <p:nvPr/>
        </p:nvCxnSpPr>
        <p:spPr>
          <a:xfrm rot="16200000" flipH="1">
            <a:off x="6777682" y="3069344"/>
            <a:ext cx="448945" cy="1148119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angulado 26"/>
          <p:cNvCxnSpPr>
            <a:stCxn id="7" idx="2"/>
            <a:endCxn id="8" idx="3"/>
          </p:cNvCxnSpPr>
          <p:nvPr/>
        </p:nvCxnSpPr>
        <p:spPr>
          <a:xfrm rot="10800000" flipV="1">
            <a:off x="2224585" y="3867876"/>
            <a:ext cx="2648804" cy="42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>
            <a:stCxn id="9" idx="6"/>
            <a:endCxn id="14" idx="1"/>
          </p:cNvCxnSpPr>
          <p:nvPr/>
        </p:nvCxnSpPr>
        <p:spPr>
          <a:xfrm>
            <a:off x="8094829" y="3867877"/>
            <a:ext cx="1857234" cy="42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>
            <a:stCxn id="8" idx="2"/>
            <a:endCxn id="12" idx="0"/>
          </p:cNvCxnSpPr>
          <p:nvPr/>
        </p:nvCxnSpPr>
        <p:spPr>
          <a:xfrm rot="5400000">
            <a:off x="1178067" y="4226024"/>
            <a:ext cx="332475" cy="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angulado 37"/>
          <p:cNvCxnSpPr>
            <a:stCxn id="12" idx="2"/>
            <a:endCxn id="11" idx="0"/>
          </p:cNvCxnSpPr>
          <p:nvPr/>
        </p:nvCxnSpPr>
        <p:spPr>
          <a:xfrm rot="16200000" flipH="1">
            <a:off x="1071713" y="5628620"/>
            <a:ext cx="545183" cy="2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angulado 40"/>
          <p:cNvCxnSpPr>
            <a:stCxn id="11" idx="3"/>
            <a:endCxn id="13" idx="1"/>
          </p:cNvCxnSpPr>
          <p:nvPr/>
        </p:nvCxnSpPr>
        <p:spPr>
          <a:xfrm>
            <a:off x="2224585" y="6190295"/>
            <a:ext cx="626091" cy="1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do 61"/>
          <p:cNvCxnSpPr>
            <a:stCxn id="14" idx="2"/>
            <a:endCxn id="15" idx="0"/>
          </p:cNvCxnSpPr>
          <p:nvPr/>
        </p:nvCxnSpPr>
        <p:spPr>
          <a:xfrm rot="5400000">
            <a:off x="10660947" y="4231185"/>
            <a:ext cx="342795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angulado 67"/>
          <p:cNvCxnSpPr>
            <a:stCxn id="15" idx="2"/>
            <a:endCxn id="16" idx="0"/>
          </p:cNvCxnSpPr>
          <p:nvPr/>
        </p:nvCxnSpPr>
        <p:spPr>
          <a:xfrm rot="5400000">
            <a:off x="10562532" y="5241862"/>
            <a:ext cx="533274" cy="635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angulado 72"/>
          <p:cNvCxnSpPr>
            <a:stCxn id="16" idx="1"/>
            <a:endCxn id="17" idx="3"/>
          </p:cNvCxnSpPr>
          <p:nvPr/>
        </p:nvCxnSpPr>
        <p:spPr>
          <a:xfrm rot="10800000" flipV="1">
            <a:off x="9255125" y="5778395"/>
            <a:ext cx="690588" cy="3878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Seta para baixo 2061"/>
          <p:cNvSpPr/>
          <p:nvPr/>
        </p:nvSpPr>
        <p:spPr>
          <a:xfrm>
            <a:off x="6208600" y="3954123"/>
            <a:ext cx="484632" cy="3324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4419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 PowerPoint AZUL.potx" id="{90A9E3A8-7AE6-4DCB-AA57-9B9A4832518C}" vid="{28B2991F-16A9-4F39-AB31-5FE5C226143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AZUL</Template>
  <TotalTime>6182</TotalTime>
  <Words>3004</Words>
  <Application>Microsoft Office PowerPoint</Application>
  <PresentationFormat>Widescreen</PresentationFormat>
  <Paragraphs>425</Paragraphs>
  <Slides>36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Symbol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EMERGÊNCIAS EM SAÚDE PÚBLICA, O SUS E O SISTEMA NACIONAL DE VIGILÂNCIA SANITÁRIA</dc:title>
  <dc:creator>Lilian Regina Barbosa de Macedo</dc:creator>
  <cp:lastModifiedBy>Monica Cristina Antunes Figueiredo Duarte</cp:lastModifiedBy>
  <cp:revision>404</cp:revision>
  <dcterms:created xsi:type="dcterms:W3CDTF">2016-11-25T18:17:59Z</dcterms:created>
  <dcterms:modified xsi:type="dcterms:W3CDTF">2018-05-10T17:47:59Z</dcterms:modified>
</cp:coreProperties>
</file>